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2.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3.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5.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6.xml" ContentType="application/vnd.openxmlformats-officedocument.theme+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7.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8.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theme/theme9.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0.xml" ContentType="application/vnd.openxmlformats-officedocument.theme+xml"/>
  <Override PartName="/ppt/tags/tag46.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9.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0.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comments/comment11.xml" ContentType="application/vnd.openxmlformats-officedocument.presentationml.comments+xml"/>
  <Override PartName="/ppt/notesSlides/notesSlide54.xml" ContentType="application/vnd.openxmlformats-officedocument.presentationml.notesSlide+xml"/>
  <Override PartName="/ppt/charts/chart1.xml" ContentType="application/vnd.openxmlformats-officedocument.drawingml.chart+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 id="2147483834" r:id="rId5"/>
    <p:sldMasterId id="2147483887" r:id="rId6"/>
    <p:sldMasterId id="2147483958" r:id="rId7"/>
    <p:sldMasterId id="2147483964" r:id="rId8"/>
    <p:sldMasterId id="2147484033" r:id="rId9"/>
    <p:sldMasterId id="2147484084" r:id="rId10"/>
    <p:sldMasterId id="2147484212" r:id="rId11"/>
    <p:sldMasterId id="2147484267" r:id="rId12"/>
    <p:sldMasterId id="2147484318" r:id="rId13"/>
  </p:sldMasterIdLst>
  <p:notesMasterIdLst>
    <p:notesMasterId r:id="rId147"/>
  </p:notesMasterIdLst>
  <p:handoutMasterIdLst>
    <p:handoutMasterId r:id="rId148"/>
  </p:handoutMasterIdLst>
  <p:sldIdLst>
    <p:sldId id="834" r:id="rId14"/>
    <p:sldId id="1019" r:id="rId15"/>
    <p:sldId id="990" r:id="rId16"/>
    <p:sldId id="1021" r:id="rId17"/>
    <p:sldId id="1084" r:id="rId18"/>
    <p:sldId id="1081" r:id="rId19"/>
    <p:sldId id="1082" r:id="rId20"/>
    <p:sldId id="1085" r:id="rId21"/>
    <p:sldId id="991" r:id="rId22"/>
    <p:sldId id="689" r:id="rId23"/>
    <p:sldId id="1020" r:id="rId24"/>
    <p:sldId id="1108" r:id="rId25"/>
    <p:sldId id="1022" r:id="rId26"/>
    <p:sldId id="994" r:id="rId27"/>
    <p:sldId id="1109" r:id="rId28"/>
    <p:sldId id="1023" r:id="rId29"/>
    <p:sldId id="1068" r:id="rId30"/>
    <p:sldId id="1069" r:id="rId31"/>
    <p:sldId id="865" r:id="rId32"/>
    <p:sldId id="1033" r:id="rId33"/>
    <p:sldId id="1034" r:id="rId34"/>
    <p:sldId id="1070" r:id="rId35"/>
    <p:sldId id="1110" r:id="rId36"/>
    <p:sldId id="1035" r:id="rId37"/>
    <p:sldId id="1094" r:id="rId38"/>
    <p:sldId id="1067" r:id="rId39"/>
    <p:sldId id="1036" r:id="rId40"/>
    <p:sldId id="1104" r:id="rId41"/>
    <p:sldId id="1105" r:id="rId42"/>
    <p:sldId id="1073" r:id="rId43"/>
    <p:sldId id="1072" r:id="rId44"/>
    <p:sldId id="1075" r:id="rId45"/>
    <p:sldId id="1076" r:id="rId46"/>
    <p:sldId id="1077" r:id="rId47"/>
    <p:sldId id="1078" r:id="rId48"/>
    <p:sldId id="1074" r:id="rId49"/>
    <p:sldId id="1071" r:id="rId50"/>
    <p:sldId id="1106" r:id="rId51"/>
    <p:sldId id="1037" r:id="rId52"/>
    <p:sldId id="1038" r:id="rId53"/>
    <p:sldId id="1039" r:id="rId54"/>
    <p:sldId id="1040" r:id="rId55"/>
    <p:sldId id="1041" r:id="rId56"/>
    <p:sldId id="1042" r:id="rId57"/>
    <p:sldId id="1043" r:id="rId58"/>
    <p:sldId id="1044" r:id="rId59"/>
    <p:sldId id="1045" r:id="rId60"/>
    <p:sldId id="1107" r:id="rId61"/>
    <p:sldId id="1064" r:id="rId62"/>
    <p:sldId id="1065" r:id="rId63"/>
    <p:sldId id="1066" r:id="rId64"/>
    <p:sldId id="1087" r:id="rId65"/>
    <p:sldId id="1024" r:id="rId66"/>
    <p:sldId id="1103" r:id="rId67"/>
    <p:sldId id="1092" r:id="rId68"/>
    <p:sldId id="1101" r:id="rId69"/>
    <p:sldId id="1091" r:id="rId70"/>
    <p:sldId id="1093" r:id="rId71"/>
    <p:sldId id="1088" r:id="rId72"/>
    <p:sldId id="1089" r:id="rId73"/>
    <p:sldId id="631" r:id="rId74"/>
    <p:sldId id="1111" r:id="rId75"/>
    <p:sldId id="1096" r:id="rId76"/>
    <p:sldId id="1026" r:id="rId77"/>
    <p:sldId id="1025" r:id="rId78"/>
    <p:sldId id="1097" r:id="rId79"/>
    <p:sldId id="1027" r:id="rId80"/>
    <p:sldId id="1095" r:id="rId81"/>
    <p:sldId id="1029" r:id="rId82"/>
    <p:sldId id="1028" r:id="rId83"/>
    <p:sldId id="1098" r:id="rId84"/>
    <p:sldId id="1100" r:id="rId85"/>
    <p:sldId id="1079" r:id="rId86"/>
    <p:sldId id="1083" r:id="rId87"/>
    <p:sldId id="1080" r:id="rId88"/>
    <p:sldId id="1030" r:id="rId89"/>
    <p:sldId id="1032" r:id="rId90"/>
    <p:sldId id="1031" r:id="rId91"/>
    <p:sldId id="1060" r:id="rId92"/>
    <p:sldId id="1112" r:id="rId93"/>
    <p:sldId id="1113" r:id="rId94"/>
    <p:sldId id="779" r:id="rId95"/>
    <p:sldId id="696" r:id="rId96"/>
    <p:sldId id="780" r:id="rId97"/>
    <p:sldId id="648" r:id="rId98"/>
    <p:sldId id="781" r:id="rId99"/>
    <p:sldId id="914" r:id="rId100"/>
    <p:sldId id="1114" r:id="rId101"/>
    <p:sldId id="981" r:id="rId102"/>
    <p:sldId id="977" r:id="rId103"/>
    <p:sldId id="978" r:id="rId104"/>
    <p:sldId id="979" r:id="rId105"/>
    <p:sldId id="980" r:id="rId106"/>
    <p:sldId id="998" r:id="rId107"/>
    <p:sldId id="771" r:id="rId108"/>
    <p:sldId id="1086" r:id="rId109"/>
    <p:sldId id="1046" r:id="rId110"/>
    <p:sldId id="1047" r:id="rId111"/>
    <p:sldId id="1048" r:id="rId112"/>
    <p:sldId id="1049" r:id="rId113"/>
    <p:sldId id="1050" r:id="rId114"/>
    <p:sldId id="1051" r:id="rId115"/>
    <p:sldId id="1052" r:id="rId116"/>
    <p:sldId id="1053" r:id="rId117"/>
    <p:sldId id="1054" r:id="rId118"/>
    <p:sldId id="1055" r:id="rId119"/>
    <p:sldId id="1056" r:id="rId120"/>
    <p:sldId id="1057" r:id="rId121"/>
    <p:sldId id="1058" r:id="rId122"/>
    <p:sldId id="819" r:id="rId123"/>
    <p:sldId id="820" r:id="rId124"/>
    <p:sldId id="821" r:id="rId125"/>
    <p:sldId id="822" r:id="rId126"/>
    <p:sldId id="823" r:id="rId127"/>
    <p:sldId id="824" r:id="rId128"/>
    <p:sldId id="825" r:id="rId129"/>
    <p:sldId id="826" r:id="rId130"/>
    <p:sldId id="928" r:id="rId131"/>
    <p:sldId id="966" r:id="rId132"/>
    <p:sldId id="957" r:id="rId133"/>
    <p:sldId id="929" r:id="rId134"/>
    <p:sldId id="930" r:id="rId135"/>
    <p:sldId id="931" r:id="rId136"/>
    <p:sldId id="932" r:id="rId137"/>
    <p:sldId id="877" r:id="rId138"/>
    <p:sldId id="1013" r:id="rId139"/>
    <p:sldId id="967" r:id="rId140"/>
    <p:sldId id="985" r:id="rId141"/>
    <p:sldId id="969" r:id="rId142"/>
    <p:sldId id="971" r:id="rId143"/>
    <p:sldId id="945" r:id="rId144"/>
    <p:sldId id="936" r:id="rId145"/>
    <p:sldId id="847" r:id="rId146"/>
  </p:sldIdLst>
  <p:sldSz cx="10980738" cy="7559675"/>
  <p:notesSz cx="6858000" cy="9926638"/>
  <p:defaultTex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2B33F9C-FDD1-4E5F-8C89-CC1BB781AECB}">
          <p14:sldIdLst>
            <p14:sldId id="834"/>
            <p14:sldId id="1019"/>
          </p14:sldIdLst>
        </p14:section>
        <p14:section name="1. Introduction and Motivation" id="{5BA099FD-BE98-4BBA-AAE5-4AC44D4421FB}">
          <p14:sldIdLst>
            <p14:sldId id="990"/>
            <p14:sldId id="1021"/>
            <p14:sldId id="1084"/>
            <p14:sldId id="1081"/>
            <p14:sldId id="1082"/>
            <p14:sldId id="1085"/>
            <p14:sldId id="991"/>
          </p14:sldIdLst>
        </p14:section>
        <p14:section name="2. The rise of AI &amp; Machine Learning" id="{D816ECE1-6E5D-4FC5-B4D1-DA64806D435C}">
          <p14:sldIdLst>
            <p14:sldId id="689"/>
            <p14:sldId id="1020"/>
            <p14:sldId id="1108"/>
            <p14:sldId id="1022"/>
            <p14:sldId id="994"/>
            <p14:sldId id="1109"/>
            <p14:sldId id="1023"/>
            <p14:sldId id="1068"/>
            <p14:sldId id="1069"/>
            <p14:sldId id="865"/>
            <p14:sldId id="1033"/>
            <p14:sldId id="1034"/>
            <p14:sldId id="1070"/>
            <p14:sldId id="1110"/>
            <p14:sldId id="1035"/>
            <p14:sldId id="1094"/>
            <p14:sldId id="1067"/>
          </p14:sldIdLst>
        </p14:section>
        <p14:section name="3. Building and auditing an AI" id="{710FC062-6E40-48CC-98DD-EAAEC1E8548B}">
          <p14:sldIdLst>
            <p14:sldId id="1036"/>
            <p14:sldId id="1104"/>
            <p14:sldId id="1105"/>
            <p14:sldId id="1073"/>
            <p14:sldId id="1072"/>
            <p14:sldId id="1075"/>
            <p14:sldId id="1076"/>
            <p14:sldId id="1077"/>
            <p14:sldId id="1078"/>
            <p14:sldId id="1074"/>
            <p14:sldId id="1071"/>
            <p14:sldId id="1106"/>
            <p14:sldId id="1037"/>
            <p14:sldId id="1038"/>
            <p14:sldId id="1039"/>
            <p14:sldId id="1040"/>
            <p14:sldId id="1041"/>
            <p14:sldId id="1042"/>
            <p14:sldId id="1043"/>
            <p14:sldId id="1044"/>
            <p14:sldId id="1045"/>
            <p14:sldId id="1107"/>
            <p14:sldId id="1064"/>
            <p14:sldId id="1065"/>
            <p14:sldId id="1066"/>
            <p14:sldId id="1087"/>
            <p14:sldId id="1024"/>
            <p14:sldId id="1103"/>
            <p14:sldId id="1092"/>
            <p14:sldId id="1101"/>
            <p14:sldId id="1091"/>
            <p14:sldId id="1093"/>
            <p14:sldId id="1088"/>
            <p14:sldId id="1089"/>
          </p14:sldIdLst>
        </p14:section>
        <p14:section name="4. Enablers for auditing an AI" id="{DED29D11-7805-408E-A143-B93F678A4A26}">
          <p14:sldIdLst>
            <p14:sldId id="631"/>
            <p14:sldId id="1111"/>
            <p14:sldId id="1096"/>
            <p14:sldId id="1026"/>
            <p14:sldId id="1025"/>
            <p14:sldId id="1097"/>
            <p14:sldId id="1027"/>
            <p14:sldId id="1095"/>
            <p14:sldId id="1029"/>
            <p14:sldId id="1028"/>
            <p14:sldId id="1098"/>
            <p14:sldId id="1100"/>
            <p14:sldId id="1079"/>
            <p14:sldId id="1083"/>
            <p14:sldId id="1080"/>
            <p14:sldId id="1030"/>
            <p14:sldId id="1032"/>
            <p14:sldId id="1031"/>
            <p14:sldId id="1060"/>
            <p14:sldId id="1112"/>
            <p14:sldId id="1113"/>
            <p14:sldId id="779"/>
            <p14:sldId id="696"/>
            <p14:sldId id="780"/>
            <p14:sldId id="648"/>
            <p14:sldId id="781"/>
            <p14:sldId id="914"/>
            <p14:sldId id="1114"/>
            <p14:sldId id="981"/>
            <p14:sldId id="977"/>
            <p14:sldId id="978"/>
            <p14:sldId id="979"/>
            <p14:sldId id="980"/>
            <p14:sldId id="998"/>
            <p14:sldId id="771"/>
            <p14:sldId id="1086"/>
            <p14:sldId id="1046"/>
            <p14:sldId id="1047"/>
            <p14:sldId id="1048"/>
            <p14:sldId id="1049"/>
            <p14:sldId id="1050"/>
            <p14:sldId id="1051"/>
            <p14:sldId id="1052"/>
            <p14:sldId id="1053"/>
            <p14:sldId id="1054"/>
            <p14:sldId id="1055"/>
            <p14:sldId id="1056"/>
            <p14:sldId id="1057"/>
            <p14:sldId id="1058"/>
          </p14:sldIdLst>
        </p14:section>
        <p14:section name="Q&amp;A" id="{CDA78B87-AECE-4834-ACF9-8415723764E4}">
          <p14:sldIdLst>
            <p14:sldId id="819"/>
            <p14:sldId id="820"/>
            <p14:sldId id="821"/>
            <p14:sldId id="822"/>
            <p14:sldId id="823"/>
            <p14:sldId id="824"/>
            <p14:sldId id="825"/>
            <p14:sldId id="826"/>
          </p14:sldIdLst>
        </p14:section>
        <p14:section name="Untitled Section" id="{9AB567DC-041F-40B8-AEB4-6176D93EC056}">
          <p14:sldIdLst>
            <p14:sldId id="928"/>
            <p14:sldId id="966"/>
            <p14:sldId id="957"/>
            <p14:sldId id="929"/>
            <p14:sldId id="930"/>
            <p14:sldId id="931"/>
            <p14:sldId id="932"/>
            <p14:sldId id="877"/>
            <p14:sldId id="1013"/>
            <p14:sldId id="967"/>
            <p14:sldId id="985"/>
            <p14:sldId id="969"/>
            <p14:sldId id="971"/>
            <p14:sldId id="945"/>
            <p14:sldId id="936"/>
            <p14:sldId id="847"/>
          </p14:sldIdLst>
        </p14:section>
      </p14:sectionLst>
    </p:ext>
    <p:ext uri="{EFAFB233-063F-42B5-8137-9DF3F51BA10A}">
      <p15:sldGuideLst xmlns:p15="http://schemas.microsoft.com/office/powerpoint/2012/main">
        <p15:guide id="1" orient="horz" pos="3197" userDrawn="1">
          <p15:clr>
            <a:srgbClr val="A4A3A4"/>
          </p15:clr>
        </p15:guide>
        <p15:guide id="2" orient="horz" pos="494" userDrawn="1">
          <p15:clr>
            <a:srgbClr val="A4A3A4"/>
          </p15:clr>
        </p15:guide>
        <p15:guide id="3" orient="horz" pos="547" userDrawn="1">
          <p15:clr>
            <a:srgbClr val="A4A3A4"/>
          </p15:clr>
        </p15:guide>
        <p15:guide id="4" orient="horz" pos="749" userDrawn="1">
          <p15:clr>
            <a:srgbClr val="A4A3A4"/>
          </p15:clr>
        </p15:guide>
        <p15:guide id="5" orient="horz" pos="797" userDrawn="1">
          <p15:clr>
            <a:srgbClr val="A4A3A4"/>
          </p15:clr>
        </p15:guide>
        <p15:guide id="6" orient="horz" pos="1205" userDrawn="1">
          <p15:clr>
            <a:srgbClr val="A4A3A4"/>
          </p15:clr>
        </p15:guide>
        <p15:guide id="7" orient="horz" pos="1181" userDrawn="1">
          <p15:clr>
            <a:srgbClr val="A4A3A4"/>
          </p15:clr>
        </p15:guide>
        <p15:guide id="8" orient="horz" pos="4181" userDrawn="1">
          <p15:clr>
            <a:srgbClr val="A4A3A4"/>
          </p15:clr>
        </p15:guide>
        <p15:guide id="9" orient="horz" pos="1277" userDrawn="1">
          <p15:clr>
            <a:srgbClr val="A4A3A4"/>
          </p15:clr>
        </p15:guide>
        <p15:guide id="10" pos="3531" userDrawn="1">
          <p15:clr>
            <a:srgbClr val="A4A3A4"/>
          </p15:clr>
        </p15:guide>
        <p15:guide id="11" pos="243" userDrawn="1">
          <p15:clr>
            <a:srgbClr val="A4A3A4"/>
          </p15:clr>
        </p15:guide>
        <p15:guide id="12" pos="2355" userDrawn="1">
          <p15:clr>
            <a:srgbClr val="A4A3A4"/>
          </p15:clr>
        </p15:guide>
        <p15:guide id="13" pos="4731" userDrawn="1">
          <p15:clr>
            <a:srgbClr val="A4A3A4"/>
          </p15:clr>
        </p15:guide>
        <p15:guide id="14" pos="6679"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47"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D2D2D2"/>
    <a:srgbClr val="E0301E"/>
    <a:srgbClr val="878787"/>
    <a:srgbClr val="2D2D2D"/>
    <a:srgbClr val="ED8278"/>
    <a:srgbClr val="B4B4B4"/>
    <a:srgbClr val="5A5A5A"/>
    <a:srgbClr val="B50B00"/>
    <a:srgbClr val="70180F"/>
    <a:srgbClr val="A82416"/>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2" autoAdjust="0"/>
    <p:restoredTop sz="73136" autoAdjust="0"/>
  </p:normalViewPr>
  <p:slideViewPr>
    <p:cSldViewPr snapToGrid="0" snapToObjects="1" showGuides="1">
      <p:cViewPr varScale="1">
        <p:scale>
          <a:sx n="46" d="100"/>
          <a:sy n="46" d="100"/>
        </p:scale>
        <p:origin x="1500" y="52"/>
      </p:cViewPr>
      <p:guideLst>
        <p:guide orient="horz" pos="3197"/>
        <p:guide orient="horz" pos="494"/>
        <p:guide orient="horz" pos="547"/>
        <p:guide orient="horz" pos="749"/>
        <p:guide orient="horz" pos="797"/>
        <p:guide orient="horz" pos="1205"/>
        <p:guide orient="horz" pos="1181"/>
        <p:guide orient="horz" pos="4181"/>
        <p:guide orient="horz" pos="1277"/>
        <p:guide pos="3531"/>
        <p:guide pos="243"/>
        <p:guide pos="2355"/>
        <p:guide pos="4731"/>
        <p:guide pos="6679"/>
      </p:guideLst>
    </p:cSldViewPr>
  </p:slideViewPr>
  <p:notesTextViewPr>
    <p:cViewPr>
      <p:scale>
        <a:sx n="3" d="2"/>
        <a:sy n="3" d="2"/>
      </p:scale>
      <p:origin x="0" y="0"/>
    </p:cViewPr>
  </p:notesTextViewPr>
  <p:sorterViewPr>
    <p:cViewPr>
      <p:scale>
        <a:sx n="53" d="100"/>
        <a:sy n="53" d="100"/>
      </p:scale>
      <p:origin x="0" y="-8036"/>
    </p:cViewPr>
  </p:sorterViewPr>
  <p:notesViewPr>
    <p:cSldViewPr snapToGrid="0" snapToObjects="1" showGuides="1">
      <p:cViewPr varScale="1">
        <p:scale>
          <a:sx n="52" d="100"/>
          <a:sy n="52" d="100"/>
        </p:scale>
        <p:origin x="2660" y="68"/>
      </p:cViewPr>
      <p:guideLst>
        <p:guide orient="horz" pos="3127"/>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38" Type="http://schemas.openxmlformats.org/officeDocument/2006/relationships/slide" Target="slides/slide125.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28" Type="http://schemas.openxmlformats.org/officeDocument/2006/relationships/slide" Target="slides/slide115.xml"/><Relationship Id="rId144" Type="http://schemas.openxmlformats.org/officeDocument/2006/relationships/slide" Target="slides/slide131.xml"/><Relationship Id="rId149"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134" Type="http://schemas.openxmlformats.org/officeDocument/2006/relationships/slide" Target="slides/slide121.xml"/><Relationship Id="rId139" Type="http://schemas.openxmlformats.org/officeDocument/2006/relationships/slide" Target="slides/slide126.xml"/><Relationship Id="rId80" Type="http://schemas.openxmlformats.org/officeDocument/2006/relationships/slide" Target="slides/slide67.xml"/><Relationship Id="rId85" Type="http://schemas.openxmlformats.org/officeDocument/2006/relationships/slide" Target="slides/slide72.xml"/><Relationship Id="rId150" Type="http://schemas.openxmlformats.org/officeDocument/2006/relationships/presProps" Target="presProps.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slide" Target="slides/slide90.xml"/><Relationship Id="rId108" Type="http://schemas.openxmlformats.org/officeDocument/2006/relationships/slide" Target="slides/slide95.xml"/><Relationship Id="rId116" Type="http://schemas.openxmlformats.org/officeDocument/2006/relationships/slide" Target="slides/slide103.xml"/><Relationship Id="rId124" Type="http://schemas.openxmlformats.org/officeDocument/2006/relationships/slide" Target="slides/slide111.xml"/><Relationship Id="rId129" Type="http://schemas.openxmlformats.org/officeDocument/2006/relationships/slide" Target="slides/slide116.xml"/><Relationship Id="rId137" Type="http://schemas.openxmlformats.org/officeDocument/2006/relationships/slide" Target="slides/slide12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11" Type="http://schemas.openxmlformats.org/officeDocument/2006/relationships/slide" Target="slides/slide98.xml"/><Relationship Id="rId132" Type="http://schemas.openxmlformats.org/officeDocument/2006/relationships/slide" Target="slides/slide119.xml"/><Relationship Id="rId140" Type="http://schemas.openxmlformats.org/officeDocument/2006/relationships/slide" Target="slides/slide127.xml"/><Relationship Id="rId145" Type="http://schemas.openxmlformats.org/officeDocument/2006/relationships/slide" Target="slides/slide132.xml"/><Relationship Id="rId15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slide" Target="slides/slide93.xml"/><Relationship Id="rId114" Type="http://schemas.openxmlformats.org/officeDocument/2006/relationships/slide" Target="slides/slide101.xml"/><Relationship Id="rId119" Type="http://schemas.openxmlformats.org/officeDocument/2006/relationships/slide" Target="slides/slide106.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30" Type="http://schemas.openxmlformats.org/officeDocument/2006/relationships/slide" Target="slides/slide117.xml"/><Relationship Id="rId135" Type="http://schemas.openxmlformats.org/officeDocument/2006/relationships/slide" Target="slides/slide122.xml"/><Relationship Id="rId143" Type="http://schemas.openxmlformats.org/officeDocument/2006/relationships/slide" Target="slides/slide130.xml"/><Relationship Id="rId148" Type="http://schemas.openxmlformats.org/officeDocument/2006/relationships/handoutMaster" Target="handoutMasters/handoutMaster1.xml"/><Relationship Id="rId15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theme" Target="theme/theme1.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kbarnard007\Documents\Analytics\AI%20Study\Detailed%20AI%20Main%20Scenario%20Results%20for%20US%20DA%20-%20Consumption-side%20effects%20vCom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marL="0" indent="-205740" algn="l" defTabSz="914400" rtl="0" eaLnBrk="1" latinLnBrk="0" hangingPunct="1">
              <a:spcAft>
                <a:spcPts val="675"/>
              </a:spcAft>
              <a:defRPr sz="1200"/>
            </a:pPr>
            <a:r>
              <a:rPr lang="en-US" sz="1200" b="1" kern="1200" dirty="0" smtClean="0">
                <a:solidFill>
                  <a:srgbClr val="C00000"/>
                </a:solidFill>
                <a:latin typeface="+mj-lt"/>
                <a:ea typeface="+mn-ea"/>
                <a:cs typeface="+mn-cs"/>
              </a:rPr>
              <a:t>Global GDP Impact of AI in Financial Services </a:t>
            </a:r>
          </a:p>
          <a:p>
            <a:pPr marL="0" indent="-205740" algn="l" defTabSz="914400" rtl="0" eaLnBrk="1" latinLnBrk="0" hangingPunct="1">
              <a:spcAft>
                <a:spcPts val="675"/>
              </a:spcAft>
              <a:defRPr sz="1200"/>
            </a:pPr>
            <a:r>
              <a:rPr lang="en-US" sz="1200" b="1" kern="1200" dirty="0" smtClean="0">
                <a:solidFill>
                  <a:srgbClr val="C00000"/>
                </a:solidFill>
                <a:latin typeface="+mj-lt"/>
                <a:ea typeface="+mn-ea"/>
                <a:cs typeface="+mn-cs"/>
              </a:rPr>
              <a:t>by Effect ($ in Trillions)</a:t>
            </a:r>
            <a:endParaRPr lang="en-US" sz="1200" b="1" kern="1200" dirty="0">
              <a:solidFill>
                <a:srgbClr val="C00000"/>
              </a:solidFill>
              <a:latin typeface="+mj-lt"/>
              <a:ea typeface="+mn-ea"/>
              <a:cs typeface="+mn-cs"/>
            </a:endParaRPr>
          </a:p>
        </c:rich>
      </c:tx>
      <c:layout>
        <c:manualLayout>
          <c:xMode val="edge"/>
          <c:yMode val="edge"/>
          <c:x val="6.1003462929973902E-4"/>
          <c:y val="0"/>
        </c:manualLayout>
      </c:layout>
      <c:overlay val="0"/>
    </c:title>
    <c:autoTitleDeleted val="0"/>
    <c:plotArea>
      <c:layout>
        <c:manualLayout>
          <c:layoutTarget val="inner"/>
          <c:xMode val="edge"/>
          <c:yMode val="edge"/>
          <c:x val="8.4638670166229196E-2"/>
          <c:y val="0.18785558055243101"/>
          <c:w val="0.88569087197433705"/>
          <c:h val="0.58403105861767302"/>
        </c:manualLayout>
      </c:layout>
      <c:areaChart>
        <c:grouping val="stacked"/>
        <c:varyColors val="0"/>
        <c:ser>
          <c:idx val="0"/>
          <c:order val="0"/>
          <c:tx>
            <c:strRef>
              <c:f>'Comb.'!$C$24</c:f>
              <c:strCache>
                <c:ptCount val="1"/>
                <c:pt idx="0">
                  <c:v>Production</c:v>
                </c:pt>
              </c:strCache>
            </c:strRef>
          </c:tx>
          <c:spPr>
            <a:solidFill>
              <a:srgbClr val="DC6900"/>
            </a:solidFill>
            <a:ln w="25400">
              <a:noFill/>
            </a:ln>
          </c:spPr>
          <c:cat>
            <c:numRef>
              <c:f>'Comb.'!$D$3:$Q$3</c:f>
              <c:numCache>
                <c:formatCode>General</c:formatCode>
                <c:ptCount val="14"/>
                <c:pt idx="0">
                  <c:v>2017</c:v>
                </c:pt>
                <c:pt idx="1">
                  <c:v>2018</c:v>
                </c:pt>
                <c:pt idx="2">
                  <c:v>2019</c:v>
                </c:pt>
                <c:pt idx="3">
                  <c:v>2020</c:v>
                </c:pt>
                <c:pt idx="4">
                  <c:v>2021</c:v>
                </c:pt>
                <c:pt idx="5">
                  <c:v>2022</c:v>
                </c:pt>
                <c:pt idx="6">
                  <c:v>2023</c:v>
                </c:pt>
                <c:pt idx="7">
                  <c:v>2024</c:v>
                </c:pt>
                <c:pt idx="8">
                  <c:v>2025</c:v>
                </c:pt>
                <c:pt idx="9">
                  <c:v>2026</c:v>
                </c:pt>
                <c:pt idx="10">
                  <c:v>2027</c:v>
                </c:pt>
                <c:pt idx="11">
                  <c:v>2028</c:v>
                </c:pt>
                <c:pt idx="12">
                  <c:v>2029</c:v>
                </c:pt>
                <c:pt idx="13">
                  <c:v>2030</c:v>
                </c:pt>
              </c:numCache>
            </c:numRef>
          </c:cat>
          <c:val>
            <c:numRef>
              <c:f>'Comb.'!$D$24:$Q$24</c:f>
              <c:numCache>
                <c:formatCode>General</c:formatCode>
                <c:ptCount val="14"/>
                <c:pt idx="0">
                  <c:v>147.01494817274661</c:v>
                </c:pt>
                <c:pt idx="1">
                  <c:v>163.73294237959271</c:v>
                </c:pt>
                <c:pt idx="2">
                  <c:v>188.67292125191</c:v>
                </c:pt>
                <c:pt idx="3">
                  <c:v>226.4833422428465</c:v>
                </c:pt>
                <c:pt idx="4">
                  <c:v>289.804333156452</c:v>
                </c:pt>
                <c:pt idx="5">
                  <c:v>397.42858871181261</c:v>
                </c:pt>
                <c:pt idx="6">
                  <c:v>556.02817256894105</c:v>
                </c:pt>
                <c:pt idx="7">
                  <c:v>717.477473920855</c:v>
                </c:pt>
                <c:pt idx="8">
                  <c:v>796.36067671794137</c:v>
                </c:pt>
                <c:pt idx="9">
                  <c:v>784.02286289160418</c:v>
                </c:pt>
                <c:pt idx="10">
                  <c:v>751.78209473845573</c:v>
                </c:pt>
                <c:pt idx="11">
                  <c:v>747.97497426195696</c:v>
                </c:pt>
                <c:pt idx="12">
                  <c:v>778.29068753245747</c:v>
                </c:pt>
                <c:pt idx="13">
                  <c:v>834.59296573444533</c:v>
                </c:pt>
              </c:numCache>
            </c:numRef>
          </c:val>
          <c:extLst>
            <c:ext xmlns:c16="http://schemas.microsoft.com/office/drawing/2014/chart" uri="{C3380CC4-5D6E-409C-BE32-E72D297353CC}">
              <c16:uniqueId val="{00000000-3A2B-4C25-89CB-DDD20B020DB3}"/>
            </c:ext>
          </c:extLst>
        </c:ser>
        <c:ser>
          <c:idx val="1"/>
          <c:order val="1"/>
          <c:tx>
            <c:strRef>
              <c:f>'Comb.'!$C$25</c:f>
              <c:strCache>
                <c:ptCount val="1"/>
                <c:pt idx="0">
                  <c:v>Consumption</c:v>
                </c:pt>
              </c:strCache>
            </c:strRef>
          </c:tx>
          <c:spPr>
            <a:solidFill>
              <a:srgbClr val="FFB600"/>
            </a:solidFill>
            <a:ln w="25400">
              <a:noFill/>
            </a:ln>
          </c:spPr>
          <c:cat>
            <c:numRef>
              <c:f>'Comb.'!$D$3:$Q$3</c:f>
              <c:numCache>
                <c:formatCode>General</c:formatCode>
                <c:ptCount val="14"/>
                <c:pt idx="0">
                  <c:v>2017</c:v>
                </c:pt>
                <c:pt idx="1">
                  <c:v>2018</c:v>
                </c:pt>
                <c:pt idx="2">
                  <c:v>2019</c:v>
                </c:pt>
                <c:pt idx="3">
                  <c:v>2020</c:v>
                </c:pt>
                <c:pt idx="4">
                  <c:v>2021</c:v>
                </c:pt>
                <c:pt idx="5">
                  <c:v>2022</c:v>
                </c:pt>
                <c:pt idx="6">
                  <c:v>2023</c:v>
                </c:pt>
                <c:pt idx="7">
                  <c:v>2024</c:v>
                </c:pt>
                <c:pt idx="8">
                  <c:v>2025</c:v>
                </c:pt>
                <c:pt idx="9">
                  <c:v>2026</c:v>
                </c:pt>
                <c:pt idx="10">
                  <c:v>2027</c:v>
                </c:pt>
                <c:pt idx="11">
                  <c:v>2028</c:v>
                </c:pt>
                <c:pt idx="12">
                  <c:v>2029</c:v>
                </c:pt>
                <c:pt idx="13">
                  <c:v>2030</c:v>
                </c:pt>
              </c:numCache>
            </c:numRef>
          </c:cat>
          <c:val>
            <c:numRef>
              <c:f>'Comb.'!$D$25:$Q$25</c:f>
              <c:numCache>
                <c:formatCode>General</c:formatCode>
                <c:ptCount val="14"/>
                <c:pt idx="0">
                  <c:v>34.112394884114423</c:v>
                </c:pt>
                <c:pt idx="1">
                  <c:v>54.907788543314197</c:v>
                </c:pt>
                <c:pt idx="2">
                  <c:v>79.911632179032694</c:v>
                </c:pt>
                <c:pt idx="3">
                  <c:v>110.4038448753562</c:v>
                </c:pt>
                <c:pt idx="4">
                  <c:v>148.63110227064749</c:v>
                </c:pt>
                <c:pt idx="5">
                  <c:v>198.36489276771201</c:v>
                </c:pt>
                <c:pt idx="6">
                  <c:v>264.67878461817872</c:v>
                </c:pt>
                <c:pt idx="7">
                  <c:v>351.05239751140198</c:v>
                </c:pt>
                <c:pt idx="8">
                  <c:v>455.69605058430159</c:v>
                </c:pt>
                <c:pt idx="9">
                  <c:v>574.47927467445754</c:v>
                </c:pt>
                <c:pt idx="10">
                  <c:v>706.84915414769318</c:v>
                </c:pt>
                <c:pt idx="11">
                  <c:v>855.98217957983695</c:v>
                </c:pt>
                <c:pt idx="12">
                  <c:v>1026.742019251966</c:v>
                </c:pt>
                <c:pt idx="13">
                  <c:v>1225.0212985786891</c:v>
                </c:pt>
              </c:numCache>
            </c:numRef>
          </c:val>
          <c:extLst>
            <c:ext xmlns:c16="http://schemas.microsoft.com/office/drawing/2014/chart" uri="{C3380CC4-5D6E-409C-BE32-E72D297353CC}">
              <c16:uniqueId val="{00000001-3A2B-4C25-89CB-DDD20B020DB3}"/>
            </c:ext>
          </c:extLst>
        </c:ser>
        <c:dLbls>
          <c:showLegendKey val="0"/>
          <c:showVal val="0"/>
          <c:showCatName val="0"/>
          <c:showSerName val="0"/>
          <c:showPercent val="0"/>
          <c:showBubbleSize val="0"/>
        </c:dLbls>
        <c:axId val="-1335778976"/>
        <c:axId val="-1335776656"/>
      </c:areaChart>
      <c:catAx>
        <c:axId val="-1335778976"/>
        <c:scaling>
          <c:orientation val="minMax"/>
        </c:scaling>
        <c:delete val="0"/>
        <c:axPos val="b"/>
        <c:numFmt formatCode="General" sourceLinked="1"/>
        <c:majorTickMark val="out"/>
        <c:minorTickMark val="none"/>
        <c:tickLblPos val="nextTo"/>
        <c:spPr>
          <a:noFill/>
          <a:ln w="12700" cap="flat" cmpd="sng" algn="ctr">
            <a:solidFill>
              <a:srgbClr val="868686"/>
            </a:solidFill>
            <a:round/>
          </a:ln>
          <a:effectLst/>
        </c:spPr>
        <c:txPr>
          <a:bodyPr rot="0" vert="horz"/>
          <a:lstStyle/>
          <a:p>
            <a:pPr>
              <a:defRPr sz="1200" b="0" i="0" u="none" strike="noStrike" baseline="0">
                <a:solidFill>
                  <a:schemeClr val="tx1"/>
                </a:solidFill>
                <a:latin typeface="+mj-lt"/>
                <a:ea typeface="Calibri"/>
                <a:cs typeface="Calibri"/>
              </a:defRPr>
            </a:pPr>
            <a:endParaRPr lang="en-US"/>
          </a:p>
        </c:txPr>
        <c:crossAx val="-1335776656"/>
        <c:crosses val="autoZero"/>
        <c:auto val="1"/>
        <c:lblAlgn val="ctr"/>
        <c:lblOffset val="100"/>
        <c:noMultiLvlLbl val="0"/>
      </c:catAx>
      <c:valAx>
        <c:axId val="-1335776656"/>
        <c:scaling>
          <c:orientation val="minMax"/>
        </c:scaling>
        <c:delete val="0"/>
        <c:axPos val="l"/>
        <c:numFmt formatCode="_(&quot;$&quot;* #,##0_);_(&quot;$&quot;* \(#,##0\);_(&quot;$&quot;* &quot;-&quot;_);_(@_)" sourceLinked="0"/>
        <c:majorTickMark val="out"/>
        <c:minorTickMark val="none"/>
        <c:tickLblPos val="nextTo"/>
        <c:spPr>
          <a:ln w="12700">
            <a:solidFill>
              <a:srgbClr val="868686"/>
            </a:solidFill>
          </a:ln>
        </c:spPr>
        <c:txPr>
          <a:bodyPr rot="0" vert="horz"/>
          <a:lstStyle/>
          <a:p>
            <a:pPr>
              <a:defRPr sz="1200" b="0" i="0" u="none" strike="noStrike" baseline="0">
                <a:solidFill>
                  <a:schemeClr val="tx1"/>
                </a:solidFill>
                <a:latin typeface="+mj-lt"/>
                <a:ea typeface="Calibri"/>
                <a:cs typeface="Calibri"/>
              </a:defRPr>
            </a:pPr>
            <a:endParaRPr lang="en-US"/>
          </a:p>
        </c:txPr>
        <c:crossAx val="-1335778976"/>
        <c:crosses val="autoZero"/>
        <c:crossBetween val="midCat"/>
      </c:valAx>
      <c:spPr>
        <a:noFill/>
        <a:ln w="25400">
          <a:noFill/>
        </a:ln>
      </c:spPr>
    </c:plotArea>
    <c:legend>
      <c:legendPos val="r"/>
      <c:layout>
        <c:manualLayout>
          <c:xMode val="edge"/>
          <c:yMode val="edge"/>
          <c:x val="0"/>
          <c:y val="0.879770966129234"/>
          <c:w val="0.36325689209961098"/>
          <c:h val="9.9023247094113198E-2"/>
        </c:manualLayout>
      </c:layout>
      <c:overlay val="0"/>
      <c:spPr>
        <a:noFill/>
        <a:ln w="25400">
          <a:noFill/>
        </a:ln>
      </c:spPr>
      <c:txPr>
        <a:bodyPr/>
        <a:lstStyle/>
        <a:p>
          <a:pPr>
            <a:defRPr sz="1200" b="0" i="0" u="none" strike="noStrike" baseline="0">
              <a:solidFill>
                <a:schemeClr val="tx1"/>
              </a:solidFill>
              <a:latin typeface="+mj-lt"/>
              <a:ea typeface="Calibri"/>
              <a:cs typeface="Calibri"/>
            </a:defRPr>
          </a:pPr>
          <a:endParaRPr lang="en-US"/>
        </a:p>
      </c:txPr>
    </c:legend>
    <c:plotVisOnly val="1"/>
    <c:dispBlanksAs val="zero"/>
    <c:showDLblsOverMax val="0"/>
  </c:chart>
  <c:spPr>
    <a:solidFill>
      <a:schemeClr val="bg1"/>
    </a:solidFill>
    <a:ln w="9525" cap="flat" cmpd="sng" algn="ctr">
      <a:solidFill>
        <a:schemeClr val="bg1"/>
      </a:solidFill>
      <a:round/>
    </a:ln>
    <a:effectLst/>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2" dt="2019-02-08T09:39:26.981" idx="441">
    <p:pos x="10" y="10"/>
    <p:text>AI is an important economic driving force in current market</p:text>
    <p:extLst>
      <p:ext uri="{C676402C-5697-4E1C-873F-D02D1690AC5C}">
        <p15:threadingInfo xmlns:p15="http://schemas.microsoft.com/office/powerpoint/2012/main" timeZoneBias="-60"/>
      </p:ext>
    </p:extLst>
  </p:cm>
  <p:cm authorId="2" dt="2019-02-08T09:40:44.153" idx="442">
    <p:pos x="106" y="106"/>
    <p:text>news clippping</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19-02-07T16:30:13.106" idx="445">
    <p:pos x="10" y="10"/>
    <p:text>This slides has way too much text. Part of the text are repetivive with the previous slides</p:text>
    <p:extLst>
      <p:ext uri="{C676402C-5697-4E1C-873F-D02D1690AC5C}">
        <p15:threadingInfo xmlns:p15="http://schemas.microsoft.com/office/powerpoint/2012/main" timeZoneBias="-6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8-10-02T05:41:45.311" idx="446">
    <p:pos x="3500" y="1177"/>
    <p:text>https://www.techemergence.com/applying-ai-legal-contracts-whats-possible-now/</p:text>
    <p:extLst>
      <p:ext uri="{C676402C-5697-4E1C-873F-D02D1690AC5C}">
        <p15:threadingInfo xmlns:p15="http://schemas.microsoft.com/office/powerpoint/2012/main" timeZoneBias="-120"/>
      </p:ext>
    </p:extLst>
  </p:cm>
  <p:cm authorId="2" dt="2018-10-02T05:42:01.160" idx="447">
    <p:pos x="3500" y="1313"/>
    <p:text>https://hbr.org/2018/02/how-ai-is-changing-contracts</p:text>
    <p:extLst>
      <p:ext uri="{C676402C-5697-4E1C-873F-D02D1690AC5C}">
        <p15:threadingInfo xmlns:p15="http://schemas.microsoft.com/office/powerpoint/2012/main" timeZoneBias="-120">
          <p15:parentCm authorId="2" idx="446"/>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09-04T13:54:49.876" idx="3">
    <p:pos x="10" y="10"/>
    <p:text>brain with copy right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8-31T10:24:13.677" idx="10">
    <p:pos x="10" y="10"/>
    <p:text/>
    <p:extLst>
      <p:ext uri="{C676402C-5697-4E1C-873F-D02D1690AC5C}">
        <p15:threadingInfo xmlns:p15="http://schemas.microsoft.com/office/powerpoint/2012/main" timeZoneBias="-120"/>
      </p:ext>
    </p:extLst>
  </p:cm>
  <p:cm authorId="2" dt="2018-08-31T17:21:51.328" idx="11">
    <p:pos x="10" y="106"/>
    <p:text>Postionting of ML in AI</p:text>
    <p:extLst>
      <p:ext uri="{C676402C-5697-4E1C-873F-D02D1690AC5C}">
        <p15:threadingInfo xmlns:p15="http://schemas.microsoft.com/office/powerpoint/2012/main" timeZoneBias="-120">
          <p15:parentCm authorId="2" idx="10"/>
        </p15:threadingInfo>
      </p:ext>
    </p:extLst>
  </p:cm>
  <p:cm authorId="2" dt="2018-08-31T17:21:59.499" idx="12">
    <p:pos x="10" y="202"/>
    <p:text>ML should be in the title</p:text>
    <p:extLst>
      <p:ext uri="{C676402C-5697-4E1C-873F-D02D1690AC5C}">
        <p15:threadingInfo xmlns:p15="http://schemas.microsoft.com/office/powerpoint/2012/main" timeZoneBias="-120">
          <p15:parentCm authorId="2" idx="10"/>
        </p15:threadingInfo>
      </p:ext>
    </p:extLst>
  </p:cm>
  <p:cm authorId="2" dt="2018-08-31T17:23:36.794" idx="13">
    <p:pos x="10" y="298"/>
    <p:text>Overview should be in the title</p:text>
    <p:extLst>
      <p:ext uri="{C676402C-5697-4E1C-873F-D02D1690AC5C}">
        <p15:threadingInfo xmlns:p15="http://schemas.microsoft.com/office/powerpoint/2012/main" timeZoneBias="-120">
          <p15:parentCm authorId="2" idx="10"/>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8-08-30T17:18:19.210" idx="14">
    <p:pos x="106" y="106"/>
    <p:text>@Emilia, I think this one precede the previous one, and maybe you can show a slide quickly of some algorithms fall into different category</p:text>
    <p:extLst>
      <p:ext uri="{C676402C-5697-4E1C-873F-D02D1690AC5C}">
        <p15:threadingInfo xmlns:p15="http://schemas.microsoft.com/office/powerpoint/2012/main" timeZoneBias="-120"/>
      </p:ext>
    </p:extLst>
  </p:cm>
  <p:cm authorId="2" dt="2018-08-30T17:18:19.210" idx="15">
    <p:pos x="106" y="106"/>
    <p:text>@Emilia, I think this one precede the previous one, and maybe you can show a slide quickly of some algorithms fall into different category</p:text>
    <p:extLst>
      <p:ext uri="{C676402C-5697-4E1C-873F-D02D1690AC5C}">
        <p15:threadingInfo xmlns:p15="http://schemas.microsoft.com/office/powerpoint/2012/main" timeZoneBias="-120"/>
      </p:ext>
    </p:extLst>
  </p:cm>
  <p:cm authorId="2" dt="2018-08-31T17:25:39.585" idx="16">
    <p:pos x="10" y="10"/>
    <p:text/>
    <p:extLst>
      <p:ext uri="{C676402C-5697-4E1C-873F-D02D1690AC5C}">
        <p15:threadingInfo xmlns:p15="http://schemas.microsoft.com/office/powerpoint/2012/main" timeZoneBias="-120"/>
      </p:ext>
    </p:extLst>
  </p:cm>
  <p:cm authorId="2" dt="2018-08-31T17:26:43.028" idx="17">
    <p:pos x="10" y="106"/>
    <p:text>Patrice is more focused on schematic way of defining machine learning</p:text>
    <p:extLst>
      <p:ext uri="{C676402C-5697-4E1C-873F-D02D1690AC5C}">
        <p15:threadingInfo xmlns:p15="http://schemas.microsoft.com/office/powerpoint/2012/main" timeZoneBias="-120">
          <p15:parentCm authorId="2" idx="16"/>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8-08-31T17:37:40.855" idx="24">
    <p:pos x="10" y="10"/>
    <p:text>icon is bit wield</p:text>
    <p:extLst>
      <p:ext uri="{C676402C-5697-4E1C-873F-D02D1690AC5C}">
        <p15:threadingInfo xmlns:p15="http://schemas.microsoft.com/office/powerpoint/2012/main" timeZoneBias="-120"/>
      </p:ext>
    </p:extLst>
  </p:cm>
  <p:cm authorId="2" dt="2018-08-31T17:39:38.969" idx="25">
    <p:pos x="10" y="106"/>
    <p:text>put icon at the right up</p:text>
    <p:extLst>
      <p:ext uri="{C676402C-5697-4E1C-873F-D02D1690AC5C}">
        <p15:threadingInfo xmlns:p15="http://schemas.microsoft.com/office/powerpoint/2012/main" timeZoneBias="-120">
          <p15:parentCm authorId="2" idx="24"/>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8-08-31T10:26:30.625" idx="26">
    <p:pos x="10" y="10"/>
    <p:text>cool, I like the new presentation</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8-08-30T08:48:13.168" idx="27">
    <p:pos x="10" y="10"/>
    <p:text>slides 29 to 34 might be too technical, also I am not sure they are really needed for a general awareness session. perhaps keep slide 29 as an example, and add another but with unstructured data (eg from a sample of voice recordings train an AI for speech recognition)</p:text>
    <p:extLst>
      <p:ext uri="{C676402C-5697-4E1C-873F-D02D1690AC5C}">
        <p15:threadingInfo xmlns:p15="http://schemas.microsoft.com/office/powerpoint/2012/main" timeZoneBias="-120"/>
      </p:ext>
    </p:extLst>
  </p:cm>
  <p:cm authorId="2" dt="2018-08-30T11:55:49.199" idx="28">
    <p:pos x="10" y="106"/>
    <p:text>We will add some more visual examples</p:text>
    <p:extLst>
      <p:ext uri="{C676402C-5697-4E1C-873F-D02D1690AC5C}">
        <p15:threadingInfo xmlns:p15="http://schemas.microsoft.com/office/powerpoint/2012/main" timeZoneBias="-120">
          <p15:parentCm authorId="2" idx="27"/>
        </p15:threadingInfo>
      </p:ext>
    </p:extLst>
  </p:cm>
  <p:cm authorId="2" dt="2018-08-30T08:48:13.168" idx="29">
    <p:pos x="10" y="10"/>
    <p:text>slides 29 to 34 might be too technical, also I am not sure they are really needed for a general awareness session. perhaps keep slide 29 as an example, and add another but with unstructured data (eg from a sample of voice recordings train an AI for speech recognition)</p:text>
    <p:extLst>
      <p:ext uri="{C676402C-5697-4E1C-873F-D02D1690AC5C}">
        <p15:threadingInfo xmlns:p15="http://schemas.microsoft.com/office/powerpoint/2012/main" timeZoneBias="-120"/>
      </p:ext>
    </p:extLst>
  </p:cm>
  <p:cm authorId="2" dt="2018-08-30T11:55:49.199" idx="30">
    <p:pos x="10" y="106"/>
    <p:text>We will add some more visual examples</p:text>
    <p:extLst>
      <p:ext uri="{C676402C-5697-4E1C-873F-D02D1690AC5C}">
        <p15:threadingInfo xmlns:p15="http://schemas.microsoft.com/office/powerpoint/2012/main" timeZoneBias="-120">
          <p15:parentCm authorId="2" idx="29"/>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8-08-31T17:42:54.975" idx="31">
    <p:pos x="10" y="10"/>
    <p:text>reverse the order of the test</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9-02-07T16:54:31.944" idx="443">
    <p:pos x="10" y="10"/>
    <p:text>I  felt that the examples of possible risks of AI is already quite a lot after slides 44....</p:text>
    <p:extLst>
      <p:ext uri="{C676402C-5697-4E1C-873F-D02D1690AC5C}">
        <p15:threadingInfo xmlns:p15="http://schemas.microsoft.com/office/powerpoint/2012/main" timeZoneBias="-60"/>
      </p:ext>
    </p:extLst>
  </p:cm>
  <p:cm authorId="2" dt="2019-02-07T16:55:38.392" idx="444">
    <p:pos x="106" y="106"/>
    <p:text>while it is hard to find a model example of responsible AI , I put  an hidden slide of the common approaches to make AI system more robust</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01554-7904-410D-B528-2062EE13A4E5}"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461A5846-A11D-4153-8580-B524F3D1F115}">
      <dgm:prSet phldrT="[Text]"/>
      <dgm:spPr/>
      <dgm:t>
        <a:bodyPr/>
        <a:lstStyle/>
        <a:p>
          <a:r>
            <a:rPr lang="en-US" dirty="0" smtClean="0"/>
            <a:t>Data</a:t>
          </a:r>
          <a:endParaRPr lang="en-US" dirty="0"/>
        </a:p>
      </dgm:t>
    </dgm:pt>
    <dgm:pt modelId="{FA27E2D6-D636-43B4-A2A9-255D6DC1A5CE}" type="parTrans" cxnId="{C852D397-661C-47BD-9098-588FE3F4609D}">
      <dgm:prSet/>
      <dgm:spPr/>
      <dgm:t>
        <a:bodyPr/>
        <a:lstStyle/>
        <a:p>
          <a:endParaRPr lang="en-US"/>
        </a:p>
      </dgm:t>
    </dgm:pt>
    <dgm:pt modelId="{E27A0C01-86B0-4A14-A297-8216F9F80EE8}" type="sibTrans" cxnId="{C852D397-661C-47BD-9098-588FE3F4609D}">
      <dgm:prSet/>
      <dgm:spPr/>
      <dgm:t>
        <a:bodyPr/>
        <a:lstStyle/>
        <a:p>
          <a:endParaRPr lang="en-US"/>
        </a:p>
      </dgm:t>
    </dgm:pt>
    <dgm:pt modelId="{C63DC05A-90E9-4EA1-B8CF-A005F245EDA7}">
      <dgm:prSet phldrT="[Text]"/>
      <dgm:spPr/>
      <dgm:t>
        <a:bodyPr/>
        <a:lstStyle/>
        <a:p>
          <a:r>
            <a:rPr lang="en-US" dirty="0" smtClean="0"/>
            <a:t>Source of data</a:t>
          </a:r>
          <a:endParaRPr lang="en-US" dirty="0"/>
        </a:p>
      </dgm:t>
    </dgm:pt>
    <dgm:pt modelId="{92BC4F28-850D-46EA-BE9A-0619B997D9E2}" type="parTrans" cxnId="{D1CBF730-549B-4987-AF82-FFDA9B64F029}">
      <dgm:prSet/>
      <dgm:spPr/>
      <dgm:t>
        <a:bodyPr/>
        <a:lstStyle/>
        <a:p>
          <a:endParaRPr lang="en-US"/>
        </a:p>
      </dgm:t>
    </dgm:pt>
    <dgm:pt modelId="{7CBBCCEF-2447-45F6-A34B-5DE597712718}" type="sibTrans" cxnId="{D1CBF730-549B-4987-AF82-FFDA9B64F029}">
      <dgm:prSet/>
      <dgm:spPr/>
      <dgm:t>
        <a:bodyPr/>
        <a:lstStyle/>
        <a:p>
          <a:endParaRPr lang="en-US"/>
        </a:p>
      </dgm:t>
    </dgm:pt>
    <dgm:pt modelId="{5CDE3572-A78A-4AAD-ACAA-9E3EC3F18047}">
      <dgm:prSet phldrT="[Text]"/>
      <dgm:spPr/>
      <dgm:t>
        <a:bodyPr/>
        <a:lstStyle/>
        <a:p>
          <a:r>
            <a:rPr lang="en-US" dirty="0" smtClean="0"/>
            <a:t>Training</a:t>
          </a:r>
          <a:endParaRPr lang="en-US" dirty="0"/>
        </a:p>
      </dgm:t>
    </dgm:pt>
    <dgm:pt modelId="{8344D4CA-C016-46E9-9135-04E2E2D58981}" type="parTrans" cxnId="{9BA5E1B7-2E91-4500-A577-7B113649D82A}">
      <dgm:prSet/>
      <dgm:spPr/>
      <dgm:t>
        <a:bodyPr/>
        <a:lstStyle/>
        <a:p>
          <a:endParaRPr lang="en-US"/>
        </a:p>
      </dgm:t>
    </dgm:pt>
    <dgm:pt modelId="{8A168F27-3361-4A33-B28C-2E4801A08717}" type="sibTrans" cxnId="{9BA5E1B7-2E91-4500-A577-7B113649D82A}">
      <dgm:prSet/>
      <dgm:spPr/>
      <dgm:t>
        <a:bodyPr/>
        <a:lstStyle/>
        <a:p>
          <a:endParaRPr lang="en-US"/>
        </a:p>
      </dgm:t>
    </dgm:pt>
    <dgm:pt modelId="{2C8B3C6E-29AE-44B6-A6A9-85B7BF472F7E}">
      <dgm:prSet phldrT="[Text]"/>
      <dgm:spPr/>
      <dgm:t>
        <a:bodyPr/>
        <a:lstStyle/>
        <a:p>
          <a:r>
            <a:rPr lang="en-US" dirty="0" smtClean="0"/>
            <a:t>Type of model</a:t>
          </a:r>
          <a:endParaRPr lang="en-US" dirty="0"/>
        </a:p>
      </dgm:t>
    </dgm:pt>
    <dgm:pt modelId="{B204B37A-CDF5-4FB9-B905-A5886F24F4C9}" type="parTrans" cxnId="{BCB9F175-E98D-4AD0-87C5-63E4B4F40B16}">
      <dgm:prSet/>
      <dgm:spPr/>
      <dgm:t>
        <a:bodyPr/>
        <a:lstStyle/>
        <a:p>
          <a:endParaRPr lang="en-US"/>
        </a:p>
      </dgm:t>
    </dgm:pt>
    <dgm:pt modelId="{D2E2188C-7582-409C-94D0-3D9FCB7FC8B1}" type="sibTrans" cxnId="{BCB9F175-E98D-4AD0-87C5-63E4B4F40B16}">
      <dgm:prSet/>
      <dgm:spPr/>
      <dgm:t>
        <a:bodyPr/>
        <a:lstStyle/>
        <a:p>
          <a:endParaRPr lang="en-US"/>
        </a:p>
      </dgm:t>
    </dgm:pt>
    <dgm:pt modelId="{D52A1BFB-9B69-43B0-AF3B-B56D65F82D5E}">
      <dgm:prSet phldrT="[Text]"/>
      <dgm:spPr/>
      <dgm:t>
        <a:bodyPr/>
        <a:lstStyle/>
        <a:p>
          <a:r>
            <a:rPr lang="en-US" dirty="0" smtClean="0"/>
            <a:t>Deployment</a:t>
          </a:r>
          <a:endParaRPr lang="en-US" dirty="0"/>
        </a:p>
      </dgm:t>
    </dgm:pt>
    <dgm:pt modelId="{79902BCD-FBAF-4D3B-81AF-AFDCAAB88252}" type="parTrans" cxnId="{3D94B09A-032C-4978-8A1C-7F2123B9B399}">
      <dgm:prSet/>
      <dgm:spPr/>
      <dgm:t>
        <a:bodyPr/>
        <a:lstStyle/>
        <a:p>
          <a:endParaRPr lang="en-US"/>
        </a:p>
      </dgm:t>
    </dgm:pt>
    <dgm:pt modelId="{FA369219-32F9-409D-B7D7-F343371CE695}" type="sibTrans" cxnId="{3D94B09A-032C-4978-8A1C-7F2123B9B399}">
      <dgm:prSet/>
      <dgm:spPr/>
      <dgm:t>
        <a:bodyPr/>
        <a:lstStyle/>
        <a:p>
          <a:endParaRPr lang="en-US"/>
        </a:p>
      </dgm:t>
    </dgm:pt>
    <dgm:pt modelId="{660A9530-9E7B-4116-AA59-BA2669400D3A}">
      <dgm:prSet phldrT="[Text]"/>
      <dgm:spPr/>
      <dgm:t>
        <a:bodyPr/>
        <a:lstStyle/>
        <a:p>
          <a:r>
            <a:rPr lang="en-US" dirty="0" smtClean="0"/>
            <a:t>Location</a:t>
          </a:r>
          <a:endParaRPr lang="en-US" dirty="0"/>
        </a:p>
      </dgm:t>
    </dgm:pt>
    <dgm:pt modelId="{D6A670D2-9012-4633-8ACC-95A92A027166}" type="parTrans" cxnId="{7BA2AA67-386E-4E64-ADFA-B450E7DE8337}">
      <dgm:prSet/>
      <dgm:spPr/>
      <dgm:t>
        <a:bodyPr/>
        <a:lstStyle/>
        <a:p>
          <a:endParaRPr lang="en-US"/>
        </a:p>
      </dgm:t>
    </dgm:pt>
    <dgm:pt modelId="{F2569D82-D0A7-46EC-AAA9-44307E3706E9}" type="sibTrans" cxnId="{7BA2AA67-386E-4E64-ADFA-B450E7DE8337}">
      <dgm:prSet/>
      <dgm:spPr/>
      <dgm:t>
        <a:bodyPr/>
        <a:lstStyle/>
        <a:p>
          <a:endParaRPr lang="en-US"/>
        </a:p>
      </dgm:t>
    </dgm:pt>
    <dgm:pt modelId="{EEB5EF78-84A6-4DE7-B651-4E2CC10B5440}">
      <dgm:prSet phldrT="[Text]"/>
      <dgm:spPr/>
      <dgm:t>
        <a:bodyPr/>
        <a:lstStyle/>
        <a:p>
          <a:r>
            <a:rPr lang="en-US" dirty="0" smtClean="0"/>
            <a:t>Results</a:t>
          </a:r>
          <a:endParaRPr lang="en-US" dirty="0"/>
        </a:p>
      </dgm:t>
    </dgm:pt>
    <dgm:pt modelId="{924A78E9-CF3C-4B72-8D4E-430D28632F43}" type="parTrans" cxnId="{64452AD1-0F63-486E-86A2-62405CAD6480}">
      <dgm:prSet/>
      <dgm:spPr/>
      <dgm:t>
        <a:bodyPr/>
        <a:lstStyle/>
        <a:p>
          <a:endParaRPr lang="en-US"/>
        </a:p>
      </dgm:t>
    </dgm:pt>
    <dgm:pt modelId="{E24056AE-B6E9-486C-AB81-D7DC8769BFEA}" type="sibTrans" cxnId="{64452AD1-0F63-486E-86A2-62405CAD6480}">
      <dgm:prSet/>
      <dgm:spPr/>
      <dgm:t>
        <a:bodyPr/>
        <a:lstStyle/>
        <a:p>
          <a:endParaRPr lang="en-US"/>
        </a:p>
      </dgm:t>
    </dgm:pt>
    <dgm:pt modelId="{F901DE93-A91D-4720-A678-BBE39351E887}">
      <dgm:prSet phldrT="[Text]"/>
      <dgm:spPr/>
      <dgm:t>
        <a:bodyPr/>
        <a:lstStyle/>
        <a:p>
          <a:r>
            <a:rPr lang="en-US" dirty="0" smtClean="0"/>
            <a:t>Preparation and quality</a:t>
          </a:r>
          <a:endParaRPr lang="en-US" dirty="0"/>
        </a:p>
      </dgm:t>
    </dgm:pt>
    <dgm:pt modelId="{CB7F6F6C-2786-4664-91B7-65674C47957E}" type="parTrans" cxnId="{551AA9D4-3942-4F2C-9671-2B5ACB025658}">
      <dgm:prSet/>
      <dgm:spPr/>
      <dgm:t>
        <a:bodyPr/>
        <a:lstStyle/>
        <a:p>
          <a:endParaRPr lang="en-US"/>
        </a:p>
      </dgm:t>
    </dgm:pt>
    <dgm:pt modelId="{BE2371C7-58CD-4B78-8855-C4B63B44F078}" type="sibTrans" cxnId="{551AA9D4-3942-4F2C-9671-2B5ACB025658}">
      <dgm:prSet/>
      <dgm:spPr/>
      <dgm:t>
        <a:bodyPr/>
        <a:lstStyle/>
        <a:p>
          <a:endParaRPr lang="en-US"/>
        </a:p>
      </dgm:t>
    </dgm:pt>
    <dgm:pt modelId="{794F40BE-F1AC-47EC-9E00-9A5B4FF8EE3E}">
      <dgm:prSet phldrT="[Text]"/>
      <dgm:spPr/>
      <dgm:t>
        <a:bodyPr/>
        <a:lstStyle/>
        <a:p>
          <a:r>
            <a:rPr lang="en-US" dirty="0" smtClean="0"/>
            <a:t>Training &amp; Testing</a:t>
          </a:r>
          <a:endParaRPr lang="en-US" dirty="0"/>
        </a:p>
      </dgm:t>
    </dgm:pt>
    <dgm:pt modelId="{9FC3152F-51C8-43EB-908B-F37979580FF6}" type="parTrans" cxnId="{7B2473B1-1217-48A8-BC89-565711D936E5}">
      <dgm:prSet/>
      <dgm:spPr/>
      <dgm:t>
        <a:bodyPr/>
        <a:lstStyle/>
        <a:p>
          <a:endParaRPr lang="en-US"/>
        </a:p>
      </dgm:t>
    </dgm:pt>
    <dgm:pt modelId="{C95162B1-CCB6-4F35-99CD-89A8DC11E159}" type="sibTrans" cxnId="{7B2473B1-1217-48A8-BC89-565711D936E5}">
      <dgm:prSet/>
      <dgm:spPr/>
      <dgm:t>
        <a:bodyPr/>
        <a:lstStyle/>
        <a:p>
          <a:endParaRPr lang="en-US"/>
        </a:p>
      </dgm:t>
    </dgm:pt>
    <dgm:pt modelId="{4AAE85B2-6DE5-462E-B137-D43C1C8023A4}">
      <dgm:prSet phldrT="[Text]"/>
      <dgm:spPr/>
      <dgm:t>
        <a:bodyPr/>
        <a:lstStyle/>
        <a:p>
          <a:r>
            <a:rPr lang="en-US" dirty="0" smtClean="0"/>
            <a:t>Online data sources</a:t>
          </a:r>
          <a:endParaRPr lang="en-US" dirty="0"/>
        </a:p>
      </dgm:t>
    </dgm:pt>
    <dgm:pt modelId="{AA465F54-844D-4110-9CDF-E37C26E9CFC3}" type="parTrans" cxnId="{65A68962-6854-4A49-A838-835011974DE5}">
      <dgm:prSet/>
      <dgm:spPr/>
      <dgm:t>
        <a:bodyPr/>
        <a:lstStyle/>
        <a:p>
          <a:endParaRPr lang="en-US"/>
        </a:p>
      </dgm:t>
    </dgm:pt>
    <dgm:pt modelId="{D524932A-00D3-431A-B05E-38F13F25AE3E}" type="sibTrans" cxnId="{65A68962-6854-4A49-A838-835011974DE5}">
      <dgm:prSet/>
      <dgm:spPr/>
      <dgm:t>
        <a:bodyPr/>
        <a:lstStyle/>
        <a:p>
          <a:endParaRPr lang="en-US"/>
        </a:p>
      </dgm:t>
    </dgm:pt>
    <dgm:pt modelId="{8CFCFA44-95A9-4357-BEBE-9ED832DE0440}">
      <dgm:prSet phldrT="[Text]"/>
      <dgm:spPr/>
      <dgm:t>
        <a:bodyPr/>
        <a:lstStyle/>
        <a:p>
          <a:r>
            <a:rPr lang="en-US" dirty="0" smtClean="0"/>
            <a:t>Predictions</a:t>
          </a:r>
          <a:endParaRPr lang="en-US" dirty="0"/>
        </a:p>
      </dgm:t>
    </dgm:pt>
    <dgm:pt modelId="{D0A0E548-915D-4672-96DB-D61E0CE6618F}" type="parTrans" cxnId="{899E3DA0-5A52-4523-ABD7-3E73B8BA3EB3}">
      <dgm:prSet/>
      <dgm:spPr/>
      <dgm:t>
        <a:bodyPr/>
        <a:lstStyle/>
        <a:p>
          <a:endParaRPr lang="en-US"/>
        </a:p>
      </dgm:t>
    </dgm:pt>
    <dgm:pt modelId="{8E849147-AB32-4213-A401-AA222ECB52BF}" type="sibTrans" cxnId="{899E3DA0-5A52-4523-ABD7-3E73B8BA3EB3}">
      <dgm:prSet/>
      <dgm:spPr/>
      <dgm:t>
        <a:bodyPr/>
        <a:lstStyle/>
        <a:p>
          <a:endParaRPr lang="en-US"/>
        </a:p>
      </dgm:t>
    </dgm:pt>
    <dgm:pt modelId="{7FA0EF08-6E67-4C98-93C9-A3E5D0D0708A}">
      <dgm:prSet phldrT="[Text]"/>
      <dgm:spPr/>
      <dgm:t>
        <a:bodyPr/>
        <a:lstStyle/>
        <a:p>
          <a:r>
            <a:rPr lang="en-US" dirty="0" smtClean="0"/>
            <a:t>Decisions</a:t>
          </a:r>
          <a:endParaRPr lang="en-US" dirty="0"/>
        </a:p>
      </dgm:t>
    </dgm:pt>
    <dgm:pt modelId="{F7AEAA60-BF95-431B-9062-2845289C535F}" type="parTrans" cxnId="{61F18430-EDA3-4B04-BDB6-73A0C724D020}">
      <dgm:prSet/>
      <dgm:spPr/>
      <dgm:t>
        <a:bodyPr/>
        <a:lstStyle/>
        <a:p>
          <a:endParaRPr lang="en-US"/>
        </a:p>
      </dgm:t>
    </dgm:pt>
    <dgm:pt modelId="{B3C1E1CD-9030-470E-9EE6-BBDE9E1340E6}" type="sibTrans" cxnId="{61F18430-EDA3-4B04-BDB6-73A0C724D020}">
      <dgm:prSet/>
      <dgm:spPr/>
      <dgm:t>
        <a:bodyPr/>
        <a:lstStyle/>
        <a:p>
          <a:endParaRPr lang="en-US"/>
        </a:p>
      </dgm:t>
    </dgm:pt>
    <dgm:pt modelId="{462EDF9A-FAA4-4EE4-B908-EB28E89DBD52}" type="pres">
      <dgm:prSet presAssocID="{2EF01554-7904-410D-B528-2062EE13A4E5}" presName="linearFlow" presStyleCnt="0">
        <dgm:presLayoutVars>
          <dgm:dir/>
          <dgm:animLvl val="lvl"/>
          <dgm:resizeHandles val="exact"/>
        </dgm:presLayoutVars>
      </dgm:prSet>
      <dgm:spPr/>
      <dgm:t>
        <a:bodyPr/>
        <a:lstStyle/>
        <a:p>
          <a:endParaRPr lang="en-US"/>
        </a:p>
      </dgm:t>
    </dgm:pt>
    <dgm:pt modelId="{16F4FC2D-28D0-4D8E-A551-03127B7CC537}" type="pres">
      <dgm:prSet presAssocID="{461A5846-A11D-4153-8580-B524F3D1F115}" presName="composite" presStyleCnt="0"/>
      <dgm:spPr/>
    </dgm:pt>
    <dgm:pt modelId="{AB87BBC2-A3CE-43C0-8C9B-52CEAB34D34B}" type="pres">
      <dgm:prSet presAssocID="{461A5846-A11D-4153-8580-B524F3D1F115}" presName="parTx" presStyleLbl="node1" presStyleIdx="0" presStyleCnt="4">
        <dgm:presLayoutVars>
          <dgm:chMax val="0"/>
          <dgm:chPref val="0"/>
          <dgm:bulletEnabled val="1"/>
        </dgm:presLayoutVars>
      </dgm:prSet>
      <dgm:spPr/>
      <dgm:t>
        <a:bodyPr/>
        <a:lstStyle/>
        <a:p>
          <a:endParaRPr lang="en-US"/>
        </a:p>
      </dgm:t>
    </dgm:pt>
    <dgm:pt modelId="{31317375-4A1F-48B2-B8BB-33523AF2B679}" type="pres">
      <dgm:prSet presAssocID="{461A5846-A11D-4153-8580-B524F3D1F115}" presName="parSh" presStyleLbl="node1" presStyleIdx="0" presStyleCnt="4"/>
      <dgm:spPr/>
      <dgm:t>
        <a:bodyPr/>
        <a:lstStyle/>
        <a:p>
          <a:endParaRPr lang="en-US"/>
        </a:p>
      </dgm:t>
    </dgm:pt>
    <dgm:pt modelId="{C902AFB8-1275-40B3-B032-4E4B831258B4}" type="pres">
      <dgm:prSet presAssocID="{461A5846-A11D-4153-8580-B524F3D1F115}" presName="desTx" presStyleLbl="fgAcc1" presStyleIdx="0" presStyleCnt="4">
        <dgm:presLayoutVars>
          <dgm:bulletEnabled val="1"/>
        </dgm:presLayoutVars>
      </dgm:prSet>
      <dgm:spPr/>
      <dgm:t>
        <a:bodyPr/>
        <a:lstStyle/>
        <a:p>
          <a:endParaRPr lang="en-US"/>
        </a:p>
      </dgm:t>
    </dgm:pt>
    <dgm:pt modelId="{7194C9D1-47AC-42CE-B08D-AC6861E99BFA}" type="pres">
      <dgm:prSet presAssocID="{E27A0C01-86B0-4A14-A297-8216F9F80EE8}" presName="sibTrans" presStyleLbl="sibTrans2D1" presStyleIdx="0" presStyleCnt="3"/>
      <dgm:spPr/>
      <dgm:t>
        <a:bodyPr/>
        <a:lstStyle/>
        <a:p>
          <a:endParaRPr lang="en-US"/>
        </a:p>
      </dgm:t>
    </dgm:pt>
    <dgm:pt modelId="{ABC575E5-6412-4B81-A49A-C9F2E1A67326}" type="pres">
      <dgm:prSet presAssocID="{E27A0C01-86B0-4A14-A297-8216F9F80EE8}" presName="connTx" presStyleLbl="sibTrans2D1" presStyleIdx="0" presStyleCnt="3"/>
      <dgm:spPr/>
      <dgm:t>
        <a:bodyPr/>
        <a:lstStyle/>
        <a:p>
          <a:endParaRPr lang="en-US"/>
        </a:p>
      </dgm:t>
    </dgm:pt>
    <dgm:pt modelId="{9E38E0DB-0828-4DD2-B8D2-4426D10FCD24}" type="pres">
      <dgm:prSet presAssocID="{5CDE3572-A78A-4AAD-ACAA-9E3EC3F18047}" presName="composite" presStyleCnt="0"/>
      <dgm:spPr/>
    </dgm:pt>
    <dgm:pt modelId="{7CE71070-9AF1-4D12-A358-133A3004E803}" type="pres">
      <dgm:prSet presAssocID="{5CDE3572-A78A-4AAD-ACAA-9E3EC3F18047}" presName="parTx" presStyleLbl="node1" presStyleIdx="0" presStyleCnt="4">
        <dgm:presLayoutVars>
          <dgm:chMax val="0"/>
          <dgm:chPref val="0"/>
          <dgm:bulletEnabled val="1"/>
        </dgm:presLayoutVars>
      </dgm:prSet>
      <dgm:spPr/>
      <dgm:t>
        <a:bodyPr/>
        <a:lstStyle/>
        <a:p>
          <a:endParaRPr lang="en-US"/>
        </a:p>
      </dgm:t>
    </dgm:pt>
    <dgm:pt modelId="{7E339E30-A33C-4F81-8C4E-999FD641D06B}" type="pres">
      <dgm:prSet presAssocID="{5CDE3572-A78A-4AAD-ACAA-9E3EC3F18047}" presName="parSh" presStyleLbl="node1" presStyleIdx="1" presStyleCnt="4"/>
      <dgm:spPr/>
      <dgm:t>
        <a:bodyPr/>
        <a:lstStyle/>
        <a:p>
          <a:endParaRPr lang="en-US"/>
        </a:p>
      </dgm:t>
    </dgm:pt>
    <dgm:pt modelId="{23ED2AEE-D24A-4A1D-8D88-0BDA2CDA65DD}" type="pres">
      <dgm:prSet presAssocID="{5CDE3572-A78A-4AAD-ACAA-9E3EC3F18047}" presName="desTx" presStyleLbl="fgAcc1" presStyleIdx="1" presStyleCnt="4">
        <dgm:presLayoutVars>
          <dgm:bulletEnabled val="1"/>
        </dgm:presLayoutVars>
      </dgm:prSet>
      <dgm:spPr/>
      <dgm:t>
        <a:bodyPr/>
        <a:lstStyle/>
        <a:p>
          <a:endParaRPr lang="en-US"/>
        </a:p>
      </dgm:t>
    </dgm:pt>
    <dgm:pt modelId="{3825EA8A-BFD9-45BD-8FC3-726F62E1D855}" type="pres">
      <dgm:prSet presAssocID="{8A168F27-3361-4A33-B28C-2E4801A08717}" presName="sibTrans" presStyleLbl="sibTrans2D1" presStyleIdx="1" presStyleCnt="3"/>
      <dgm:spPr/>
      <dgm:t>
        <a:bodyPr/>
        <a:lstStyle/>
        <a:p>
          <a:endParaRPr lang="en-US"/>
        </a:p>
      </dgm:t>
    </dgm:pt>
    <dgm:pt modelId="{CB205955-14B6-461F-9AF8-E01DF41C6603}" type="pres">
      <dgm:prSet presAssocID="{8A168F27-3361-4A33-B28C-2E4801A08717}" presName="connTx" presStyleLbl="sibTrans2D1" presStyleIdx="1" presStyleCnt="3"/>
      <dgm:spPr/>
      <dgm:t>
        <a:bodyPr/>
        <a:lstStyle/>
        <a:p>
          <a:endParaRPr lang="en-US"/>
        </a:p>
      </dgm:t>
    </dgm:pt>
    <dgm:pt modelId="{B30F6163-1EF9-4E54-A4F2-D6EFBD57094A}" type="pres">
      <dgm:prSet presAssocID="{D52A1BFB-9B69-43B0-AF3B-B56D65F82D5E}" presName="composite" presStyleCnt="0"/>
      <dgm:spPr/>
    </dgm:pt>
    <dgm:pt modelId="{53DCFAF2-8421-4587-8F45-20C07DFBB081}" type="pres">
      <dgm:prSet presAssocID="{D52A1BFB-9B69-43B0-AF3B-B56D65F82D5E}" presName="parTx" presStyleLbl="node1" presStyleIdx="1" presStyleCnt="4">
        <dgm:presLayoutVars>
          <dgm:chMax val="0"/>
          <dgm:chPref val="0"/>
          <dgm:bulletEnabled val="1"/>
        </dgm:presLayoutVars>
      </dgm:prSet>
      <dgm:spPr/>
      <dgm:t>
        <a:bodyPr/>
        <a:lstStyle/>
        <a:p>
          <a:endParaRPr lang="en-US"/>
        </a:p>
      </dgm:t>
    </dgm:pt>
    <dgm:pt modelId="{70CEC203-AD4C-43F4-A912-E27E7F1F679D}" type="pres">
      <dgm:prSet presAssocID="{D52A1BFB-9B69-43B0-AF3B-B56D65F82D5E}" presName="parSh" presStyleLbl="node1" presStyleIdx="2" presStyleCnt="4"/>
      <dgm:spPr/>
      <dgm:t>
        <a:bodyPr/>
        <a:lstStyle/>
        <a:p>
          <a:endParaRPr lang="en-US"/>
        </a:p>
      </dgm:t>
    </dgm:pt>
    <dgm:pt modelId="{5AF29128-2C02-4AC9-AFAE-F19F941A2366}" type="pres">
      <dgm:prSet presAssocID="{D52A1BFB-9B69-43B0-AF3B-B56D65F82D5E}" presName="desTx" presStyleLbl="fgAcc1" presStyleIdx="2" presStyleCnt="4">
        <dgm:presLayoutVars>
          <dgm:bulletEnabled val="1"/>
        </dgm:presLayoutVars>
      </dgm:prSet>
      <dgm:spPr/>
      <dgm:t>
        <a:bodyPr/>
        <a:lstStyle/>
        <a:p>
          <a:endParaRPr lang="en-US"/>
        </a:p>
      </dgm:t>
    </dgm:pt>
    <dgm:pt modelId="{7D76901C-3EEA-479E-A622-178BDEFCBDD6}" type="pres">
      <dgm:prSet presAssocID="{FA369219-32F9-409D-B7D7-F343371CE695}" presName="sibTrans" presStyleLbl="sibTrans2D1" presStyleIdx="2" presStyleCnt="3"/>
      <dgm:spPr/>
      <dgm:t>
        <a:bodyPr/>
        <a:lstStyle/>
        <a:p>
          <a:endParaRPr lang="en-US"/>
        </a:p>
      </dgm:t>
    </dgm:pt>
    <dgm:pt modelId="{CCFFB9AD-34F0-48E6-A9A8-3A1B1643BD0B}" type="pres">
      <dgm:prSet presAssocID="{FA369219-32F9-409D-B7D7-F343371CE695}" presName="connTx" presStyleLbl="sibTrans2D1" presStyleIdx="2" presStyleCnt="3"/>
      <dgm:spPr/>
      <dgm:t>
        <a:bodyPr/>
        <a:lstStyle/>
        <a:p>
          <a:endParaRPr lang="en-US"/>
        </a:p>
      </dgm:t>
    </dgm:pt>
    <dgm:pt modelId="{DE3096FD-15DE-4052-B744-222CD0F5B20B}" type="pres">
      <dgm:prSet presAssocID="{EEB5EF78-84A6-4DE7-B651-4E2CC10B5440}" presName="composite" presStyleCnt="0"/>
      <dgm:spPr/>
    </dgm:pt>
    <dgm:pt modelId="{03BAC19A-C56B-4578-9AFE-434DA9B675C0}" type="pres">
      <dgm:prSet presAssocID="{EEB5EF78-84A6-4DE7-B651-4E2CC10B5440}" presName="parTx" presStyleLbl="node1" presStyleIdx="2" presStyleCnt="4">
        <dgm:presLayoutVars>
          <dgm:chMax val="0"/>
          <dgm:chPref val="0"/>
          <dgm:bulletEnabled val="1"/>
        </dgm:presLayoutVars>
      </dgm:prSet>
      <dgm:spPr/>
      <dgm:t>
        <a:bodyPr/>
        <a:lstStyle/>
        <a:p>
          <a:endParaRPr lang="en-US"/>
        </a:p>
      </dgm:t>
    </dgm:pt>
    <dgm:pt modelId="{CFA87303-EE5E-44BA-B75F-DE3B86C9E25B}" type="pres">
      <dgm:prSet presAssocID="{EEB5EF78-84A6-4DE7-B651-4E2CC10B5440}" presName="parSh" presStyleLbl="node1" presStyleIdx="3" presStyleCnt="4"/>
      <dgm:spPr/>
      <dgm:t>
        <a:bodyPr/>
        <a:lstStyle/>
        <a:p>
          <a:endParaRPr lang="en-US"/>
        </a:p>
      </dgm:t>
    </dgm:pt>
    <dgm:pt modelId="{6ABE8AB9-123B-4411-8621-D856733DA9EF}" type="pres">
      <dgm:prSet presAssocID="{EEB5EF78-84A6-4DE7-B651-4E2CC10B5440}" presName="desTx" presStyleLbl="fgAcc1" presStyleIdx="3" presStyleCnt="4">
        <dgm:presLayoutVars>
          <dgm:bulletEnabled val="1"/>
        </dgm:presLayoutVars>
      </dgm:prSet>
      <dgm:spPr/>
      <dgm:t>
        <a:bodyPr/>
        <a:lstStyle/>
        <a:p>
          <a:endParaRPr lang="en-US"/>
        </a:p>
      </dgm:t>
    </dgm:pt>
  </dgm:ptLst>
  <dgm:cxnLst>
    <dgm:cxn modelId="{BCB9F175-E98D-4AD0-87C5-63E4B4F40B16}" srcId="{5CDE3572-A78A-4AAD-ACAA-9E3EC3F18047}" destId="{2C8B3C6E-29AE-44B6-A6A9-85B7BF472F7E}" srcOrd="0" destOrd="0" parTransId="{B204B37A-CDF5-4FB9-B905-A5886F24F4C9}" sibTransId="{D2E2188C-7582-409C-94D0-3D9FCB7FC8B1}"/>
    <dgm:cxn modelId="{16A84CD0-E375-42D6-BD49-184921946C3B}" type="presOf" srcId="{E27A0C01-86B0-4A14-A297-8216F9F80EE8}" destId="{ABC575E5-6412-4B81-A49A-C9F2E1A67326}" srcOrd="1" destOrd="0" presId="urn:microsoft.com/office/officeart/2005/8/layout/process3"/>
    <dgm:cxn modelId="{61F18430-EDA3-4B04-BDB6-73A0C724D020}" srcId="{EEB5EF78-84A6-4DE7-B651-4E2CC10B5440}" destId="{7FA0EF08-6E67-4C98-93C9-A3E5D0D0708A}" srcOrd="1" destOrd="0" parTransId="{F7AEAA60-BF95-431B-9062-2845289C535F}" sibTransId="{B3C1E1CD-9030-470E-9EE6-BBDE9E1340E6}"/>
    <dgm:cxn modelId="{7B2473B1-1217-48A8-BC89-565711D936E5}" srcId="{5CDE3572-A78A-4AAD-ACAA-9E3EC3F18047}" destId="{794F40BE-F1AC-47EC-9E00-9A5B4FF8EE3E}" srcOrd="1" destOrd="0" parTransId="{9FC3152F-51C8-43EB-908B-F37979580FF6}" sibTransId="{C95162B1-CCB6-4F35-99CD-89A8DC11E159}"/>
    <dgm:cxn modelId="{E920C24C-36F7-4FDC-954A-0EDBAD1EF03D}" type="presOf" srcId="{8A168F27-3361-4A33-B28C-2E4801A08717}" destId="{CB205955-14B6-461F-9AF8-E01DF41C6603}" srcOrd="1" destOrd="0" presId="urn:microsoft.com/office/officeart/2005/8/layout/process3"/>
    <dgm:cxn modelId="{A230E2D6-63C6-489B-8A3C-F34E45D9097A}" type="presOf" srcId="{C63DC05A-90E9-4EA1-B8CF-A005F245EDA7}" destId="{C902AFB8-1275-40B3-B032-4E4B831258B4}" srcOrd="0" destOrd="0" presId="urn:microsoft.com/office/officeart/2005/8/layout/process3"/>
    <dgm:cxn modelId="{040E6703-6ECE-40C3-AB98-A867775944CB}" type="presOf" srcId="{5CDE3572-A78A-4AAD-ACAA-9E3EC3F18047}" destId="{7E339E30-A33C-4F81-8C4E-999FD641D06B}" srcOrd="1" destOrd="0" presId="urn:microsoft.com/office/officeart/2005/8/layout/process3"/>
    <dgm:cxn modelId="{9BE9832C-AFA2-4246-915E-D17A6CF44D55}" type="presOf" srcId="{8CFCFA44-95A9-4357-BEBE-9ED832DE0440}" destId="{6ABE8AB9-123B-4411-8621-D856733DA9EF}" srcOrd="0" destOrd="0" presId="urn:microsoft.com/office/officeart/2005/8/layout/process3"/>
    <dgm:cxn modelId="{9BA5E1B7-2E91-4500-A577-7B113649D82A}" srcId="{2EF01554-7904-410D-B528-2062EE13A4E5}" destId="{5CDE3572-A78A-4AAD-ACAA-9E3EC3F18047}" srcOrd="1" destOrd="0" parTransId="{8344D4CA-C016-46E9-9135-04E2E2D58981}" sibTransId="{8A168F27-3361-4A33-B28C-2E4801A08717}"/>
    <dgm:cxn modelId="{36E8D52B-0F2D-452B-B607-BD8D61CB7B4A}" type="presOf" srcId="{D52A1BFB-9B69-43B0-AF3B-B56D65F82D5E}" destId="{53DCFAF2-8421-4587-8F45-20C07DFBB081}" srcOrd="0" destOrd="0" presId="urn:microsoft.com/office/officeart/2005/8/layout/process3"/>
    <dgm:cxn modelId="{7AA30DDC-0230-4C1D-85B2-9E3E305E3F6D}" type="presOf" srcId="{D52A1BFB-9B69-43B0-AF3B-B56D65F82D5E}" destId="{70CEC203-AD4C-43F4-A912-E27E7F1F679D}" srcOrd="1" destOrd="0" presId="urn:microsoft.com/office/officeart/2005/8/layout/process3"/>
    <dgm:cxn modelId="{FD9574A4-2B55-4DC2-B9A7-0066F523DABB}" type="presOf" srcId="{794F40BE-F1AC-47EC-9E00-9A5B4FF8EE3E}" destId="{23ED2AEE-D24A-4A1D-8D88-0BDA2CDA65DD}" srcOrd="0" destOrd="1" presId="urn:microsoft.com/office/officeart/2005/8/layout/process3"/>
    <dgm:cxn modelId="{DD40074D-A8AD-4983-92B0-C89FF4C8D736}" type="presOf" srcId="{2C8B3C6E-29AE-44B6-A6A9-85B7BF472F7E}" destId="{23ED2AEE-D24A-4A1D-8D88-0BDA2CDA65DD}" srcOrd="0" destOrd="0" presId="urn:microsoft.com/office/officeart/2005/8/layout/process3"/>
    <dgm:cxn modelId="{D1CBF730-549B-4987-AF82-FFDA9B64F029}" srcId="{461A5846-A11D-4153-8580-B524F3D1F115}" destId="{C63DC05A-90E9-4EA1-B8CF-A005F245EDA7}" srcOrd="0" destOrd="0" parTransId="{92BC4F28-850D-46EA-BE9A-0619B997D9E2}" sibTransId="{7CBBCCEF-2447-45F6-A34B-5DE597712718}"/>
    <dgm:cxn modelId="{C81D1EC8-B111-496A-99D0-4D2B9988DE02}" type="presOf" srcId="{F901DE93-A91D-4720-A678-BBE39351E887}" destId="{C902AFB8-1275-40B3-B032-4E4B831258B4}" srcOrd="0" destOrd="1" presId="urn:microsoft.com/office/officeart/2005/8/layout/process3"/>
    <dgm:cxn modelId="{AEE0C76A-7198-43DF-8E43-BD4670027BE6}" type="presOf" srcId="{461A5846-A11D-4153-8580-B524F3D1F115}" destId="{AB87BBC2-A3CE-43C0-8C9B-52CEAB34D34B}" srcOrd="0" destOrd="0" presId="urn:microsoft.com/office/officeart/2005/8/layout/process3"/>
    <dgm:cxn modelId="{35BBF313-832D-44D1-A9A6-999FB5D1F2FF}" type="presOf" srcId="{E27A0C01-86B0-4A14-A297-8216F9F80EE8}" destId="{7194C9D1-47AC-42CE-B08D-AC6861E99BFA}" srcOrd="0" destOrd="0" presId="urn:microsoft.com/office/officeart/2005/8/layout/process3"/>
    <dgm:cxn modelId="{26926821-A34F-4DD1-BFAF-9E60C02D55A8}" type="presOf" srcId="{8A168F27-3361-4A33-B28C-2E4801A08717}" destId="{3825EA8A-BFD9-45BD-8FC3-726F62E1D855}" srcOrd="0" destOrd="0" presId="urn:microsoft.com/office/officeart/2005/8/layout/process3"/>
    <dgm:cxn modelId="{7BA2AA67-386E-4E64-ADFA-B450E7DE8337}" srcId="{D52A1BFB-9B69-43B0-AF3B-B56D65F82D5E}" destId="{660A9530-9E7B-4116-AA59-BA2669400D3A}" srcOrd="0" destOrd="0" parTransId="{D6A670D2-9012-4633-8ACC-95A92A027166}" sibTransId="{F2569D82-D0A7-46EC-AAA9-44307E3706E9}"/>
    <dgm:cxn modelId="{C852D397-661C-47BD-9098-588FE3F4609D}" srcId="{2EF01554-7904-410D-B528-2062EE13A4E5}" destId="{461A5846-A11D-4153-8580-B524F3D1F115}" srcOrd="0" destOrd="0" parTransId="{FA27E2D6-D636-43B4-A2A9-255D6DC1A5CE}" sibTransId="{E27A0C01-86B0-4A14-A297-8216F9F80EE8}"/>
    <dgm:cxn modelId="{58A69690-6343-46D5-8697-2213FEE5A900}" type="presOf" srcId="{FA369219-32F9-409D-B7D7-F343371CE695}" destId="{CCFFB9AD-34F0-48E6-A9A8-3A1B1643BD0B}" srcOrd="1" destOrd="0" presId="urn:microsoft.com/office/officeart/2005/8/layout/process3"/>
    <dgm:cxn modelId="{899E3DA0-5A52-4523-ABD7-3E73B8BA3EB3}" srcId="{EEB5EF78-84A6-4DE7-B651-4E2CC10B5440}" destId="{8CFCFA44-95A9-4357-BEBE-9ED832DE0440}" srcOrd="0" destOrd="0" parTransId="{D0A0E548-915D-4672-96DB-D61E0CE6618F}" sibTransId="{8E849147-AB32-4213-A401-AA222ECB52BF}"/>
    <dgm:cxn modelId="{A01CCAFE-E1C6-4E37-9DF1-AB8C44D892A6}" type="presOf" srcId="{7FA0EF08-6E67-4C98-93C9-A3E5D0D0708A}" destId="{6ABE8AB9-123B-4411-8621-D856733DA9EF}" srcOrd="0" destOrd="1" presId="urn:microsoft.com/office/officeart/2005/8/layout/process3"/>
    <dgm:cxn modelId="{39A15A89-B67C-431A-AB58-A0F63850AB8C}" type="presOf" srcId="{4AAE85B2-6DE5-462E-B137-D43C1C8023A4}" destId="{5AF29128-2C02-4AC9-AFAE-F19F941A2366}" srcOrd="0" destOrd="1" presId="urn:microsoft.com/office/officeart/2005/8/layout/process3"/>
    <dgm:cxn modelId="{3B840E28-B5D9-419E-827E-6F9DA4893FF6}" type="presOf" srcId="{2EF01554-7904-410D-B528-2062EE13A4E5}" destId="{462EDF9A-FAA4-4EE4-B908-EB28E89DBD52}" srcOrd="0" destOrd="0" presId="urn:microsoft.com/office/officeart/2005/8/layout/process3"/>
    <dgm:cxn modelId="{4DCFE2A4-D5C3-4607-BBB7-7BAA7AED30A8}" type="presOf" srcId="{FA369219-32F9-409D-B7D7-F343371CE695}" destId="{7D76901C-3EEA-479E-A622-178BDEFCBDD6}" srcOrd="0" destOrd="0" presId="urn:microsoft.com/office/officeart/2005/8/layout/process3"/>
    <dgm:cxn modelId="{3D94B09A-032C-4978-8A1C-7F2123B9B399}" srcId="{2EF01554-7904-410D-B528-2062EE13A4E5}" destId="{D52A1BFB-9B69-43B0-AF3B-B56D65F82D5E}" srcOrd="2" destOrd="0" parTransId="{79902BCD-FBAF-4D3B-81AF-AFDCAAB88252}" sibTransId="{FA369219-32F9-409D-B7D7-F343371CE695}"/>
    <dgm:cxn modelId="{235E25CD-DEE3-428B-9FC2-92C111FDE967}" type="presOf" srcId="{EEB5EF78-84A6-4DE7-B651-4E2CC10B5440}" destId="{03BAC19A-C56B-4578-9AFE-434DA9B675C0}" srcOrd="0" destOrd="0" presId="urn:microsoft.com/office/officeart/2005/8/layout/process3"/>
    <dgm:cxn modelId="{A892D4DA-1341-4784-A186-7AAE4A0B8F77}" type="presOf" srcId="{660A9530-9E7B-4116-AA59-BA2669400D3A}" destId="{5AF29128-2C02-4AC9-AFAE-F19F941A2366}" srcOrd="0" destOrd="0" presId="urn:microsoft.com/office/officeart/2005/8/layout/process3"/>
    <dgm:cxn modelId="{551AA9D4-3942-4F2C-9671-2B5ACB025658}" srcId="{461A5846-A11D-4153-8580-B524F3D1F115}" destId="{F901DE93-A91D-4720-A678-BBE39351E887}" srcOrd="1" destOrd="0" parTransId="{CB7F6F6C-2786-4664-91B7-65674C47957E}" sibTransId="{BE2371C7-58CD-4B78-8855-C4B63B44F078}"/>
    <dgm:cxn modelId="{21A06C7C-4F51-4E66-9AAB-BA5E683EB3AE}" type="presOf" srcId="{EEB5EF78-84A6-4DE7-B651-4E2CC10B5440}" destId="{CFA87303-EE5E-44BA-B75F-DE3B86C9E25B}" srcOrd="1" destOrd="0" presId="urn:microsoft.com/office/officeart/2005/8/layout/process3"/>
    <dgm:cxn modelId="{65A68962-6854-4A49-A838-835011974DE5}" srcId="{D52A1BFB-9B69-43B0-AF3B-B56D65F82D5E}" destId="{4AAE85B2-6DE5-462E-B137-D43C1C8023A4}" srcOrd="1" destOrd="0" parTransId="{AA465F54-844D-4110-9CDF-E37C26E9CFC3}" sibTransId="{D524932A-00D3-431A-B05E-38F13F25AE3E}"/>
    <dgm:cxn modelId="{C57EEE24-8C93-404A-BF7A-9390E767F2B2}" type="presOf" srcId="{461A5846-A11D-4153-8580-B524F3D1F115}" destId="{31317375-4A1F-48B2-B8BB-33523AF2B679}" srcOrd="1" destOrd="0" presId="urn:microsoft.com/office/officeart/2005/8/layout/process3"/>
    <dgm:cxn modelId="{5024D0DC-629D-48C6-B0AE-F8FEECDB3F95}" type="presOf" srcId="{5CDE3572-A78A-4AAD-ACAA-9E3EC3F18047}" destId="{7CE71070-9AF1-4D12-A358-133A3004E803}" srcOrd="0" destOrd="0" presId="urn:microsoft.com/office/officeart/2005/8/layout/process3"/>
    <dgm:cxn modelId="{64452AD1-0F63-486E-86A2-62405CAD6480}" srcId="{2EF01554-7904-410D-B528-2062EE13A4E5}" destId="{EEB5EF78-84A6-4DE7-B651-4E2CC10B5440}" srcOrd="3" destOrd="0" parTransId="{924A78E9-CF3C-4B72-8D4E-430D28632F43}" sibTransId="{E24056AE-B6E9-486C-AB81-D7DC8769BFEA}"/>
    <dgm:cxn modelId="{AD735303-6F20-407C-8B83-D40C055DAD41}" type="presParOf" srcId="{462EDF9A-FAA4-4EE4-B908-EB28E89DBD52}" destId="{16F4FC2D-28D0-4D8E-A551-03127B7CC537}" srcOrd="0" destOrd="0" presId="urn:microsoft.com/office/officeart/2005/8/layout/process3"/>
    <dgm:cxn modelId="{D256FB43-D494-4558-846F-8C538D0C408C}" type="presParOf" srcId="{16F4FC2D-28D0-4D8E-A551-03127B7CC537}" destId="{AB87BBC2-A3CE-43C0-8C9B-52CEAB34D34B}" srcOrd="0" destOrd="0" presId="urn:microsoft.com/office/officeart/2005/8/layout/process3"/>
    <dgm:cxn modelId="{D0FF72D9-E601-4796-ADC6-E61114E6EB2E}" type="presParOf" srcId="{16F4FC2D-28D0-4D8E-A551-03127B7CC537}" destId="{31317375-4A1F-48B2-B8BB-33523AF2B679}" srcOrd="1" destOrd="0" presId="urn:microsoft.com/office/officeart/2005/8/layout/process3"/>
    <dgm:cxn modelId="{F6916741-F81D-4B8A-9E70-EE73BD40FC9D}" type="presParOf" srcId="{16F4FC2D-28D0-4D8E-A551-03127B7CC537}" destId="{C902AFB8-1275-40B3-B032-4E4B831258B4}" srcOrd="2" destOrd="0" presId="urn:microsoft.com/office/officeart/2005/8/layout/process3"/>
    <dgm:cxn modelId="{386F616C-B395-49A2-9DDC-A7182084A4B2}" type="presParOf" srcId="{462EDF9A-FAA4-4EE4-B908-EB28E89DBD52}" destId="{7194C9D1-47AC-42CE-B08D-AC6861E99BFA}" srcOrd="1" destOrd="0" presId="urn:microsoft.com/office/officeart/2005/8/layout/process3"/>
    <dgm:cxn modelId="{C8AA8493-9D3C-4BF7-9864-481A2BBD29E8}" type="presParOf" srcId="{7194C9D1-47AC-42CE-B08D-AC6861E99BFA}" destId="{ABC575E5-6412-4B81-A49A-C9F2E1A67326}" srcOrd="0" destOrd="0" presId="urn:microsoft.com/office/officeart/2005/8/layout/process3"/>
    <dgm:cxn modelId="{EC156B9E-7573-45FC-90B8-3E6176060F69}" type="presParOf" srcId="{462EDF9A-FAA4-4EE4-B908-EB28E89DBD52}" destId="{9E38E0DB-0828-4DD2-B8D2-4426D10FCD24}" srcOrd="2" destOrd="0" presId="urn:microsoft.com/office/officeart/2005/8/layout/process3"/>
    <dgm:cxn modelId="{43DC1A68-60AF-42CD-8C8B-2E04AB618224}" type="presParOf" srcId="{9E38E0DB-0828-4DD2-B8D2-4426D10FCD24}" destId="{7CE71070-9AF1-4D12-A358-133A3004E803}" srcOrd="0" destOrd="0" presId="urn:microsoft.com/office/officeart/2005/8/layout/process3"/>
    <dgm:cxn modelId="{EA0BD7D6-7DA1-4F3A-AE5A-EB2246FC7823}" type="presParOf" srcId="{9E38E0DB-0828-4DD2-B8D2-4426D10FCD24}" destId="{7E339E30-A33C-4F81-8C4E-999FD641D06B}" srcOrd="1" destOrd="0" presId="urn:microsoft.com/office/officeart/2005/8/layout/process3"/>
    <dgm:cxn modelId="{C800A697-8236-482C-AF9F-6BB63045A4B6}" type="presParOf" srcId="{9E38E0DB-0828-4DD2-B8D2-4426D10FCD24}" destId="{23ED2AEE-D24A-4A1D-8D88-0BDA2CDA65DD}" srcOrd="2" destOrd="0" presId="urn:microsoft.com/office/officeart/2005/8/layout/process3"/>
    <dgm:cxn modelId="{C957A5FD-E9B0-443B-B72B-18FDBF9C9A57}" type="presParOf" srcId="{462EDF9A-FAA4-4EE4-B908-EB28E89DBD52}" destId="{3825EA8A-BFD9-45BD-8FC3-726F62E1D855}" srcOrd="3" destOrd="0" presId="urn:microsoft.com/office/officeart/2005/8/layout/process3"/>
    <dgm:cxn modelId="{0F315958-451D-468E-A95B-F25B6A850FAF}" type="presParOf" srcId="{3825EA8A-BFD9-45BD-8FC3-726F62E1D855}" destId="{CB205955-14B6-461F-9AF8-E01DF41C6603}" srcOrd="0" destOrd="0" presId="urn:microsoft.com/office/officeart/2005/8/layout/process3"/>
    <dgm:cxn modelId="{33F16108-188F-46DD-8A7C-33C52B3F3B1F}" type="presParOf" srcId="{462EDF9A-FAA4-4EE4-B908-EB28E89DBD52}" destId="{B30F6163-1EF9-4E54-A4F2-D6EFBD57094A}" srcOrd="4" destOrd="0" presId="urn:microsoft.com/office/officeart/2005/8/layout/process3"/>
    <dgm:cxn modelId="{6A7A87D4-35B1-4C7F-A9F3-7AE5B701B881}" type="presParOf" srcId="{B30F6163-1EF9-4E54-A4F2-D6EFBD57094A}" destId="{53DCFAF2-8421-4587-8F45-20C07DFBB081}" srcOrd="0" destOrd="0" presId="urn:microsoft.com/office/officeart/2005/8/layout/process3"/>
    <dgm:cxn modelId="{AC9B0B68-7AFD-49D7-8C92-943BAFB29C57}" type="presParOf" srcId="{B30F6163-1EF9-4E54-A4F2-D6EFBD57094A}" destId="{70CEC203-AD4C-43F4-A912-E27E7F1F679D}" srcOrd="1" destOrd="0" presId="urn:microsoft.com/office/officeart/2005/8/layout/process3"/>
    <dgm:cxn modelId="{ACEC4EAA-F753-4847-A86A-BB9DCD0B9C11}" type="presParOf" srcId="{B30F6163-1EF9-4E54-A4F2-D6EFBD57094A}" destId="{5AF29128-2C02-4AC9-AFAE-F19F941A2366}" srcOrd="2" destOrd="0" presId="urn:microsoft.com/office/officeart/2005/8/layout/process3"/>
    <dgm:cxn modelId="{B67DAE7B-82A1-4212-8958-DB4FF848B88C}" type="presParOf" srcId="{462EDF9A-FAA4-4EE4-B908-EB28E89DBD52}" destId="{7D76901C-3EEA-479E-A622-178BDEFCBDD6}" srcOrd="5" destOrd="0" presId="urn:microsoft.com/office/officeart/2005/8/layout/process3"/>
    <dgm:cxn modelId="{404BC5AA-A69C-4AA1-9FBB-F63D659AF66E}" type="presParOf" srcId="{7D76901C-3EEA-479E-A622-178BDEFCBDD6}" destId="{CCFFB9AD-34F0-48E6-A9A8-3A1B1643BD0B}" srcOrd="0" destOrd="0" presId="urn:microsoft.com/office/officeart/2005/8/layout/process3"/>
    <dgm:cxn modelId="{406AE6F2-67E1-4E83-A5A6-22EE523D19BB}" type="presParOf" srcId="{462EDF9A-FAA4-4EE4-B908-EB28E89DBD52}" destId="{DE3096FD-15DE-4052-B744-222CD0F5B20B}" srcOrd="6" destOrd="0" presId="urn:microsoft.com/office/officeart/2005/8/layout/process3"/>
    <dgm:cxn modelId="{F18BE844-9C40-40AA-B205-48549EC1DA25}" type="presParOf" srcId="{DE3096FD-15DE-4052-B744-222CD0F5B20B}" destId="{03BAC19A-C56B-4578-9AFE-434DA9B675C0}" srcOrd="0" destOrd="0" presId="urn:microsoft.com/office/officeart/2005/8/layout/process3"/>
    <dgm:cxn modelId="{8DB3CC03-244C-46BB-8A34-49D72C13C486}" type="presParOf" srcId="{DE3096FD-15DE-4052-B744-222CD0F5B20B}" destId="{CFA87303-EE5E-44BA-B75F-DE3B86C9E25B}" srcOrd="1" destOrd="0" presId="urn:microsoft.com/office/officeart/2005/8/layout/process3"/>
    <dgm:cxn modelId="{B4E75E6C-C113-4E49-9F64-323FA01FDB0D}" type="presParOf" srcId="{DE3096FD-15DE-4052-B744-222CD0F5B20B}" destId="{6ABE8AB9-123B-4411-8621-D856733DA9EF}"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01554-7904-410D-B528-2062EE13A4E5}"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461A5846-A11D-4153-8580-B524F3D1F115}">
      <dgm:prSet phldrT="[Text]"/>
      <dgm:spPr/>
      <dgm:t>
        <a:bodyPr/>
        <a:lstStyle/>
        <a:p>
          <a:r>
            <a:rPr lang="en-US" dirty="0" smtClean="0"/>
            <a:t>Data</a:t>
          </a:r>
          <a:endParaRPr lang="en-US" dirty="0"/>
        </a:p>
      </dgm:t>
    </dgm:pt>
    <dgm:pt modelId="{FA27E2D6-D636-43B4-A2A9-255D6DC1A5CE}" type="parTrans" cxnId="{C852D397-661C-47BD-9098-588FE3F4609D}">
      <dgm:prSet/>
      <dgm:spPr/>
      <dgm:t>
        <a:bodyPr/>
        <a:lstStyle/>
        <a:p>
          <a:endParaRPr lang="en-US"/>
        </a:p>
      </dgm:t>
    </dgm:pt>
    <dgm:pt modelId="{E27A0C01-86B0-4A14-A297-8216F9F80EE8}" type="sibTrans" cxnId="{C852D397-661C-47BD-9098-588FE3F4609D}">
      <dgm:prSet/>
      <dgm:spPr/>
      <dgm:t>
        <a:bodyPr/>
        <a:lstStyle/>
        <a:p>
          <a:endParaRPr lang="en-US"/>
        </a:p>
      </dgm:t>
    </dgm:pt>
    <dgm:pt modelId="{C63DC05A-90E9-4EA1-B8CF-A005F245EDA7}">
      <dgm:prSet phldrT="[Text]"/>
      <dgm:spPr/>
      <dgm:t>
        <a:bodyPr/>
        <a:lstStyle/>
        <a:p>
          <a:r>
            <a:rPr lang="en-US" dirty="0" smtClean="0"/>
            <a:t>Source of data</a:t>
          </a:r>
          <a:endParaRPr lang="en-US" dirty="0"/>
        </a:p>
      </dgm:t>
    </dgm:pt>
    <dgm:pt modelId="{92BC4F28-850D-46EA-BE9A-0619B997D9E2}" type="parTrans" cxnId="{D1CBF730-549B-4987-AF82-FFDA9B64F029}">
      <dgm:prSet/>
      <dgm:spPr/>
      <dgm:t>
        <a:bodyPr/>
        <a:lstStyle/>
        <a:p>
          <a:endParaRPr lang="en-US"/>
        </a:p>
      </dgm:t>
    </dgm:pt>
    <dgm:pt modelId="{7CBBCCEF-2447-45F6-A34B-5DE597712718}" type="sibTrans" cxnId="{D1CBF730-549B-4987-AF82-FFDA9B64F029}">
      <dgm:prSet/>
      <dgm:spPr/>
      <dgm:t>
        <a:bodyPr/>
        <a:lstStyle/>
        <a:p>
          <a:endParaRPr lang="en-US"/>
        </a:p>
      </dgm:t>
    </dgm:pt>
    <dgm:pt modelId="{5CDE3572-A78A-4AAD-ACAA-9E3EC3F18047}">
      <dgm:prSet phldrT="[Text]"/>
      <dgm:spPr/>
      <dgm:t>
        <a:bodyPr/>
        <a:lstStyle/>
        <a:p>
          <a:r>
            <a:rPr lang="en-US" dirty="0" smtClean="0"/>
            <a:t>Training</a:t>
          </a:r>
          <a:endParaRPr lang="en-US" dirty="0"/>
        </a:p>
      </dgm:t>
    </dgm:pt>
    <dgm:pt modelId="{8344D4CA-C016-46E9-9135-04E2E2D58981}" type="parTrans" cxnId="{9BA5E1B7-2E91-4500-A577-7B113649D82A}">
      <dgm:prSet/>
      <dgm:spPr/>
      <dgm:t>
        <a:bodyPr/>
        <a:lstStyle/>
        <a:p>
          <a:endParaRPr lang="en-US"/>
        </a:p>
      </dgm:t>
    </dgm:pt>
    <dgm:pt modelId="{8A168F27-3361-4A33-B28C-2E4801A08717}" type="sibTrans" cxnId="{9BA5E1B7-2E91-4500-A577-7B113649D82A}">
      <dgm:prSet/>
      <dgm:spPr/>
      <dgm:t>
        <a:bodyPr/>
        <a:lstStyle/>
        <a:p>
          <a:endParaRPr lang="en-US"/>
        </a:p>
      </dgm:t>
    </dgm:pt>
    <dgm:pt modelId="{2C8B3C6E-29AE-44B6-A6A9-85B7BF472F7E}">
      <dgm:prSet phldrT="[Text]"/>
      <dgm:spPr/>
      <dgm:t>
        <a:bodyPr/>
        <a:lstStyle/>
        <a:p>
          <a:r>
            <a:rPr lang="en-US" dirty="0" smtClean="0"/>
            <a:t>Type of model</a:t>
          </a:r>
          <a:endParaRPr lang="en-US" dirty="0"/>
        </a:p>
      </dgm:t>
    </dgm:pt>
    <dgm:pt modelId="{B204B37A-CDF5-4FB9-B905-A5886F24F4C9}" type="parTrans" cxnId="{BCB9F175-E98D-4AD0-87C5-63E4B4F40B16}">
      <dgm:prSet/>
      <dgm:spPr/>
      <dgm:t>
        <a:bodyPr/>
        <a:lstStyle/>
        <a:p>
          <a:endParaRPr lang="en-US"/>
        </a:p>
      </dgm:t>
    </dgm:pt>
    <dgm:pt modelId="{D2E2188C-7582-409C-94D0-3D9FCB7FC8B1}" type="sibTrans" cxnId="{BCB9F175-E98D-4AD0-87C5-63E4B4F40B16}">
      <dgm:prSet/>
      <dgm:spPr/>
      <dgm:t>
        <a:bodyPr/>
        <a:lstStyle/>
        <a:p>
          <a:endParaRPr lang="en-US"/>
        </a:p>
      </dgm:t>
    </dgm:pt>
    <dgm:pt modelId="{D52A1BFB-9B69-43B0-AF3B-B56D65F82D5E}">
      <dgm:prSet phldrT="[Text]"/>
      <dgm:spPr/>
      <dgm:t>
        <a:bodyPr/>
        <a:lstStyle/>
        <a:p>
          <a:r>
            <a:rPr lang="en-US" dirty="0" smtClean="0"/>
            <a:t>Deployment</a:t>
          </a:r>
          <a:endParaRPr lang="en-US" dirty="0"/>
        </a:p>
      </dgm:t>
    </dgm:pt>
    <dgm:pt modelId="{79902BCD-FBAF-4D3B-81AF-AFDCAAB88252}" type="parTrans" cxnId="{3D94B09A-032C-4978-8A1C-7F2123B9B399}">
      <dgm:prSet/>
      <dgm:spPr/>
      <dgm:t>
        <a:bodyPr/>
        <a:lstStyle/>
        <a:p>
          <a:endParaRPr lang="en-US"/>
        </a:p>
      </dgm:t>
    </dgm:pt>
    <dgm:pt modelId="{FA369219-32F9-409D-B7D7-F343371CE695}" type="sibTrans" cxnId="{3D94B09A-032C-4978-8A1C-7F2123B9B399}">
      <dgm:prSet/>
      <dgm:spPr/>
      <dgm:t>
        <a:bodyPr/>
        <a:lstStyle/>
        <a:p>
          <a:endParaRPr lang="en-US"/>
        </a:p>
      </dgm:t>
    </dgm:pt>
    <dgm:pt modelId="{660A9530-9E7B-4116-AA59-BA2669400D3A}">
      <dgm:prSet phldrT="[Text]"/>
      <dgm:spPr/>
      <dgm:t>
        <a:bodyPr/>
        <a:lstStyle/>
        <a:p>
          <a:r>
            <a:rPr lang="en-US" dirty="0" smtClean="0"/>
            <a:t>Location</a:t>
          </a:r>
          <a:endParaRPr lang="en-US" dirty="0"/>
        </a:p>
      </dgm:t>
    </dgm:pt>
    <dgm:pt modelId="{D6A670D2-9012-4633-8ACC-95A92A027166}" type="parTrans" cxnId="{7BA2AA67-386E-4E64-ADFA-B450E7DE8337}">
      <dgm:prSet/>
      <dgm:spPr/>
      <dgm:t>
        <a:bodyPr/>
        <a:lstStyle/>
        <a:p>
          <a:endParaRPr lang="en-US"/>
        </a:p>
      </dgm:t>
    </dgm:pt>
    <dgm:pt modelId="{F2569D82-D0A7-46EC-AAA9-44307E3706E9}" type="sibTrans" cxnId="{7BA2AA67-386E-4E64-ADFA-B450E7DE8337}">
      <dgm:prSet/>
      <dgm:spPr/>
      <dgm:t>
        <a:bodyPr/>
        <a:lstStyle/>
        <a:p>
          <a:endParaRPr lang="en-US"/>
        </a:p>
      </dgm:t>
    </dgm:pt>
    <dgm:pt modelId="{EEB5EF78-84A6-4DE7-B651-4E2CC10B5440}">
      <dgm:prSet phldrT="[Text]"/>
      <dgm:spPr/>
      <dgm:t>
        <a:bodyPr/>
        <a:lstStyle/>
        <a:p>
          <a:r>
            <a:rPr lang="en-US" dirty="0" smtClean="0"/>
            <a:t>Results</a:t>
          </a:r>
          <a:endParaRPr lang="en-US" dirty="0"/>
        </a:p>
      </dgm:t>
    </dgm:pt>
    <dgm:pt modelId="{924A78E9-CF3C-4B72-8D4E-430D28632F43}" type="parTrans" cxnId="{64452AD1-0F63-486E-86A2-62405CAD6480}">
      <dgm:prSet/>
      <dgm:spPr/>
      <dgm:t>
        <a:bodyPr/>
        <a:lstStyle/>
        <a:p>
          <a:endParaRPr lang="en-US"/>
        </a:p>
      </dgm:t>
    </dgm:pt>
    <dgm:pt modelId="{E24056AE-B6E9-486C-AB81-D7DC8769BFEA}" type="sibTrans" cxnId="{64452AD1-0F63-486E-86A2-62405CAD6480}">
      <dgm:prSet/>
      <dgm:spPr/>
      <dgm:t>
        <a:bodyPr/>
        <a:lstStyle/>
        <a:p>
          <a:endParaRPr lang="en-US"/>
        </a:p>
      </dgm:t>
    </dgm:pt>
    <dgm:pt modelId="{F901DE93-A91D-4720-A678-BBE39351E887}">
      <dgm:prSet phldrT="[Text]"/>
      <dgm:spPr/>
      <dgm:t>
        <a:bodyPr/>
        <a:lstStyle/>
        <a:p>
          <a:r>
            <a:rPr lang="en-US" dirty="0" smtClean="0"/>
            <a:t>Preparation and quality</a:t>
          </a:r>
          <a:endParaRPr lang="en-US" dirty="0"/>
        </a:p>
      </dgm:t>
    </dgm:pt>
    <dgm:pt modelId="{CB7F6F6C-2786-4664-91B7-65674C47957E}" type="parTrans" cxnId="{551AA9D4-3942-4F2C-9671-2B5ACB025658}">
      <dgm:prSet/>
      <dgm:spPr/>
      <dgm:t>
        <a:bodyPr/>
        <a:lstStyle/>
        <a:p>
          <a:endParaRPr lang="en-US"/>
        </a:p>
      </dgm:t>
    </dgm:pt>
    <dgm:pt modelId="{BE2371C7-58CD-4B78-8855-C4B63B44F078}" type="sibTrans" cxnId="{551AA9D4-3942-4F2C-9671-2B5ACB025658}">
      <dgm:prSet/>
      <dgm:spPr/>
      <dgm:t>
        <a:bodyPr/>
        <a:lstStyle/>
        <a:p>
          <a:endParaRPr lang="en-US"/>
        </a:p>
      </dgm:t>
    </dgm:pt>
    <dgm:pt modelId="{794F40BE-F1AC-47EC-9E00-9A5B4FF8EE3E}">
      <dgm:prSet phldrT="[Text]"/>
      <dgm:spPr/>
      <dgm:t>
        <a:bodyPr/>
        <a:lstStyle/>
        <a:p>
          <a:r>
            <a:rPr lang="en-US" dirty="0" smtClean="0"/>
            <a:t>Training &amp; Testing</a:t>
          </a:r>
          <a:endParaRPr lang="en-US" dirty="0"/>
        </a:p>
      </dgm:t>
    </dgm:pt>
    <dgm:pt modelId="{9FC3152F-51C8-43EB-908B-F37979580FF6}" type="parTrans" cxnId="{7B2473B1-1217-48A8-BC89-565711D936E5}">
      <dgm:prSet/>
      <dgm:spPr/>
      <dgm:t>
        <a:bodyPr/>
        <a:lstStyle/>
        <a:p>
          <a:endParaRPr lang="en-US"/>
        </a:p>
      </dgm:t>
    </dgm:pt>
    <dgm:pt modelId="{C95162B1-CCB6-4F35-99CD-89A8DC11E159}" type="sibTrans" cxnId="{7B2473B1-1217-48A8-BC89-565711D936E5}">
      <dgm:prSet/>
      <dgm:spPr/>
      <dgm:t>
        <a:bodyPr/>
        <a:lstStyle/>
        <a:p>
          <a:endParaRPr lang="en-US"/>
        </a:p>
      </dgm:t>
    </dgm:pt>
    <dgm:pt modelId="{4AAE85B2-6DE5-462E-B137-D43C1C8023A4}">
      <dgm:prSet phldrT="[Text]"/>
      <dgm:spPr/>
      <dgm:t>
        <a:bodyPr/>
        <a:lstStyle/>
        <a:p>
          <a:r>
            <a:rPr lang="en-US" dirty="0" smtClean="0"/>
            <a:t>Online data sources</a:t>
          </a:r>
          <a:endParaRPr lang="en-US" dirty="0"/>
        </a:p>
      </dgm:t>
    </dgm:pt>
    <dgm:pt modelId="{AA465F54-844D-4110-9CDF-E37C26E9CFC3}" type="parTrans" cxnId="{65A68962-6854-4A49-A838-835011974DE5}">
      <dgm:prSet/>
      <dgm:spPr/>
      <dgm:t>
        <a:bodyPr/>
        <a:lstStyle/>
        <a:p>
          <a:endParaRPr lang="en-US"/>
        </a:p>
      </dgm:t>
    </dgm:pt>
    <dgm:pt modelId="{D524932A-00D3-431A-B05E-38F13F25AE3E}" type="sibTrans" cxnId="{65A68962-6854-4A49-A838-835011974DE5}">
      <dgm:prSet/>
      <dgm:spPr/>
      <dgm:t>
        <a:bodyPr/>
        <a:lstStyle/>
        <a:p>
          <a:endParaRPr lang="en-US"/>
        </a:p>
      </dgm:t>
    </dgm:pt>
    <dgm:pt modelId="{8CFCFA44-95A9-4357-BEBE-9ED832DE0440}">
      <dgm:prSet phldrT="[Text]"/>
      <dgm:spPr/>
      <dgm:t>
        <a:bodyPr/>
        <a:lstStyle/>
        <a:p>
          <a:r>
            <a:rPr lang="en-US" dirty="0" smtClean="0"/>
            <a:t>Predictions</a:t>
          </a:r>
          <a:endParaRPr lang="en-US" dirty="0"/>
        </a:p>
      </dgm:t>
    </dgm:pt>
    <dgm:pt modelId="{D0A0E548-915D-4672-96DB-D61E0CE6618F}" type="parTrans" cxnId="{899E3DA0-5A52-4523-ABD7-3E73B8BA3EB3}">
      <dgm:prSet/>
      <dgm:spPr/>
      <dgm:t>
        <a:bodyPr/>
        <a:lstStyle/>
        <a:p>
          <a:endParaRPr lang="en-US"/>
        </a:p>
      </dgm:t>
    </dgm:pt>
    <dgm:pt modelId="{8E849147-AB32-4213-A401-AA222ECB52BF}" type="sibTrans" cxnId="{899E3DA0-5A52-4523-ABD7-3E73B8BA3EB3}">
      <dgm:prSet/>
      <dgm:spPr/>
      <dgm:t>
        <a:bodyPr/>
        <a:lstStyle/>
        <a:p>
          <a:endParaRPr lang="en-US"/>
        </a:p>
      </dgm:t>
    </dgm:pt>
    <dgm:pt modelId="{7FA0EF08-6E67-4C98-93C9-A3E5D0D0708A}">
      <dgm:prSet phldrT="[Text]"/>
      <dgm:spPr/>
      <dgm:t>
        <a:bodyPr/>
        <a:lstStyle/>
        <a:p>
          <a:r>
            <a:rPr lang="en-US" dirty="0" smtClean="0"/>
            <a:t>Decisions</a:t>
          </a:r>
          <a:endParaRPr lang="en-US" dirty="0"/>
        </a:p>
      </dgm:t>
    </dgm:pt>
    <dgm:pt modelId="{F7AEAA60-BF95-431B-9062-2845289C535F}" type="parTrans" cxnId="{61F18430-EDA3-4B04-BDB6-73A0C724D020}">
      <dgm:prSet/>
      <dgm:spPr/>
      <dgm:t>
        <a:bodyPr/>
        <a:lstStyle/>
        <a:p>
          <a:endParaRPr lang="en-US"/>
        </a:p>
      </dgm:t>
    </dgm:pt>
    <dgm:pt modelId="{B3C1E1CD-9030-470E-9EE6-BBDE9E1340E6}" type="sibTrans" cxnId="{61F18430-EDA3-4B04-BDB6-73A0C724D020}">
      <dgm:prSet/>
      <dgm:spPr/>
      <dgm:t>
        <a:bodyPr/>
        <a:lstStyle/>
        <a:p>
          <a:endParaRPr lang="en-US"/>
        </a:p>
      </dgm:t>
    </dgm:pt>
    <dgm:pt modelId="{04E01BBB-FB2C-4DFA-8379-2B7C57AAF64F}">
      <dgm:prSet phldrT="[Text]"/>
      <dgm:spPr/>
      <dgm:t>
        <a:bodyPr/>
        <a:lstStyle/>
        <a:p>
          <a:r>
            <a:rPr lang="en-US" dirty="0" smtClean="0"/>
            <a:t>Objective</a:t>
          </a:r>
          <a:endParaRPr lang="en-US" dirty="0"/>
        </a:p>
      </dgm:t>
    </dgm:pt>
    <dgm:pt modelId="{3765C29A-434A-4C75-951C-D593841889C6}" type="parTrans" cxnId="{51AB81A7-848A-420C-B5C9-F4822BEBCC63}">
      <dgm:prSet/>
      <dgm:spPr/>
      <dgm:t>
        <a:bodyPr/>
        <a:lstStyle/>
        <a:p>
          <a:endParaRPr lang="en-US"/>
        </a:p>
      </dgm:t>
    </dgm:pt>
    <dgm:pt modelId="{55A7F08B-7A25-4E60-BF2C-F5F1B9D0107A}" type="sibTrans" cxnId="{51AB81A7-848A-420C-B5C9-F4822BEBCC63}">
      <dgm:prSet/>
      <dgm:spPr/>
      <dgm:t>
        <a:bodyPr/>
        <a:lstStyle/>
        <a:p>
          <a:endParaRPr lang="en-US"/>
        </a:p>
      </dgm:t>
    </dgm:pt>
    <dgm:pt modelId="{8E887E97-F88B-43B9-A5CF-DCCE1419DEB5}">
      <dgm:prSet phldrT="[Text]"/>
      <dgm:spPr/>
      <dgm:t>
        <a:bodyPr/>
        <a:lstStyle/>
        <a:p>
          <a:r>
            <a:rPr lang="en-US" dirty="0" smtClean="0"/>
            <a:t>Goal of AI</a:t>
          </a:r>
          <a:endParaRPr lang="en-US" dirty="0"/>
        </a:p>
      </dgm:t>
    </dgm:pt>
    <dgm:pt modelId="{48C5CF74-DBA1-433D-94A7-87DEAE008AE5}" type="parTrans" cxnId="{FB8CA990-A81D-44FA-BB98-89DF463BB794}">
      <dgm:prSet/>
      <dgm:spPr/>
      <dgm:t>
        <a:bodyPr/>
        <a:lstStyle/>
        <a:p>
          <a:endParaRPr lang="en-US"/>
        </a:p>
      </dgm:t>
    </dgm:pt>
    <dgm:pt modelId="{2144CF8B-4240-47FE-9678-1D3B3A3D3A08}" type="sibTrans" cxnId="{FB8CA990-A81D-44FA-BB98-89DF463BB794}">
      <dgm:prSet/>
      <dgm:spPr/>
      <dgm:t>
        <a:bodyPr/>
        <a:lstStyle/>
        <a:p>
          <a:endParaRPr lang="en-US"/>
        </a:p>
      </dgm:t>
    </dgm:pt>
    <dgm:pt modelId="{E75F2DA9-DD80-4E0D-AB03-FAE17FAE8150}">
      <dgm:prSet phldrT="[Text]"/>
      <dgm:spPr/>
      <dgm:t>
        <a:bodyPr/>
        <a:lstStyle/>
        <a:p>
          <a:r>
            <a:rPr lang="en-US" dirty="0" smtClean="0"/>
            <a:t>Process to be improved</a:t>
          </a:r>
          <a:endParaRPr lang="en-US" dirty="0"/>
        </a:p>
      </dgm:t>
    </dgm:pt>
    <dgm:pt modelId="{15370F00-0206-472A-9DAF-C7943244F259}" type="parTrans" cxnId="{CBD2DBEC-ED3A-47EF-89B2-8949ADF54431}">
      <dgm:prSet/>
      <dgm:spPr/>
      <dgm:t>
        <a:bodyPr/>
        <a:lstStyle/>
        <a:p>
          <a:endParaRPr lang="en-US"/>
        </a:p>
      </dgm:t>
    </dgm:pt>
    <dgm:pt modelId="{3A18CF20-EDD0-4E55-9F36-9A742E52FC1F}" type="sibTrans" cxnId="{CBD2DBEC-ED3A-47EF-89B2-8949ADF54431}">
      <dgm:prSet/>
      <dgm:spPr/>
      <dgm:t>
        <a:bodyPr/>
        <a:lstStyle/>
        <a:p>
          <a:endParaRPr lang="en-US"/>
        </a:p>
      </dgm:t>
    </dgm:pt>
    <dgm:pt modelId="{462EDF9A-FAA4-4EE4-B908-EB28E89DBD52}" type="pres">
      <dgm:prSet presAssocID="{2EF01554-7904-410D-B528-2062EE13A4E5}" presName="linearFlow" presStyleCnt="0">
        <dgm:presLayoutVars>
          <dgm:dir/>
          <dgm:animLvl val="lvl"/>
          <dgm:resizeHandles val="exact"/>
        </dgm:presLayoutVars>
      </dgm:prSet>
      <dgm:spPr/>
      <dgm:t>
        <a:bodyPr/>
        <a:lstStyle/>
        <a:p>
          <a:endParaRPr lang="en-US"/>
        </a:p>
      </dgm:t>
    </dgm:pt>
    <dgm:pt modelId="{75104373-EA0A-4150-AA9D-A37776D809E7}" type="pres">
      <dgm:prSet presAssocID="{04E01BBB-FB2C-4DFA-8379-2B7C57AAF64F}" presName="composite" presStyleCnt="0"/>
      <dgm:spPr/>
    </dgm:pt>
    <dgm:pt modelId="{1EAE1AB0-8231-4E5B-81E0-FAEB811AD69E}" type="pres">
      <dgm:prSet presAssocID="{04E01BBB-FB2C-4DFA-8379-2B7C57AAF64F}" presName="parTx" presStyleLbl="node1" presStyleIdx="0" presStyleCnt="5">
        <dgm:presLayoutVars>
          <dgm:chMax val="0"/>
          <dgm:chPref val="0"/>
          <dgm:bulletEnabled val="1"/>
        </dgm:presLayoutVars>
      </dgm:prSet>
      <dgm:spPr/>
      <dgm:t>
        <a:bodyPr/>
        <a:lstStyle/>
        <a:p>
          <a:endParaRPr lang="en-US"/>
        </a:p>
      </dgm:t>
    </dgm:pt>
    <dgm:pt modelId="{B4BB7217-1159-488F-B543-433CF9D35BB9}" type="pres">
      <dgm:prSet presAssocID="{04E01BBB-FB2C-4DFA-8379-2B7C57AAF64F}" presName="parSh" presStyleLbl="node1" presStyleIdx="0" presStyleCnt="5"/>
      <dgm:spPr/>
      <dgm:t>
        <a:bodyPr/>
        <a:lstStyle/>
        <a:p>
          <a:endParaRPr lang="en-US"/>
        </a:p>
      </dgm:t>
    </dgm:pt>
    <dgm:pt modelId="{5FA2ADF3-124F-4F3D-AB6D-7DEAFD5270F5}" type="pres">
      <dgm:prSet presAssocID="{04E01BBB-FB2C-4DFA-8379-2B7C57AAF64F}" presName="desTx" presStyleLbl="fgAcc1" presStyleIdx="0" presStyleCnt="5">
        <dgm:presLayoutVars>
          <dgm:bulletEnabled val="1"/>
        </dgm:presLayoutVars>
      </dgm:prSet>
      <dgm:spPr/>
      <dgm:t>
        <a:bodyPr/>
        <a:lstStyle/>
        <a:p>
          <a:endParaRPr lang="en-US"/>
        </a:p>
      </dgm:t>
    </dgm:pt>
    <dgm:pt modelId="{0783BA12-B360-454A-A50D-2A6A29BBE116}" type="pres">
      <dgm:prSet presAssocID="{55A7F08B-7A25-4E60-BF2C-F5F1B9D0107A}" presName="sibTrans" presStyleLbl="sibTrans2D1" presStyleIdx="0" presStyleCnt="4"/>
      <dgm:spPr/>
      <dgm:t>
        <a:bodyPr/>
        <a:lstStyle/>
        <a:p>
          <a:endParaRPr lang="en-US"/>
        </a:p>
      </dgm:t>
    </dgm:pt>
    <dgm:pt modelId="{E054342E-0566-4735-B704-21A271F70632}" type="pres">
      <dgm:prSet presAssocID="{55A7F08B-7A25-4E60-BF2C-F5F1B9D0107A}" presName="connTx" presStyleLbl="sibTrans2D1" presStyleIdx="0" presStyleCnt="4"/>
      <dgm:spPr/>
      <dgm:t>
        <a:bodyPr/>
        <a:lstStyle/>
        <a:p>
          <a:endParaRPr lang="en-US"/>
        </a:p>
      </dgm:t>
    </dgm:pt>
    <dgm:pt modelId="{16F4FC2D-28D0-4D8E-A551-03127B7CC537}" type="pres">
      <dgm:prSet presAssocID="{461A5846-A11D-4153-8580-B524F3D1F115}" presName="composite" presStyleCnt="0"/>
      <dgm:spPr/>
    </dgm:pt>
    <dgm:pt modelId="{AB87BBC2-A3CE-43C0-8C9B-52CEAB34D34B}" type="pres">
      <dgm:prSet presAssocID="{461A5846-A11D-4153-8580-B524F3D1F115}" presName="parTx" presStyleLbl="node1" presStyleIdx="0" presStyleCnt="5">
        <dgm:presLayoutVars>
          <dgm:chMax val="0"/>
          <dgm:chPref val="0"/>
          <dgm:bulletEnabled val="1"/>
        </dgm:presLayoutVars>
      </dgm:prSet>
      <dgm:spPr/>
      <dgm:t>
        <a:bodyPr/>
        <a:lstStyle/>
        <a:p>
          <a:endParaRPr lang="en-US"/>
        </a:p>
      </dgm:t>
    </dgm:pt>
    <dgm:pt modelId="{31317375-4A1F-48B2-B8BB-33523AF2B679}" type="pres">
      <dgm:prSet presAssocID="{461A5846-A11D-4153-8580-B524F3D1F115}" presName="parSh" presStyleLbl="node1" presStyleIdx="1" presStyleCnt="5"/>
      <dgm:spPr/>
      <dgm:t>
        <a:bodyPr/>
        <a:lstStyle/>
        <a:p>
          <a:endParaRPr lang="en-US"/>
        </a:p>
      </dgm:t>
    </dgm:pt>
    <dgm:pt modelId="{C902AFB8-1275-40B3-B032-4E4B831258B4}" type="pres">
      <dgm:prSet presAssocID="{461A5846-A11D-4153-8580-B524F3D1F115}" presName="desTx" presStyleLbl="fgAcc1" presStyleIdx="1" presStyleCnt="5">
        <dgm:presLayoutVars>
          <dgm:bulletEnabled val="1"/>
        </dgm:presLayoutVars>
      </dgm:prSet>
      <dgm:spPr/>
      <dgm:t>
        <a:bodyPr/>
        <a:lstStyle/>
        <a:p>
          <a:endParaRPr lang="en-US"/>
        </a:p>
      </dgm:t>
    </dgm:pt>
    <dgm:pt modelId="{7194C9D1-47AC-42CE-B08D-AC6861E99BFA}" type="pres">
      <dgm:prSet presAssocID="{E27A0C01-86B0-4A14-A297-8216F9F80EE8}" presName="sibTrans" presStyleLbl="sibTrans2D1" presStyleIdx="1" presStyleCnt="4"/>
      <dgm:spPr/>
      <dgm:t>
        <a:bodyPr/>
        <a:lstStyle/>
        <a:p>
          <a:endParaRPr lang="en-US"/>
        </a:p>
      </dgm:t>
    </dgm:pt>
    <dgm:pt modelId="{ABC575E5-6412-4B81-A49A-C9F2E1A67326}" type="pres">
      <dgm:prSet presAssocID="{E27A0C01-86B0-4A14-A297-8216F9F80EE8}" presName="connTx" presStyleLbl="sibTrans2D1" presStyleIdx="1" presStyleCnt="4"/>
      <dgm:spPr/>
      <dgm:t>
        <a:bodyPr/>
        <a:lstStyle/>
        <a:p>
          <a:endParaRPr lang="en-US"/>
        </a:p>
      </dgm:t>
    </dgm:pt>
    <dgm:pt modelId="{9E38E0DB-0828-4DD2-B8D2-4426D10FCD24}" type="pres">
      <dgm:prSet presAssocID="{5CDE3572-A78A-4AAD-ACAA-9E3EC3F18047}" presName="composite" presStyleCnt="0"/>
      <dgm:spPr/>
    </dgm:pt>
    <dgm:pt modelId="{7CE71070-9AF1-4D12-A358-133A3004E803}" type="pres">
      <dgm:prSet presAssocID="{5CDE3572-A78A-4AAD-ACAA-9E3EC3F18047}" presName="parTx" presStyleLbl="node1" presStyleIdx="1" presStyleCnt="5">
        <dgm:presLayoutVars>
          <dgm:chMax val="0"/>
          <dgm:chPref val="0"/>
          <dgm:bulletEnabled val="1"/>
        </dgm:presLayoutVars>
      </dgm:prSet>
      <dgm:spPr/>
      <dgm:t>
        <a:bodyPr/>
        <a:lstStyle/>
        <a:p>
          <a:endParaRPr lang="en-US"/>
        </a:p>
      </dgm:t>
    </dgm:pt>
    <dgm:pt modelId="{7E339E30-A33C-4F81-8C4E-999FD641D06B}" type="pres">
      <dgm:prSet presAssocID="{5CDE3572-A78A-4AAD-ACAA-9E3EC3F18047}" presName="parSh" presStyleLbl="node1" presStyleIdx="2" presStyleCnt="5"/>
      <dgm:spPr/>
      <dgm:t>
        <a:bodyPr/>
        <a:lstStyle/>
        <a:p>
          <a:endParaRPr lang="en-US"/>
        </a:p>
      </dgm:t>
    </dgm:pt>
    <dgm:pt modelId="{23ED2AEE-D24A-4A1D-8D88-0BDA2CDA65DD}" type="pres">
      <dgm:prSet presAssocID="{5CDE3572-A78A-4AAD-ACAA-9E3EC3F18047}" presName="desTx" presStyleLbl="fgAcc1" presStyleIdx="2" presStyleCnt="5">
        <dgm:presLayoutVars>
          <dgm:bulletEnabled val="1"/>
        </dgm:presLayoutVars>
      </dgm:prSet>
      <dgm:spPr/>
      <dgm:t>
        <a:bodyPr/>
        <a:lstStyle/>
        <a:p>
          <a:endParaRPr lang="en-US"/>
        </a:p>
      </dgm:t>
    </dgm:pt>
    <dgm:pt modelId="{3825EA8A-BFD9-45BD-8FC3-726F62E1D855}" type="pres">
      <dgm:prSet presAssocID="{8A168F27-3361-4A33-B28C-2E4801A08717}" presName="sibTrans" presStyleLbl="sibTrans2D1" presStyleIdx="2" presStyleCnt="4"/>
      <dgm:spPr/>
      <dgm:t>
        <a:bodyPr/>
        <a:lstStyle/>
        <a:p>
          <a:endParaRPr lang="en-US"/>
        </a:p>
      </dgm:t>
    </dgm:pt>
    <dgm:pt modelId="{CB205955-14B6-461F-9AF8-E01DF41C6603}" type="pres">
      <dgm:prSet presAssocID="{8A168F27-3361-4A33-B28C-2E4801A08717}" presName="connTx" presStyleLbl="sibTrans2D1" presStyleIdx="2" presStyleCnt="4"/>
      <dgm:spPr/>
      <dgm:t>
        <a:bodyPr/>
        <a:lstStyle/>
        <a:p>
          <a:endParaRPr lang="en-US"/>
        </a:p>
      </dgm:t>
    </dgm:pt>
    <dgm:pt modelId="{B30F6163-1EF9-4E54-A4F2-D6EFBD57094A}" type="pres">
      <dgm:prSet presAssocID="{D52A1BFB-9B69-43B0-AF3B-B56D65F82D5E}" presName="composite" presStyleCnt="0"/>
      <dgm:spPr/>
    </dgm:pt>
    <dgm:pt modelId="{53DCFAF2-8421-4587-8F45-20C07DFBB081}" type="pres">
      <dgm:prSet presAssocID="{D52A1BFB-9B69-43B0-AF3B-B56D65F82D5E}" presName="parTx" presStyleLbl="node1" presStyleIdx="2" presStyleCnt="5">
        <dgm:presLayoutVars>
          <dgm:chMax val="0"/>
          <dgm:chPref val="0"/>
          <dgm:bulletEnabled val="1"/>
        </dgm:presLayoutVars>
      </dgm:prSet>
      <dgm:spPr/>
      <dgm:t>
        <a:bodyPr/>
        <a:lstStyle/>
        <a:p>
          <a:endParaRPr lang="en-US"/>
        </a:p>
      </dgm:t>
    </dgm:pt>
    <dgm:pt modelId="{70CEC203-AD4C-43F4-A912-E27E7F1F679D}" type="pres">
      <dgm:prSet presAssocID="{D52A1BFB-9B69-43B0-AF3B-B56D65F82D5E}" presName="parSh" presStyleLbl="node1" presStyleIdx="3" presStyleCnt="5"/>
      <dgm:spPr/>
      <dgm:t>
        <a:bodyPr/>
        <a:lstStyle/>
        <a:p>
          <a:endParaRPr lang="en-US"/>
        </a:p>
      </dgm:t>
    </dgm:pt>
    <dgm:pt modelId="{5AF29128-2C02-4AC9-AFAE-F19F941A2366}" type="pres">
      <dgm:prSet presAssocID="{D52A1BFB-9B69-43B0-AF3B-B56D65F82D5E}" presName="desTx" presStyleLbl="fgAcc1" presStyleIdx="3" presStyleCnt="5">
        <dgm:presLayoutVars>
          <dgm:bulletEnabled val="1"/>
        </dgm:presLayoutVars>
      </dgm:prSet>
      <dgm:spPr/>
      <dgm:t>
        <a:bodyPr/>
        <a:lstStyle/>
        <a:p>
          <a:endParaRPr lang="en-US"/>
        </a:p>
      </dgm:t>
    </dgm:pt>
    <dgm:pt modelId="{7D76901C-3EEA-479E-A622-178BDEFCBDD6}" type="pres">
      <dgm:prSet presAssocID="{FA369219-32F9-409D-B7D7-F343371CE695}" presName="sibTrans" presStyleLbl="sibTrans2D1" presStyleIdx="3" presStyleCnt="4"/>
      <dgm:spPr/>
      <dgm:t>
        <a:bodyPr/>
        <a:lstStyle/>
        <a:p>
          <a:endParaRPr lang="en-US"/>
        </a:p>
      </dgm:t>
    </dgm:pt>
    <dgm:pt modelId="{CCFFB9AD-34F0-48E6-A9A8-3A1B1643BD0B}" type="pres">
      <dgm:prSet presAssocID="{FA369219-32F9-409D-B7D7-F343371CE695}" presName="connTx" presStyleLbl="sibTrans2D1" presStyleIdx="3" presStyleCnt="4"/>
      <dgm:spPr/>
      <dgm:t>
        <a:bodyPr/>
        <a:lstStyle/>
        <a:p>
          <a:endParaRPr lang="en-US"/>
        </a:p>
      </dgm:t>
    </dgm:pt>
    <dgm:pt modelId="{DE3096FD-15DE-4052-B744-222CD0F5B20B}" type="pres">
      <dgm:prSet presAssocID="{EEB5EF78-84A6-4DE7-B651-4E2CC10B5440}" presName="composite" presStyleCnt="0"/>
      <dgm:spPr/>
    </dgm:pt>
    <dgm:pt modelId="{03BAC19A-C56B-4578-9AFE-434DA9B675C0}" type="pres">
      <dgm:prSet presAssocID="{EEB5EF78-84A6-4DE7-B651-4E2CC10B5440}" presName="parTx" presStyleLbl="node1" presStyleIdx="3" presStyleCnt="5">
        <dgm:presLayoutVars>
          <dgm:chMax val="0"/>
          <dgm:chPref val="0"/>
          <dgm:bulletEnabled val="1"/>
        </dgm:presLayoutVars>
      </dgm:prSet>
      <dgm:spPr/>
      <dgm:t>
        <a:bodyPr/>
        <a:lstStyle/>
        <a:p>
          <a:endParaRPr lang="en-US"/>
        </a:p>
      </dgm:t>
    </dgm:pt>
    <dgm:pt modelId="{CFA87303-EE5E-44BA-B75F-DE3B86C9E25B}" type="pres">
      <dgm:prSet presAssocID="{EEB5EF78-84A6-4DE7-B651-4E2CC10B5440}" presName="parSh" presStyleLbl="node1" presStyleIdx="4" presStyleCnt="5"/>
      <dgm:spPr/>
      <dgm:t>
        <a:bodyPr/>
        <a:lstStyle/>
        <a:p>
          <a:endParaRPr lang="en-US"/>
        </a:p>
      </dgm:t>
    </dgm:pt>
    <dgm:pt modelId="{6ABE8AB9-123B-4411-8621-D856733DA9EF}" type="pres">
      <dgm:prSet presAssocID="{EEB5EF78-84A6-4DE7-B651-4E2CC10B5440}" presName="desTx" presStyleLbl="fgAcc1" presStyleIdx="4" presStyleCnt="5">
        <dgm:presLayoutVars>
          <dgm:bulletEnabled val="1"/>
        </dgm:presLayoutVars>
      </dgm:prSet>
      <dgm:spPr/>
      <dgm:t>
        <a:bodyPr/>
        <a:lstStyle/>
        <a:p>
          <a:endParaRPr lang="en-US"/>
        </a:p>
      </dgm:t>
    </dgm:pt>
  </dgm:ptLst>
  <dgm:cxnLst>
    <dgm:cxn modelId="{C57EEE24-8C93-404A-BF7A-9390E767F2B2}" type="presOf" srcId="{461A5846-A11D-4153-8580-B524F3D1F115}" destId="{31317375-4A1F-48B2-B8BB-33523AF2B679}" srcOrd="1" destOrd="0" presId="urn:microsoft.com/office/officeart/2005/8/layout/process3"/>
    <dgm:cxn modelId="{7BA2AA67-386E-4E64-ADFA-B450E7DE8337}" srcId="{D52A1BFB-9B69-43B0-AF3B-B56D65F82D5E}" destId="{660A9530-9E7B-4116-AA59-BA2669400D3A}" srcOrd="0" destOrd="0" parTransId="{D6A670D2-9012-4633-8ACC-95A92A027166}" sibTransId="{F2569D82-D0A7-46EC-AAA9-44307E3706E9}"/>
    <dgm:cxn modelId="{D1CBF730-549B-4987-AF82-FFDA9B64F029}" srcId="{461A5846-A11D-4153-8580-B524F3D1F115}" destId="{C63DC05A-90E9-4EA1-B8CF-A005F245EDA7}" srcOrd="0" destOrd="0" parTransId="{92BC4F28-850D-46EA-BE9A-0619B997D9E2}" sibTransId="{7CBBCCEF-2447-45F6-A34B-5DE597712718}"/>
    <dgm:cxn modelId="{A01CCAFE-E1C6-4E37-9DF1-AB8C44D892A6}" type="presOf" srcId="{7FA0EF08-6E67-4C98-93C9-A3E5D0D0708A}" destId="{6ABE8AB9-123B-4411-8621-D856733DA9EF}" srcOrd="0" destOrd="1" presId="urn:microsoft.com/office/officeart/2005/8/layout/process3"/>
    <dgm:cxn modelId="{58A69690-6343-46D5-8697-2213FEE5A900}" type="presOf" srcId="{FA369219-32F9-409D-B7D7-F343371CE695}" destId="{CCFFB9AD-34F0-48E6-A9A8-3A1B1643BD0B}" srcOrd="1" destOrd="0" presId="urn:microsoft.com/office/officeart/2005/8/layout/process3"/>
    <dgm:cxn modelId="{5024D0DC-629D-48C6-B0AE-F8FEECDB3F95}" type="presOf" srcId="{5CDE3572-A78A-4AAD-ACAA-9E3EC3F18047}" destId="{7CE71070-9AF1-4D12-A358-133A3004E803}" srcOrd="0" destOrd="0" presId="urn:microsoft.com/office/officeart/2005/8/layout/process3"/>
    <dgm:cxn modelId="{64452AD1-0F63-486E-86A2-62405CAD6480}" srcId="{2EF01554-7904-410D-B528-2062EE13A4E5}" destId="{EEB5EF78-84A6-4DE7-B651-4E2CC10B5440}" srcOrd="4" destOrd="0" parTransId="{924A78E9-CF3C-4B72-8D4E-430D28632F43}" sibTransId="{E24056AE-B6E9-486C-AB81-D7DC8769BFEA}"/>
    <dgm:cxn modelId="{E920C24C-36F7-4FDC-954A-0EDBAD1EF03D}" type="presOf" srcId="{8A168F27-3361-4A33-B28C-2E4801A08717}" destId="{CB205955-14B6-461F-9AF8-E01DF41C6603}" srcOrd="1" destOrd="0" presId="urn:microsoft.com/office/officeart/2005/8/layout/process3"/>
    <dgm:cxn modelId="{35BBF313-832D-44D1-A9A6-999FB5D1F2FF}" type="presOf" srcId="{E27A0C01-86B0-4A14-A297-8216F9F80EE8}" destId="{7194C9D1-47AC-42CE-B08D-AC6861E99BFA}" srcOrd="0" destOrd="0" presId="urn:microsoft.com/office/officeart/2005/8/layout/process3"/>
    <dgm:cxn modelId="{61F18430-EDA3-4B04-BDB6-73A0C724D020}" srcId="{EEB5EF78-84A6-4DE7-B651-4E2CC10B5440}" destId="{7FA0EF08-6E67-4C98-93C9-A3E5D0D0708A}" srcOrd="1" destOrd="0" parTransId="{F7AEAA60-BF95-431B-9062-2845289C535F}" sibTransId="{B3C1E1CD-9030-470E-9EE6-BBDE9E1340E6}"/>
    <dgm:cxn modelId="{3B840E28-B5D9-419E-827E-6F9DA4893FF6}" type="presOf" srcId="{2EF01554-7904-410D-B528-2062EE13A4E5}" destId="{462EDF9A-FAA4-4EE4-B908-EB28E89DBD52}" srcOrd="0" destOrd="0" presId="urn:microsoft.com/office/officeart/2005/8/layout/process3"/>
    <dgm:cxn modelId="{39A15A89-B67C-431A-AB58-A0F63850AB8C}" type="presOf" srcId="{4AAE85B2-6DE5-462E-B137-D43C1C8023A4}" destId="{5AF29128-2C02-4AC9-AFAE-F19F941A2366}" srcOrd="0" destOrd="1" presId="urn:microsoft.com/office/officeart/2005/8/layout/process3"/>
    <dgm:cxn modelId="{A892D4DA-1341-4784-A186-7AAE4A0B8F77}" type="presOf" srcId="{660A9530-9E7B-4116-AA59-BA2669400D3A}" destId="{5AF29128-2C02-4AC9-AFAE-F19F941A2366}" srcOrd="0" destOrd="0" presId="urn:microsoft.com/office/officeart/2005/8/layout/process3"/>
    <dgm:cxn modelId="{C852D397-661C-47BD-9098-588FE3F4609D}" srcId="{2EF01554-7904-410D-B528-2062EE13A4E5}" destId="{461A5846-A11D-4153-8580-B524F3D1F115}" srcOrd="1" destOrd="0" parTransId="{FA27E2D6-D636-43B4-A2A9-255D6DC1A5CE}" sibTransId="{E27A0C01-86B0-4A14-A297-8216F9F80EE8}"/>
    <dgm:cxn modelId="{E432CAD7-6156-455B-8F74-C3B85B85179E}" type="presOf" srcId="{04E01BBB-FB2C-4DFA-8379-2B7C57AAF64F}" destId="{B4BB7217-1159-488F-B543-433CF9D35BB9}" srcOrd="1" destOrd="0" presId="urn:microsoft.com/office/officeart/2005/8/layout/process3"/>
    <dgm:cxn modelId="{2C932F31-3C64-4A8A-B4ED-517DE3287590}" type="presOf" srcId="{55A7F08B-7A25-4E60-BF2C-F5F1B9D0107A}" destId="{0783BA12-B360-454A-A50D-2A6A29BBE116}" srcOrd="0" destOrd="0" presId="urn:microsoft.com/office/officeart/2005/8/layout/process3"/>
    <dgm:cxn modelId="{DD40074D-A8AD-4983-92B0-C89FF4C8D736}" type="presOf" srcId="{2C8B3C6E-29AE-44B6-A6A9-85B7BF472F7E}" destId="{23ED2AEE-D24A-4A1D-8D88-0BDA2CDA65DD}" srcOrd="0" destOrd="0" presId="urn:microsoft.com/office/officeart/2005/8/layout/process3"/>
    <dgm:cxn modelId="{16A84CD0-E375-42D6-BD49-184921946C3B}" type="presOf" srcId="{E27A0C01-86B0-4A14-A297-8216F9F80EE8}" destId="{ABC575E5-6412-4B81-A49A-C9F2E1A67326}" srcOrd="1" destOrd="0" presId="urn:microsoft.com/office/officeart/2005/8/layout/process3"/>
    <dgm:cxn modelId="{CAD78F54-6374-4C4F-9CA8-0AC017FB3193}" type="presOf" srcId="{8E887E97-F88B-43B9-A5CF-DCCE1419DEB5}" destId="{5FA2ADF3-124F-4F3D-AB6D-7DEAFD5270F5}" srcOrd="0" destOrd="0" presId="urn:microsoft.com/office/officeart/2005/8/layout/process3"/>
    <dgm:cxn modelId="{4DCFE2A4-D5C3-4607-BBB7-7BAA7AED30A8}" type="presOf" srcId="{FA369219-32F9-409D-B7D7-F343371CE695}" destId="{7D76901C-3EEA-479E-A622-178BDEFCBDD6}" srcOrd="0" destOrd="0" presId="urn:microsoft.com/office/officeart/2005/8/layout/process3"/>
    <dgm:cxn modelId="{FD9574A4-2B55-4DC2-B9A7-0066F523DABB}" type="presOf" srcId="{794F40BE-F1AC-47EC-9E00-9A5B4FF8EE3E}" destId="{23ED2AEE-D24A-4A1D-8D88-0BDA2CDA65DD}" srcOrd="0" destOrd="1" presId="urn:microsoft.com/office/officeart/2005/8/layout/process3"/>
    <dgm:cxn modelId="{235E25CD-DEE3-428B-9FC2-92C111FDE967}" type="presOf" srcId="{EEB5EF78-84A6-4DE7-B651-4E2CC10B5440}" destId="{03BAC19A-C56B-4578-9AFE-434DA9B675C0}" srcOrd="0" destOrd="0" presId="urn:microsoft.com/office/officeart/2005/8/layout/process3"/>
    <dgm:cxn modelId="{AEE0C76A-7198-43DF-8E43-BD4670027BE6}" type="presOf" srcId="{461A5846-A11D-4153-8580-B524F3D1F115}" destId="{AB87BBC2-A3CE-43C0-8C9B-52CEAB34D34B}" srcOrd="0" destOrd="0" presId="urn:microsoft.com/office/officeart/2005/8/layout/process3"/>
    <dgm:cxn modelId="{3D94B09A-032C-4978-8A1C-7F2123B9B399}" srcId="{2EF01554-7904-410D-B528-2062EE13A4E5}" destId="{D52A1BFB-9B69-43B0-AF3B-B56D65F82D5E}" srcOrd="3" destOrd="0" parTransId="{79902BCD-FBAF-4D3B-81AF-AFDCAAB88252}" sibTransId="{FA369219-32F9-409D-B7D7-F343371CE695}"/>
    <dgm:cxn modelId="{7AA30DDC-0230-4C1D-85B2-9E3E305E3F6D}" type="presOf" srcId="{D52A1BFB-9B69-43B0-AF3B-B56D65F82D5E}" destId="{70CEC203-AD4C-43F4-A912-E27E7F1F679D}" srcOrd="1" destOrd="0" presId="urn:microsoft.com/office/officeart/2005/8/layout/process3"/>
    <dgm:cxn modelId="{899E3DA0-5A52-4523-ABD7-3E73B8BA3EB3}" srcId="{EEB5EF78-84A6-4DE7-B651-4E2CC10B5440}" destId="{8CFCFA44-95A9-4357-BEBE-9ED832DE0440}" srcOrd="0" destOrd="0" parTransId="{D0A0E548-915D-4672-96DB-D61E0CE6618F}" sibTransId="{8E849147-AB32-4213-A401-AA222ECB52BF}"/>
    <dgm:cxn modelId="{51AB81A7-848A-420C-B5C9-F4822BEBCC63}" srcId="{2EF01554-7904-410D-B528-2062EE13A4E5}" destId="{04E01BBB-FB2C-4DFA-8379-2B7C57AAF64F}" srcOrd="0" destOrd="0" parTransId="{3765C29A-434A-4C75-951C-D593841889C6}" sibTransId="{55A7F08B-7A25-4E60-BF2C-F5F1B9D0107A}"/>
    <dgm:cxn modelId="{A230E2D6-63C6-489B-8A3C-F34E45D9097A}" type="presOf" srcId="{C63DC05A-90E9-4EA1-B8CF-A005F245EDA7}" destId="{C902AFB8-1275-40B3-B032-4E4B831258B4}" srcOrd="0" destOrd="0" presId="urn:microsoft.com/office/officeart/2005/8/layout/process3"/>
    <dgm:cxn modelId="{CBD2DBEC-ED3A-47EF-89B2-8949ADF54431}" srcId="{04E01BBB-FB2C-4DFA-8379-2B7C57AAF64F}" destId="{E75F2DA9-DD80-4E0D-AB03-FAE17FAE8150}" srcOrd="1" destOrd="0" parTransId="{15370F00-0206-472A-9DAF-C7943244F259}" sibTransId="{3A18CF20-EDD0-4E55-9F36-9A742E52FC1F}"/>
    <dgm:cxn modelId="{26926821-A34F-4DD1-BFAF-9E60C02D55A8}" type="presOf" srcId="{8A168F27-3361-4A33-B28C-2E4801A08717}" destId="{3825EA8A-BFD9-45BD-8FC3-726F62E1D855}" srcOrd="0" destOrd="0" presId="urn:microsoft.com/office/officeart/2005/8/layout/process3"/>
    <dgm:cxn modelId="{BC1B6A4F-B765-4EF0-8201-735609F9FE26}" type="presOf" srcId="{55A7F08B-7A25-4E60-BF2C-F5F1B9D0107A}" destId="{E054342E-0566-4735-B704-21A271F70632}" srcOrd="1" destOrd="0" presId="urn:microsoft.com/office/officeart/2005/8/layout/process3"/>
    <dgm:cxn modelId="{9BE9832C-AFA2-4246-915E-D17A6CF44D55}" type="presOf" srcId="{8CFCFA44-95A9-4357-BEBE-9ED832DE0440}" destId="{6ABE8AB9-123B-4411-8621-D856733DA9EF}" srcOrd="0" destOrd="0" presId="urn:microsoft.com/office/officeart/2005/8/layout/process3"/>
    <dgm:cxn modelId="{F3529036-2169-4B63-886C-3EF3D5620852}" type="presOf" srcId="{E75F2DA9-DD80-4E0D-AB03-FAE17FAE8150}" destId="{5FA2ADF3-124F-4F3D-AB6D-7DEAFD5270F5}" srcOrd="0" destOrd="1" presId="urn:microsoft.com/office/officeart/2005/8/layout/process3"/>
    <dgm:cxn modelId="{7B2473B1-1217-48A8-BC89-565711D936E5}" srcId="{5CDE3572-A78A-4AAD-ACAA-9E3EC3F18047}" destId="{794F40BE-F1AC-47EC-9E00-9A5B4FF8EE3E}" srcOrd="1" destOrd="0" parTransId="{9FC3152F-51C8-43EB-908B-F37979580FF6}" sibTransId="{C95162B1-CCB6-4F35-99CD-89A8DC11E159}"/>
    <dgm:cxn modelId="{21A06C7C-4F51-4E66-9AAB-BA5E683EB3AE}" type="presOf" srcId="{EEB5EF78-84A6-4DE7-B651-4E2CC10B5440}" destId="{CFA87303-EE5E-44BA-B75F-DE3B86C9E25B}" srcOrd="1" destOrd="0" presId="urn:microsoft.com/office/officeart/2005/8/layout/process3"/>
    <dgm:cxn modelId="{BD1FD88E-0DBC-406C-8799-9F290F82D47B}" type="presOf" srcId="{04E01BBB-FB2C-4DFA-8379-2B7C57AAF64F}" destId="{1EAE1AB0-8231-4E5B-81E0-FAEB811AD69E}" srcOrd="0" destOrd="0" presId="urn:microsoft.com/office/officeart/2005/8/layout/process3"/>
    <dgm:cxn modelId="{65A68962-6854-4A49-A838-835011974DE5}" srcId="{D52A1BFB-9B69-43B0-AF3B-B56D65F82D5E}" destId="{4AAE85B2-6DE5-462E-B137-D43C1C8023A4}" srcOrd="1" destOrd="0" parTransId="{AA465F54-844D-4110-9CDF-E37C26E9CFC3}" sibTransId="{D524932A-00D3-431A-B05E-38F13F25AE3E}"/>
    <dgm:cxn modelId="{BCB9F175-E98D-4AD0-87C5-63E4B4F40B16}" srcId="{5CDE3572-A78A-4AAD-ACAA-9E3EC3F18047}" destId="{2C8B3C6E-29AE-44B6-A6A9-85B7BF472F7E}" srcOrd="0" destOrd="0" parTransId="{B204B37A-CDF5-4FB9-B905-A5886F24F4C9}" sibTransId="{D2E2188C-7582-409C-94D0-3D9FCB7FC8B1}"/>
    <dgm:cxn modelId="{551AA9D4-3942-4F2C-9671-2B5ACB025658}" srcId="{461A5846-A11D-4153-8580-B524F3D1F115}" destId="{F901DE93-A91D-4720-A678-BBE39351E887}" srcOrd="1" destOrd="0" parTransId="{CB7F6F6C-2786-4664-91B7-65674C47957E}" sibTransId="{BE2371C7-58CD-4B78-8855-C4B63B44F078}"/>
    <dgm:cxn modelId="{040E6703-6ECE-40C3-AB98-A867775944CB}" type="presOf" srcId="{5CDE3572-A78A-4AAD-ACAA-9E3EC3F18047}" destId="{7E339E30-A33C-4F81-8C4E-999FD641D06B}" srcOrd="1" destOrd="0" presId="urn:microsoft.com/office/officeart/2005/8/layout/process3"/>
    <dgm:cxn modelId="{FB8CA990-A81D-44FA-BB98-89DF463BB794}" srcId="{04E01BBB-FB2C-4DFA-8379-2B7C57AAF64F}" destId="{8E887E97-F88B-43B9-A5CF-DCCE1419DEB5}" srcOrd="0" destOrd="0" parTransId="{48C5CF74-DBA1-433D-94A7-87DEAE008AE5}" sibTransId="{2144CF8B-4240-47FE-9678-1D3B3A3D3A08}"/>
    <dgm:cxn modelId="{9BA5E1B7-2E91-4500-A577-7B113649D82A}" srcId="{2EF01554-7904-410D-B528-2062EE13A4E5}" destId="{5CDE3572-A78A-4AAD-ACAA-9E3EC3F18047}" srcOrd="2" destOrd="0" parTransId="{8344D4CA-C016-46E9-9135-04E2E2D58981}" sibTransId="{8A168F27-3361-4A33-B28C-2E4801A08717}"/>
    <dgm:cxn modelId="{36E8D52B-0F2D-452B-B607-BD8D61CB7B4A}" type="presOf" srcId="{D52A1BFB-9B69-43B0-AF3B-B56D65F82D5E}" destId="{53DCFAF2-8421-4587-8F45-20C07DFBB081}" srcOrd="0" destOrd="0" presId="urn:microsoft.com/office/officeart/2005/8/layout/process3"/>
    <dgm:cxn modelId="{C81D1EC8-B111-496A-99D0-4D2B9988DE02}" type="presOf" srcId="{F901DE93-A91D-4720-A678-BBE39351E887}" destId="{C902AFB8-1275-40B3-B032-4E4B831258B4}" srcOrd="0" destOrd="1" presId="urn:microsoft.com/office/officeart/2005/8/layout/process3"/>
    <dgm:cxn modelId="{91A32D5D-8172-44C6-8D52-D4092BEEB5C6}" type="presParOf" srcId="{462EDF9A-FAA4-4EE4-B908-EB28E89DBD52}" destId="{75104373-EA0A-4150-AA9D-A37776D809E7}" srcOrd="0" destOrd="0" presId="urn:microsoft.com/office/officeart/2005/8/layout/process3"/>
    <dgm:cxn modelId="{D055890F-4A79-43C3-9C60-5F4D3CF812AA}" type="presParOf" srcId="{75104373-EA0A-4150-AA9D-A37776D809E7}" destId="{1EAE1AB0-8231-4E5B-81E0-FAEB811AD69E}" srcOrd="0" destOrd="0" presId="urn:microsoft.com/office/officeart/2005/8/layout/process3"/>
    <dgm:cxn modelId="{2D14A98F-2027-465A-8134-E8F476A77D33}" type="presParOf" srcId="{75104373-EA0A-4150-AA9D-A37776D809E7}" destId="{B4BB7217-1159-488F-B543-433CF9D35BB9}" srcOrd="1" destOrd="0" presId="urn:microsoft.com/office/officeart/2005/8/layout/process3"/>
    <dgm:cxn modelId="{A88287BB-BBFF-4BB0-A13E-DE43ED7105B4}" type="presParOf" srcId="{75104373-EA0A-4150-AA9D-A37776D809E7}" destId="{5FA2ADF3-124F-4F3D-AB6D-7DEAFD5270F5}" srcOrd="2" destOrd="0" presId="urn:microsoft.com/office/officeart/2005/8/layout/process3"/>
    <dgm:cxn modelId="{38375D0A-2310-4554-80D2-A0926B9CCE0B}" type="presParOf" srcId="{462EDF9A-FAA4-4EE4-B908-EB28E89DBD52}" destId="{0783BA12-B360-454A-A50D-2A6A29BBE116}" srcOrd="1" destOrd="0" presId="urn:microsoft.com/office/officeart/2005/8/layout/process3"/>
    <dgm:cxn modelId="{F59BC1C2-2F8E-4487-B863-3DFE8AD8D061}" type="presParOf" srcId="{0783BA12-B360-454A-A50D-2A6A29BBE116}" destId="{E054342E-0566-4735-B704-21A271F70632}" srcOrd="0" destOrd="0" presId="urn:microsoft.com/office/officeart/2005/8/layout/process3"/>
    <dgm:cxn modelId="{AD735303-6F20-407C-8B83-D40C055DAD41}" type="presParOf" srcId="{462EDF9A-FAA4-4EE4-B908-EB28E89DBD52}" destId="{16F4FC2D-28D0-4D8E-A551-03127B7CC537}" srcOrd="2" destOrd="0" presId="urn:microsoft.com/office/officeart/2005/8/layout/process3"/>
    <dgm:cxn modelId="{D256FB43-D494-4558-846F-8C538D0C408C}" type="presParOf" srcId="{16F4FC2D-28D0-4D8E-A551-03127B7CC537}" destId="{AB87BBC2-A3CE-43C0-8C9B-52CEAB34D34B}" srcOrd="0" destOrd="0" presId="urn:microsoft.com/office/officeart/2005/8/layout/process3"/>
    <dgm:cxn modelId="{D0FF72D9-E601-4796-ADC6-E61114E6EB2E}" type="presParOf" srcId="{16F4FC2D-28D0-4D8E-A551-03127B7CC537}" destId="{31317375-4A1F-48B2-B8BB-33523AF2B679}" srcOrd="1" destOrd="0" presId="urn:microsoft.com/office/officeart/2005/8/layout/process3"/>
    <dgm:cxn modelId="{F6916741-F81D-4B8A-9E70-EE73BD40FC9D}" type="presParOf" srcId="{16F4FC2D-28D0-4D8E-A551-03127B7CC537}" destId="{C902AFB8-1275-40B3-B032-4E4B831258B4}" srcOrd="2" destOrd="0" presId="urn:microsoft.com/office/officeart/2005/8/layout/process3"/>
    <dgm:cxn modelId="{386F616C-B395-49A2-9DDC-A7182084A4B2}" type="presParOf" srcId="{462EDF9A-FAA4-4EE4-B908-EB28E89DBD52}" destId="{7194C9D1-47AC-42CE-B08D-AC6861E99BFA}" srcOrd="3" destOrd="0" presId="urn:microsoft.com/office/officeart/2005/8/layout/process3"/>
    <dgm:cxn modelId="{C8AA8493-9D3C-4BF7-9864-481A2BBD29E8}" type="presParOf" srcId="{7194C9D1-47AC-42CE-B08D-AC6861E99BFA}" destId="{ABC575E5-6412-4B81-A49A-C9F2E1A67326}" srcOrd="0" destOrd="0" presId="urn:microsoft.com/office/officeart/2005/8/layout/process3"/>
    <dgm:cxn modelId="{EC156B9E-7573-45FC-90B8-3E6176060F69}" type="presParOf" srcId="{462EDF9A-FAA4-4EE4-B908-EB28E89DBD52}" destId="{9E38E0DB-0828-4DD2-B8D2-4426D10FCD24}" srcOrd="4" destOrd="0" presId="urn:microsoft.com/office/officeart/2005/8/layout/process3"/>
    <dgm:cxn modelId="{43DC1A68-60AF-42CD-8C8B-2E04AB618224}" type="presParOf" srcId="{9E38E0DB-0828-4DD2-B8D2-4426D10FCD24}" destId="{7CE71070-9AF1-4D12-A358-133A3004E803}" srcOrd="0" destOrd="0" presId="urn:microsoft.com/office/officeart/2005/8/layout/process3"/>
    <dgm:cxn modelId="{EA0BD7D6-7DA1-4F3A-AE5A-EB2246FC7823}" type="presParOf" srcId="{9E38E0DB-0828-4DD2-B8D2-4426D10FCD24}" destId="{7E339E30-A33C-4F81-8C4E-999FD641D06B}" srcOrd="1" destOrd="0" presId="urn:microsoft.com/office/officeart/2005/8/layout/process3"/>
    <dgm:cxn modelId="{C800A697-8236-482C-AF9F-6BB63045A4B6}" type="presParOf" srcId="{9E38E0DB-0828-4DD2-B8D2-4426D10FCD24}" destId="{23ED2AEE-D24A-4A1D-8D88-0BDA2CDA65DD}" srcOrd="2" destOrd="0" presId="urn:microsoft.com/office/officeart/2005/8/layout/process3"/>
    <dgm:cxn modelId="{C957A5FD-E9B0-443B-B72B-18FDBF9C9A57}" type="presParOf" srcId="{462EDF9A-FAA4-4EE4-B908-EB28E89DBD52}" destId="{3825EA8A-BFD9-45BD-8FC3-726F62E1D855}" srcOrd="5" destOrd="0" presId="urn:microsoft.com/office/officeart/2005/8/layout/process3"/>
    <dgm:cxn modelId="{0F315958-451D-468E-A95B-F25B6A850FAF}" type="presParOf" srcId="{3825EA8A-BFD9-45BD-8FC3-726F62E1D855}" destId="{CB205955-14B6-461F-9AF8-E01DF41C6603}" srcOrd="0" destOrd="0" presId="urn:microsoft.com/office/officeart/2005/8/layout/process3"/>
    <dgm:cxn modelId="{33F16108-188F-46DD-8A7C-33C52B3F3B1F}" type="presParOf" srcId="{462EDF9A-FAA4-4EE4-B908-EB28E89DBD52}" destId="{B30F6163-1EF9-4E54-A4F2-D6EFBD57094A}" srcOrd="6" destOrd="0" presId="urn:microsoft.com/office/officeart/2005/8/layout/process3"/>
    <dgm:cxn modelId="{6A7A87D4-35B1-4C7F-A9F3-7AE5B701B881}" type="presParOf" srcId="{B30F6163-1EF9-4E54-A4F2-D6EFBD57094A}" destId="{53DCFAF2-8421-4587-8F45-20C07DFBB081}" srcOrd="0" destOrd="0" presId="urn:microsoft.com/office/officeart/2005/8/layout/process3"/>
    <dgm:cxn modelId="{AC9B0B68-7AFD-49D7-8C92-943BAFB29C57}" type="presParOf" srcId="{B30F6163-1EF9-4E54-A4F2-D6EFBD57094A}" destId="{70CEC203-AD4C-43F4-A912-E27E7F1F679D}" srcOrd="1" destOrd="0" presId="urn:microsoft.com/office/officeart/2005/8/layout/process3"/>
    <dgm:cxn modelId="{ACEC4EAA-F753-4847-A86A-BB9DCD0B9C11}" type="presParOf" srcId="{B30F6163-1EF9-4E54-A4F2-D6EFBD57094A}" destId="{5AF29128-2C02-4AC9-AFAE-F19F941A2366}" srcOrd="2" destOrd="0" presId="urn:microsoft.com/office/officeart/2005/8/layout/process3"/>
    <dgm:cxn modelId="{B67DAE7B-82A1-4212-8958-DB4FF848B88C}" type="presParOf" srcId="{462EDF9A-FAA4-4EE4-B908-EB28E89DBD52}" destId="{7D76901C-3EEA-479E-A622-178BDEFCBDD6}" srcOrd="7" destOrd="0" presId="urn:microsoft.com/office/officeart/2005/8/layout/process3"/>
    <dgm:cxn modelId="{404BC5AA-A69C-4AA1-9FBB-F63D659AF66E}" type="presParOf" srcId="{7D76901C-3EEA-479E-A622-178BDEFCBDD6}" destId="{CCFFB9AD-34F0-48E6-A9A8-3A1B1643BD0B}" srcOrd="0" destOrd="0" presId="urn:microsoft.com/office/officeart/2005/8/layout/process3"/>
    <dgm:cxn modelId="{406AE6F2-67E1-4E83-A5A6-22EE523D19BB}" type="presParOf" srcId="{462EDF9A-FAA4-4EE4-B908-EB28E89DBD52}" destId="{DE3096FD-15DE-4052-B744-222CD0F5B20B}" srcOrd="8" destOrd="0" presId="urn:microsoft.com/office/officeart/2005/8/layout/process3"/>
    <dgm:cxn modelId="{F18BE844-9C40-40AA-B205-48549EC1DA25}" type="presParOf" srcId="{DE3096FD-15DE-4052-B744-222CD0F5B20B}" destId="{03BAC19A-C56B-4578-9AFE-434DA9B675C0}" srcOrd="0" destOrd="0" presId="urn:microsoft.com/office/officeart/2005/8/layout/process3"/>
    <dgm:cxn modelId="{8DB3CC03-244C-46BB-8A34-49D72C13C486}" type="presParOf" srcId="{DE3096FD-15DE-4052-B744-222CD0F5B20B}" destId="{CFA87303-EE5E-44BA-B75F-DE3B86C9E25B}" srcOrd="1" destOrd="0" presId="urn:microsoft.com/office/officeart/2005/8/layout/process3"/>
    <dgm:cxn modelId="{B4E75E6C-C113-4E49-9F64-323FA01FDB0D}" type="presParOf" srcId="{DE3096FD-15DE-4052-B744-222CD0F5B20B}" destId="{6ABE8AB9-123B-4411-8621-D856733DA9E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01554-7904-410D-B528-2062EE13A4E5}"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461A5846-A11D-4153-8580-B524F3D1F115}">
      <dgm:prSet phldrT="[Text]"/>
      <dgm:spPr/>
      <dgm:t>
        <a:bodyPr/>
        <a:lstStyle/>
        <a:p>
          <a:r>
            <a:rPr lang="en-US" dirty="0" smtClean="0"/>
            <a:t>Data</a:t>
          </a:r>
          <a:endParaRPr lang="en-US" dirty="0"/>
        </a:p>
      </dgm:t>
    </dgm:pt>
    <dgm:pt modelId="{FA27E2D6-D636-43B4-A2A9-255D6DC1A5CE}" type="parTrans" cxnId="{C852D397-661C-47BD-9098-588FE3F4609D}">
      <dgm:prSet/>
      <dgm:spPr/>
      <dgm:t>
        <a:bodyPr/>
        <a:lstStyle/>
        <a:p>
          <a:endParaRPr lang="en-US"/>
        </a:p>
      </dgm:t>
    </dgm:pt>
    <dgm:pt modelId="{E27A0C01-86B0-4A14-A297-8216F9F80EE8}" type="sibTrans" cxnId="{C852D397-661C-47BD-9098-588FE3F4609D}">
      <dgm:prSet/>
      <dgm:spPr/>
      <dgm:t>
        <a:bodyPr/>
        <a:lstStyle/>
        <a:p>
          <a:endParaRPr lang="en-US"/>
        </a:p>
      </dgm:t>
    </dgm:pt>
    <dgm:pt modelId="{C63DC05A-90E9-4EA1-B8CF-A005F245EDA7}">
      <dgm:prSet phldrT="[Text]"/>
      <dgm:spPr/>
      <dgm:t>
        <a:bodyPr/>
        <a:lstStyle/>
        <a:p>
          <a:r>
            <a:rPr lang="en-US" dirty="0" smtClean="0"/>
            <a:t>Source of data</a:t>
          </a:r>
          <a:endParaRPr lang="en-US" dirty="0"/>
        </a:p>
      </dgm:t>
    </dgm:pt>
    <dgm:pt modelId="{92BC4F28-850D-46EA-BE9A-0619B997D9E2}" type="parTrans" cxnId="{D1CBF730-549B-4987-AF82-FFDA9B64F029}">
      <dgm:prSet/>
      <dgm:spPr/>
      <dgm:t>
        <a:bodyPr/>
        <a:lstStyle/>
        <a:p>
          <a:endParaRPr lang="en-US"/>
        </a:p>
      </dgm:t>
    </dgm:pt>
    <dgm:pt modelId="{7CBBCCEF-2447-45F6-A34B-5DE597712718}" type="sibTrans" cxnId="{D1CBF730-549B-4987-AF82-FFDA9B64F029}">
      <dgm:prSet/>
      <dgm:spPr/>
      <dgm:t>
        <a:bodyPr/>
        <a:lstStyle/>
        <a:p>
          <a:endParaRPr lang="en-US"/>
        </a:p>
      </dgm:t>
    </dgm:pt>
    <dgm:pt modelId="{5CDE3572-A78A-4AAD-ACAA-9E3EC3F18047}">
      <dgm:prSet phldrT="[Text]"/>
      <dgm:spPr/>
      <dgm:t>
        <a:bodyPr/>
        <a:lstStyle/>
        <a:p>
          <a:r>
            <a:rPr lang="en-US" dirty="0" smtClean="0"/>
            <a:t>Training</a:t>
          </a:r>
          <a:endParaRPr lang="en-US" dirty="0"/>
        </a:p>
      </dgm:t>
    </dgm:pt>
    <dgm:pt modelId="{8344D4CA-C016-46E9-9135-04E2E2D58981}" type="parTrans" cxnId="{9BA5E1B7-2E91-4500-A577-7B113649D82A}">
      <dgm:prSet/>
      <dgm:spPr/>
      <dgm:t>
        <a:bodyPr/>
        <a:lstStyle/>
        <a:p>
          <a:endParaRPr lang="en-US"/>
        </a:p>
      </dgm:t>
    </dgm:pt>
    <dgm:pt modelId="{8A168F27-3361-4A33-B28C-2E4801A08717}" type="sibTrans" cxnId="{9BA5E1B7-2E91-4500-A577-7B113649D82A}">
      <dgm:prSet/>
      <dgm:spPr/>
      <dgm:t>
        <a:bodyPr/>
        <a:lstStyle/>
        <a:p>
          <a:endParaRPr lang="en-US"/>
        </a:p>
      </dgm:t>
    </dgm:pt>
    <dgm:pt modelId="{2C8B3C6E-29AE-44B6-A6A9-85B7BF472F7E}">
      <dgm:prSet phldrT="[Text]"/>
      <dgm:spPr/>
      <dgm:t>
        <a:bodyPr/>
        <a:lstStyle/>
        <a:p>
          <a:r>
            <a:rPr lang="en-US" dirty="0" smtClean="0"/>
            <a:t>Type of model</a:t>
          </a:r>
          <a:endParaRPr lang="en-US" dirty="0"/>
        </a:p>
      </dgm:t>
    </dgm:pt>
    <dgm:pt modelId="{B204B37A-CDF5-4FB9-B905-A5886F24F4C9}" type="parTrans" cxnId="{BCB9F175-E98D-4AD0-87C5-63E4B4F40B16}">
      <dgm:prSet/>
      <dgm:spPr/>
      <dgm:t>
        <a:bodyPr/>
        <a:lstStyle/>
        <a:p>
          <a:endParaRPr lang="en-US"/>
        </a:p>
      </dgm:t>
    </dgm:pt>
    <dgm:pt modelId="{D2E2188C-7582-409C-94D0-3D9FCB7FC8B1}" type="sibTrans" cxnId="{BCB9F175-E98D-4AD0-87C5-63E4B4F40B16}">
      <dgm:prSet/>
      <dgm:spPr/>
      <dgm:t>
        <a:bodyPr/>
        <a:lstStyle/>
        <a:p>
          <a:endParaRPr lang="en-US"/>
        </a:p>
      </dgm:t>
    </dgm:pt>
    <dgm:pt modelId="{D52A1BFB-9B69-43B0-AF3B-B56D65F82D5E}">
      <dgm:prSet phldrT="[Text]"/>
      <dgm:spPr/>
      <dgm:t>
        <a:bodyPr/>
        <a:lstStyle/>
        <a:p>
          <a:r>
            <a:rPr lang="en-US" dirty="0" smtClean="0"/>
            <a:t>Deployment</a:t>
          </a:r>
          <a:endParaRPr lang="en-US" dirty="0"/>
        </a:p>
      </dgm:t>
    </dgm:pt>
    <dgm:pt modelId="{79902BCD-FBAF-4D3B-81AF-AFDCAAB88252}" type="parTrans" cxnId="{3D94B09A-032C-4978-8A1C-7F2123B9B399}">
      <dgm:prSet/>
      <dgm:spPr/>
      <dgm:t>
        <a:bodyPr/>
        <a:lstStyle/>
        <a:p>
          <a:endParaRPr lang="en-US"/>
        </a:p>
      </dgm:t>
    </dgm:pt>
    <dgm:pt modelId="{FA369219-32F9-409D-B7D7-F343371CE695}" type="sibTrans" cxnId="{3D94B09A-032C-4978-8A1C-7F2123B9B399}">
      <dgm:prSet/>
      <dgm:spPr/>
      <dgm:t>
        <a:bodyPr/>
        <a:lstStyle/>
        <a:p>
          <a:endParaRPr lang="en-US"/>
        </a:p>
      </dgm:t>
    </dgm:pt>
    <dgm:pt modelId="{660A9530-9E7B-4116-AA59-BA2669400D3A}">
      <dgm:prSet phldrT="[Text]"/>
      <dgm:spPr/>
      <dgm:t>
        <a:bodyPr/>
        <a:lstStyle/>
        <a:p>
          <a:r>
            <a:rPr lang="en-US" dirty="0" smtClean="0"/>
            <a:t>Location</a:t>
          </a:r>
          <a:endParaRPr lang="en-US" dirty="0"/>
        </a:p>
      </dgm:t>
    </dgm:pt>
    <dgm:pt modelId="{D6A670D2-9012-4633-8ACC-95A92A027166}" type="parTrans" cxnId="{7BA2AA67-386E-4E64-ADFA-B450E7DE8337}">
      <dgm:prSet/>
      <dgm:spPr/>
      <dgm:t>
        <a:bodyPr/>
        <a:lstStyle/>
        <a:p>
          <a:endParaRPr lang="en-US"/>
        </a:p>
      </dgm:t>
    </dgm:pt>
    <dgm:pt modelId="{F2569D82-D0A7-46EC-AAA9-44307E3706E9}" type="sibTrans" cxnId="{7BA2AA67-386E-4E64-ADFA-B450E7DE8337}">
      <dgm:prSet/>
      <dgm:spPr/>
      <dgm:t>
        <a:bodyPr/>
        <a:lstStyle/>
        <a:p>
          <a:endParaRPr lang="en-US"/>
        </a:p>
      </dgm:t>
    </dgm:pt>
    <dgm:pt modelId="{EEB5EF78-84A6-4DE7-B651-4E2CC10B5440}">
      <dgm:prSet phldrT="[Text]"/>
      <dgm:spPr/>
      <dgm:t>
        <a:bodyPr/>
        <a:lstStyle/>
        <a:p>
          <a:r>
            <a:rPr lang="en-US" dirty="0" smtClean="0"/>
            <a:t>Results</a:t>
          </a:r>
          <a:endParaRPr lang="en-US" dirty="0"/>
        </a:p>
      </dgm:t>
    </dgm:pt>
    <dgm:pt modelId="{924A78E9-CF3C-4B72-8D4E-430D28632F43}" type="parTrans" cxnId="{64452AD1-0F63-486E-86A2-62405CAD6480}">
      <dgm:prSet/>
      <dgm:spPr/>
      <dgm:t>
        <a:bodyPr/>
        <a:lstStyle/>
        <a:p>
          <a:endParaRPr lang="en-US"/>
        </a:p>
      </dgm:t>
    </dgm:pt>
    <dgm:pt modelId="{E24056AE-B6E9-486C-AB81-D7DC8769BFEA}" type="sibTrans" cxnId="{64452AD1-0F63-486E-86A2-62405CAD6480}">
      <dgm:prSet/>
      <dgm:spPr/>
      <dgm:t>
        <a:bodyPr/>
        <a:lstStyle/>
        <a:p>
          <a:endParaRPr lang="en-US"/>
        </a:p>
      </dgm:t>
    </dgm:pt>
    <dgm:pt modelId="{F901DE93-A91D-4720-A678-BBE39351E887}">
      <dgm:prSet phldrT="[Text]"/>
      <dgm:spPr/>
      <dgm:t>
        <a:bodyPr/>
        <a:lstStyle/>
        <a:p>
          <a:r>
            <a:rPr lang="en-US" dirty="0" smtClean="0"/>
            <a:t>Preparation and quality</a:t>
          </a:r>
          <a:endParaRPr lang="en-US" dirty="0"/>
        </a:p>
      </dgm:t>
    </dgm:pt>
    <dgm:pt modelId="{CB7F6F6C-2786-4664-91B7-65674C47957E}" type="parTrans" cxnId="{551AA9D4-3942-4F2C-9671-2B5ACB025658}">
      <dgm:prSet/>
      <dgm:spPr/>
      <dgm:t>
        <a:bodyPr/>
        <a:lstStyle/>
        <a:p>
          <a:endParaRPr lang="en-US"/>
        </a:p>
      </dgm:t>
    </dgm:pt>
    <dgm:pt modelId="{BE2371C7-58CD-4B78-8855-C4B63B44F078}" type="sibTrans" cxnId="{551AA9D4-3942-4F2C-9671-2B5ACB025658}">
      <dgm:prSet/>
      <dgm:spPr/>
      <dgm:t>
        <a:bodyPr/>
        <a:lstStyle/>
        <a:p>
          <a:endParaRPr lang="en-US"/>
        </a:p>
      </dgm:t>
    </dgm:pt>
    <dgm:pt modelId="{794F40BE-F1AC-47EC-9E00-9A5B4FF8EE3E}">
      <dgm:prSet phldrT="[Text]"/>
      <dgm:spPr/>
      <dgm:t>
        <a:bodyPr/>
        <a:lstStyle/>
        <a:p>
          <a:r>
            <a:rPr lang="en-US" dirty="0" smtClean="0"/>
            <a:t>Training &amp; Testing</a:t>
          </a:r>
          <a:endParaRPr lang="en-US" dirty="0"/>
        </a:p>
      </dgm:t>
    </dgm:pt>
    <dgm:pt modelId="{9FC3152F-51C8-43EB-908B-F37979580FF6}" type="parTrans" cxnId="{7B2473B1-1217-48A8-BC89-565711D936E5}">
      <dgm:prSet/>
      <dgm:spPr/>
      <dgm:t>
        <a:bodyPr/>
        <a:lstStyle/>
        <a:p>
          <a:endParaRPr lang="en-US"/>
        </a:p>
      </dgm:t>
    </dgm:pt>
    <dgm:pt modelId="{C95162B1-CCB6-4F35-99CD-89A8DC11E159}" type="sibTrans" cxnId="{7B2473B1-1217-48A8-BC89-565711D936E5}">
      <dgm:prSet/>
      <dgm:spPr/>
      <dgm:t>
        <a:bodyPr/>
        <a:lstStyle/>
        <a:p>
          <a:endParaRPr lang="en-US"/>
        </a:p>
      </dgm:t>
    </dgm:pt>
    <dgm:pt modelId="{4AAE85B2-6DE5-462E-B137-D43C1C8023A4}">
      <dgm:prSet phldrT="[Text]"/>
      <dgm:spPr/>
      <dgm:t>
        <a:bodyPr/>
        <a:lstStyle/>
        <a:p>
          <a:r>
            <a:rPr lang="en-US" dirty="0" smtClean="0"/>
            <a:t>Online data sources</a:t>
          </a:r>
          <a:endParaRPr lang="en-US" dirty="0"/>
        </a:p>
      </dgm:t>
    </dgm:pt>
    <dgm:pt modelId="{AA465F54-844D-4110-9CDF-E37C26E9CFC3}" type="parTrans" cxnId="{65A68962-6854-4A49-A838-835011974DE5}">
      <dgm:prSet/>
      <dgm:spPr/>
      <dgm:t>
        <a:bodyPr/>
        <a:lstStyle/>
        <a:p>
          <a:endParaRPr lang="en-US"/>
        </a:p>
      </dgm:t>
    </dgm:pt>
    <dgm:pt modelId="{D524932A-00D3-431A-B05E-38F13F25AE3E}" type="sibTrans" cxnId="{65A68962-6854-4A49-A838-835011974DE5}">
      <dgm:prSet/>
      <dgm:spPr/>
      <dgm:t>
        <a:bodyPr/>
        <a:lstStyle/>
        <a:p>
          <a:endParaRPr lang="en-US"/>
        </a:p>
      </dgm:t>
    </dgm:pt>
    <dgm:pt modelId="{8CFCFA44-95A9-4357-BEBE-9ED832DE0440}">
      <dgm:prSet phldrT="[Text]"/>
      <dgm:spPr/>
      <dgm:t>
        <a:bodyPr/>
        <a:lstStyle/>
        <a:p>
          <a:r>
            <a:rPr lang="en-US" dirty="0" smtClean="0"/>
            <a:t>Predictions</a:t>
          </a:r>
          <a:endParaRPr lang="en-US" dirty="0"/>
        </a:p>
      </dgm:t>
    </dgm:pt>
    <dgm:pt modelId="{D0A0E548-915D-4672-96DB-D61E0CE6618F}" type="parTrans" cxnId="{899E3DA0-5A52-4523-ABD7-3E73B8BA3EB3}">
      <dgm:prSet/>
      <dgm:spPr/>
      <dgm:t>
        <a:bodyPr/>
        <a:lstStyle/>
        <a:p>
          <a:endParaRPr lang="en-US"/>
        </a:p>
      </dgm:t>
    </dgm:pt>
    <dgm:pt modelId="{8E849147-AB32-4213-A401-AA222ECB52BF}" type="sibTrans" cxnId="{899E3DA0-5A52-4523-ABD7-3E73B8BA3EB3}">
      <dgm:prSet/>
      <dgm:spPr/>
      <dgm:t>
        <a:bodyPr/>
        <a:lstStyle/>
        <a:p>
          <a:endParaRPr lang="en-US"/>
        </a:p>
      </dgm:t>
    </dgm:pt>
    <dgm:pt modelId="{7FA0EF08-6E67-4C98-93C9-A3E5D0D0708A}">
      <dgm:prSet phldrT="[Text]"/>
      <dgm:spPr/>
      <dgm:t>
        <a:bodyPr/>
        <a:lstStyle/>
        <a:p>
          <a:r>
            <a:rPr lang="en-US" dirty="0" smtClean="0"/>
            <a:t>Decisions</a:t>
          </a:r>
          <a:endParaRPr lang="en-US" dirty="0"/>
        </a:p>
      </dgm:t>
    </dgm:pt>
    <dgm:pt modelId="{F7AEAA60-BF95-431B-9062-2845289C535F}" type="parTrans" cxnId="{61F18430-EDA3-4B04-BDB6-73A0C724D020}">
      <dgm:prSet/>
      <dgm:spPr/>
      <dgm:t>
        <a:bodyPr/>
        <a:lstStyle/>
        <a:p>
          <a:endParaRPr lang="en-US"/>
        </a:p>
      </dgm:t>
    </dgm:pt>
    <dgm:pt modelId="{B3C1E1CD-9030-470E-9EE6-BBDE9E1340E6}" type="sibTrans" cxnId="{61F18430-EDA3-4B04-BDB6-73A0C724D020}">
      <dgm:prSet/>
      <dgm:spPr/>
      <dgm:t>
        <a:bodyPr/>
        <a:lstStyle/>
        <a:p>
          <a:endParaRPr lang="en-US"/>
        </a:p>
      </dgm:t>
    </dgm:pt>
    <dgm:pt modelId="{04E01BBB-FB2C-4DFA-8379-2B7C57AAF64F}">
      <dgm:prSet phldrT="[Text]"/>
      <dgm:spPr/>
      <dgm:t>
        <a:bodyPr/>
        <a:lstStyle/>
        <a:p>
          <a:r>
            <a:rPr lang="en-US" dirty="0" smtClean="0"/>
            <a:t>Objective</a:t>
          </a:r>
          <a:endParaRPr lang="en-US" dirty="0"/>
        </a:p>
      </dgm:t>
    </dgm:pt>
    <dgm:pt modelId="{3765C29A-434A-4C75-951C-D593841889C6}" type="parTrans" cxnId="{51AB81A7-848A-420C-B5C9-F4822BEBCC63}">
      <dgm:prSet/>
      <dgm:spPr/>
      <dgm:t>
        <a:bodyPr/>
        <a:lstStyle/>
        <a:p>
          <a:endParaRPr lang="en-US"/>
        </a:p>
      </dgm:t>
    </dgm:pt>
    <dgm:pt modelId="{55A7F08B-7A25-4E60-BF2C-F5F1B9D0107A}" type="sibTrans" cxnId="{51AB81A7-848A-420C-B5C9-F4822BEBCC63}">
      <dgm:prSet/>
      <dgm:spPr/>
      <dgm:t>
        <a:bodyPr/>
        <a:lstStyle/>
        <a:p>
          <a:endParaRPr lang="en-US"/>
        </a:p>
      </dgm:t>
    </dgm:pt>
    <dgm:pt modelId="{8E887E97-F88B-43B9-A5CF-DCCE1419DEB5}">
      <dgm:prSet phldrT="[Text]"/>
      <dgm:spPr/>
      <dgm:t>
        <a:bodyPr/>
        <a:lstStyle/>
        <a:p>
          <a:r>
            <a:rPr lang="en-US" dirty="0" smtClean="0"/>
            <a:t>Goal of AI</a:t>
          </a:r>
          <a:endParaRPr lang="en-US" dirty="0"/>
        </a:p>
      </dgm:t>
    </dgm:pt>
    <dgm:pt modelId="{48C5CF74-DBA1-433D-94A7-87DEAE008AE5}" type="parTrans" cxnId="{FB8CA990-A81D-44FA-BB98-89DF463BB794}">
      <dgm:prSet/>
      <dgm:spPr/>
      <dgm:t>
        <a:bodyPr/>
        <a:lstStyle/>
        <a:p>
          <a:endParaRPr lang="en-US"/>
        </a:p>
      </dgm:t>
    </dgm:pt>
    <dgm:pt modelId="{2144CF8B-4240-47FE-9678-1D3B3A3D3A08}" type="sibTrans" cxnId="{FB8CA990-A81D-44FA-BB98-89DF463BB794}">
      <dgm:prSet/>
      <dgm:spPr/>
      <dgm:t>
        <a:bodyPr/>
        <a:lstStyle/>
        <a:p>
          <a:endParaRPr lang="en-US"/>
        </a:p>
      </dgm:t>
    </dgm:pt>
    <dgm:pt modelId="{E75F2DA9-DD80-4E0D-AB03-FAE17FAE8150}">
      <dgm:prSet phldrT="[Text]"/>
      <dgm:spPr/>
      <dgm:t>
        <a:bodyPr/>
        <a:lstStyle/>
        <a:p>
          <a:r>
            <a:rPr lang="en-US" dirty="0" smtClean="0"/>
            <a:t>Process to be improved</a:t>
          </a:r>
          <a:endParaRPr lang="en-US" dirty="0"/>
        </a:p>
      </dgm:t>
    </dgm:pt>
    <dgm:pt modelId="{15370F00-0206-472A-9DAF-C7943244F259}" type="parTrans" cxnId="{CBD2DBEC-ED3A-47EF-89B2-8949ADF54431}">
      <dgm:prSet/>
      <dgm:spPr/>
      <dgm:t>
        <a:bodyPr/>
        <a:lstStyle/>
        <a:p>
          <a:endParaRPr lang="en-US"/>
        </a:p>
      </dgm:t>
    </dgm:pt>
    <dgm:pt modelId="{3A18CF20-EDD0-4E55-9F36-9A742E52FC1F}" type="sibTrans" cxnId="{CBD2DBEC-ED3A-47EF-89B2-8949ADF54431}">
      <dgm:prSet/>
      <dgm:spPr/>
      <dgm:t>
        <a:bodyPr/>
        <a:lstStyle/>
        <a:p>
          <a:endParaRPr lang="en-US"/>
        </a:p>
      </dgm:t>
    </dgm:pt>
    <dgm:pt modelId="{462EDF9A-FAA4-4EE4-B908-EB28E89DBD52}" type="pres">
      <dgm:prSet presAssocID="{2EF01554-7904-410D-B528-2062EE13A4E5}" presName="linearFlow" presStyleCnt="0">
        <dgm:presLayoutVars>
          <dgm:dir/>
          <dgm:animLvl val="lvl"/>
          <dgm:resizeHandles val="exact"/>
        </dgm:presLayoutVars>
      </dgm:prSet>
      <dgm:spPr/>
      <dgm:t>
        <a:bodyPr/>
        <a:lstStyle/>
        <a:p>
          <a:endParaRPr lang="en-US"/>
        </a:p>
      </dgm:t>
    </dgm:pt>
    <dgm:pt modelId="{75104373-EA0A-4150-AA9D-A37776D809E7}" type="pres">
      <dgm:prSet presAssocID="{04E01BBB-FB2C-4DFA-8379-2B7C57AAF64F}" presName="composite" presStyleCnt="0"/>
      <dgm:spPr/>
    </dgm:pt>
    <dgm:pt modelId="{1EAE1AB0-8231-4E5B-81E0-FAEB811AD69E}" type="pres">
      <dgm:prSet presAssocID="{04E01BBB-FB2C-4DFA-8379-2B7C57AAF64F}" presName="parTx" presStyleLbl="node1" presStyleIdx="0" presStyleCnt="5">
        <dgm:presLayoutVars>
          <dgm:chMax val="0"/>
          <dgm:chPref val="0"/>
          <dgm:bulletEnabled val="1"/>
        </dgm:presLayoutVars>
      </dgm:prSet>
      <dgm:spPr/>
      <dgm:t>
        <a:bodyPr/>
        <a:lstStyle/>
        <a:p>
          <a:endParaRPr lang="en-US"/>
        </a:p>
      </dgm:t>
    </dgm:pt>
    <dgm:pt modelId="{B4BB7217-1159-488F-B543-433CF9D35BB9}" type="pres">
      <dgm:prSet presAssocID="{04E01BBB-FB2C-4DFA-8379-2B7C57AAF64F}" presName="parSh" presStyleLbl="node1" presStyleIdx="0" presStyleCnt="5"/>
      <dgm:spPr/>
      <dgm:t>
        <a:bodyPr/>
        <a:lstStyle/>
        <a:p>
          <a:endParaRPr lang="en-US"/>
        </a:p>
      </dgm:t>
    </dgm:pt>
    <dgm:pt modelId="{5FA2ADF3-124F-4F3D-AB6D-7DEAFD5270F5}" type="pres">
      <dgm:prSet presAssocID="{04E01BBB-FB2C-4DFA-8379-2B7C57AAF64F}" presName="desTx" presStyleLbl="fgAcc1" presStyleIdx="0" presStyleCnt="5">
        <dgm:presLayoutVars>
          <dgm:bulletEnabled val="1"/>
        </dgm:presLayoutVars>
      </dgm:prSet>
      <dgm:spPr/>
      <dgm:t>
        <a:bodyPr/>
        <a:lstStyle/>
        <a:p>
          <a:endParaRPr lang="en-US"/>
        </a:p>
      </dgm:t>
    </dgm:pt>
    <dgm:pt modelId="{0783BA12-B360-454A-A50D-2A6A29BBE116}" type="pres">
      <dgm:prSet presAssocID="{55A7F08B-7A25-4E60-BF2C-F5F1B9D0107A}" presName="sibTrans" presStyleLbl="sibTrans2D1" presStyleIdx="0" presStyleCnt="4"/>
      <dgm:spPr/>
      <dgm:t>
        <a:bodyPr/>
        <a:lstStyle/>
        <a:p>
          <a:endParaRPr lang="en-US"/>
        </a:p>
      </dgm:t>
    </dgm:pt>
    <dgm:pt modelId="{E054342E-0566-4735-B704-21A271F70632}" type="pres">
      <dgm:prSet presAssocID="{55A7F08B-7A25-4E60-BF2C-F5F1B9D0107A}" presName="connTx" presStyleLbl="sibTrans2D1" presStyleIdx="0" presStyleCnt="4"/>
      <dgm:spPr/>
      <dgm:t>
        <a:bodyPr/>
        <a:lstStyle/>
        <a:p>
          <a:endParaRPr lang="en-US"/>
        </a:p>
      </dgm:t>
    </dgm:pt>
    <dgm:pt modelId="{16F4FC2D-28D0-4D8E-A551-03127B7CC537}" type="pres">
      <dgm:prSet presAssocID="{461A5846-A11D-4153-8580-B524F3D1F115}" presName="composite" presStyleCnt="0"/>
      <dgm:spPr/>
    </dgm:pt>
    <dgm:pt modelId="{AB87BBC2-A3CE-43C0-8C9B-52CEAB34D34B}" type="pres">
      <dgm:prSet presAssocID="{461A5846-A11D-4153-8580-B524F3D1F115}" presName="parTx" presStyleLbl="node1" presStyleIdx="0" presStyleCnt="5">
        <dgm:presLayoutVars>
          <dgm:chMax val="0"/>
          <dgm:chPref val="0"/>
          <dgm:bulletEnabled val="1"/>
        </dgm:presLayoutVars>
      </dgm:prSet>
      <dgm:spPr/>
      <dgm:t>
        <a:bodyPr/>
        <a:lstStyle/>
        <a:p>
          <a:endParaRPr lang="en-US"/>
        </a:p>
      </dgm:t>
    </dgm:pt>
    <dgm:pt modelId="{31317375-4A1F-48B2-B8BB-33523AF2B679}" type="pres">
      <dgm:prSet presAssocID="{461A5846-A11D-4153-8580-B524F3D1F115}" presName="parSh" presStyleLbl="node1" presStyleIdx="1" presStyleCnt="5"/>
      <dgm:spPr/>
      <dgm:t>
        <a:bodyPr/>
        <a:lstStyle/>
        <a:p>
          <a:endParaRPr lang="en-US"/>
        </a:p>
      </dgm:t>
    </dgm:pt>
    <dgm:pt modelId="{C902AFB8-1275-40B3-B032-4E4B831258B4}" type="pres">
      <dgm:prSet presAssocID="{461A5846-A11D-4153-8580-B524F3D1F115}" presName="desTx" presStyleLbl="fgAcc1" presStyleIdx="1" presStyleCnt="5">
        <dgm:presLayoutVars>
          <dgm:bulletEnabled val="1"/>
        </dgm:presLayoutVars>
      </dgm:prSet>
      <dgm:spPr/>
      <dgm:t>
        <a:bodyPr/>
        <a:lstStyle/>
        <a:p>
          <a:endParaRPr lang="en-US"/>
        </a:p>
      </dgm:t>
    </dgm:pt>
    <dgm:pt modelId="{7194C9D1-47AC-42CE-B08D-AC6861E99BFA}" type="pres">
      <dgm:prSet presAssocID="{E27A0C01-86B0-4A14-A297-8216F9F80EE8}" presName="sibTrans" presStyleLbl="sibTrans2D1" presStyleIdx="1" presStyleCnt="4"/>
      <dgm:spPr/>
      <dgm:t>
        <a:bodyPr/>
        <a:lstStyle/>
        <a:p>
          <a:endParaRPr lang="en-US"/>
        </a:p>
      </dgm:t>
    </dgm:pt>
    <dgm:pt modelId="{ABC575E5-6412-4B81-A49A-C9F2E1A67326}" type="pres">
      <dgm:prSet presAssocID="{E27A0C01-86B0-4A14-A297-8216F9F80EE8}" presName="connTx" presStyleLbl="sibTrans2D1" presStyleIdx="1" presStyleCnt="4"/>
      <dgm:spPr/>
      <dgm:t>
        <a:bodyPr/>
        <a:lstStyle/>
        <a:p>
          <a:endParaRPr lang="en-US"/>
        </a:p>
      </dgm:t>
    </dgm:pt>
    <dgm:pt modelId="{9E38E0DB-0828-4DD2-B8D2-4426D10FCD24}" type="pres">
      <dgm:prSet presAssocID="{5CDE3572-A78A-4AAD-ACAA-9E3EC3F18047}" presName="composite" presStyleCnt="0"/>
      <dgm:spPr/>
    </dgm:pt>
    <dgm:pt modelId="{7CE71070-9AF1-4D12-A358-133A3004E803}" type="pres">
      <dgm:prSet presAssocID="{5CDE3572-A78A-4AAD-ACAA-9E3EC3F18047}" presName="parTx" presStyleLbl="node1" presStyleIdx="1" presStyleCnt="5">
        <dgm:presLayoutVars>
          <dgm:chMax val="0"/>
          <dgm:chPref val="0"/>
          <dgm:bulletEnabled val="1"/>
        </dgm:presLayoutVars>
      </dgm:prSet>
      <dgm:spPr/>
      <dgm:t>
        <a:bodyPr/>
        <a:lstStyle/>
        <a:p>
          <a:endParaRPr lang="en-US"/>
        </a:p>
      </dgm:t>
    </dgm:pt>
    <dgm:pt modelId="{7E339E30-A33C-4F81-8C4E-999FD641D06B}" type="pres">
      <dgm:prSet presAssocID="{5CDE3572-A78A-4AAD-ACAA-9E3EC3F18047}" presName="parSh" presStyleLbl="node1" presStyleIdx="2" presStyleCnt="5"/>
      <dgm:spPr/>
      <dgm:t>
        <a:bodyPr/>
        <a:lstStyle/>
        <a:p>
          <a:endParaRPr lang="en-US"/>
        </a:p>
      </dgm:t>
    </dgm:pt>
    <dgm:pt modelId="{23ED2AEE-D24A-4A1D-8D88-0BDA2CDA65DD}" type="pres">
      <dgm:prSet presAssocID="{5CDE3572-A78A-4AAD-ACAA-9E3EC3F18047}" presName="desTx" presStyleLbl="fgAcc1" presStyleIdx="2" presStyleCnt="5">
        <dgm:presLayoutVars>
          <dgm:bulletEnabled val="1"/>
        </dgm:presLayoutVars>
      </dgm:prSet>
      <dgm:spPr/>
      <dgm:t>
        <a:bodyPr/>
        <a:lstStyle/>
        <a:p>
          <a:endParaRPr lang="en-US"/>
        </a:p>
      </dgm:t>
    </dgm:pt>
    <dgm:pt modelId="{3825EA8A-BFD9-45BD-8FC3-726F62E1D855}" type="pres">
      <dgm:prSet presAssocID="{8A168F27-3361-4A33-B28C-2E4801A08717}" presName="sibTrans" presStyleLbl="sibTrans2D1" presStyleIdx="2" presStyleCnt="4"/>
      <dgm:spPr/>
      <dgm:t>
        <a:bodyPr/>
        <a:lstStyle/>
        <a:p>
          <a:endParaRPr lang="en-US"/>
        </a:p>
      </dgm:t>
    </dgm:pt>
    <dgm:pt modelId="{CB205955-14B6-461F-9AF8-E01DF41C6603}" type="pres">
      <dgm:prSet presAssocID="{8A168F27-3361-4A33-B28C-2E4801A08717}" presName="connTx" presStyleLbl="sibTrans2D1" presStyleIdx="2" presStyleCnt="4"/>
      <dgm:spPr/>
      <dgm:t>
        <a:bodyPr/>
        <a:lstStyle/>
        <a:p>
          <a:endParaRPr lang="en-US"/>
        </a:p>
      </dgm:t>
    </dgm:pt>
    <dgm:pt modelId="{B30F6163-1EF9-4E54-A4F2-D6EFBD57094A}" type="pres">
      <dgm:prSet presAssocID="{D52A1BFB-9B69-43B0-AF3B-B56D65F82D5E}" presName="composite" presStyleCnt="0"/>
      <dgm:spPr/>
    </dgm:pt>
    <dgm:pt modelId="{53DCFAF2-8421-4587-8F45-20C07DFBB081}" type="pres">
      <dgm:prSet presAssocID="{D52A1BFB-9B69-43B0-AF3B-B56D65F82D5E}" presName="parTx" presStyleLbl="node1" presStyleIdx="2" presStyleCnt="5">
        <dgm:presLayoutVars>
          <dgm:chMax val="0"/>
          <dgm:chPref val="0"/>
          <dgm:bulletEnabled val="1"/>
        </dgm:presLayoutVars>
      </dgm:prSet>
      <dgm:spPr/>
      <dgm:t>
        <a:bodyPr/>
        <a:lstStyle/>
        <a:p>
          <a:endParaRPr lang="en-US"/>
        </a:p>
      </dgm:t>
    </dgm:pt>
    <dgm:pt modelId="{70CEC203-AD4C-43F4-A912-E27E7F1F679D}" type="pres">
      <dgm:prSet presAssocID="{D52A1BFB-9B69-43B0-AF3B-B56D65F82D5E}" presName="parSh" presStyleLbl="node1" presStyleIdx="3" presStyleCnt="5"/>
      <dgm:spPr/>
      <dgm:t>
        <a:bodyPr/>
        <a:lstStyle/>
        <a:p>
          <a:endParaRPr lang="en-US"/>
        </a:p>
      </dgm:t>
    </dgm:pt>
    <dgm:pt modelId="{5AF29128-2C02-4AC9-AFAE-F19F941A2366}" type="pres">
      <dgm:prSet presAssocID="{D52A1BFB-9B69-43B0-AF3B-B56D65F82D5E}" presName="desTx" presStyleLbl="fgAcc1" presStyleIdx="3" presStyleCnt="5">
        <dgm:presLayoutVars>
          <dgm:bulletEnabled val="1"/>
        </dgm:presLayoutVars>
      </dgm:prSet>
      <dgm:spPr/>
      <dgm:t>
        <a:bodyPr/>
        <a:lstStyle/>
        <a:p>
          <a:endParaRPr lang="en-US"/>
        </a:p>
      </dgm:t>
    </dgm:pt>
    <dgm:pt modelId="{7D76901C-3EEA-479E-A622-178BDEFCBDD6}" type="pres">
      <dgm:prSet presAssocID="{FA369219-32F9-409D-B7D7-F343371CE695}" presName="sibTrans" presStyleLbl="sibTrans2D1" presStyleIdx="3" presStyleCnt="4"/>
      <dgm:spPr/>
      <dgm:t>
        <a:bodyPr/>
        <a:lstStyle/>
        <a:p>
          <a:endParaRPr lang="en-US"/>
        </a:p>
      </dgm:t>
    </dgm:pt>
    <dgm:pt modelId="{CCFFB9AD-34F0-48E6-A9A8-3A1B1643BD0B}" type="pres">
      <dgm:prSet presAssocID="{FA369219-32F9-409D-B7D7-F343371CE695}" presName="connTx" presStyleLbl="sibTrans2D1" presStyleIdx="3" presStyleCnt="4"/>
      <dgm:spPr/>
      <dgm:t>
        <a:bodyPr/>
        <a:lstStyle/>
        <a:p>
          <a:endParaRPr lang="en-US"/>
        </a:p>
      </dgm:t>
    </dgm:pt>
    <dgm:pt modelId="{DE3096FD-15DE-4052-B744-222CD0F5B20B}" type="pres">
      <dgm:prSet presAssocID="{EEB5EF78-84A6-4DE7-B651-4E2CC10B5440}" presName="composite" presStyleCnt="0"/>
      <dgm:spPr/>
    </dgm:pt>
    <dgm:pt modelId="{03BAC19A-C56B-4578-9AFE-434DA9B675C0}" type="pres">
      <dgm:prSet presAssocID="{EEB5EF78-84A6-4DE7-B651-4E2CC10B5440}" presName="parTx" presStyleLbl="node1" presStyleIdx="3" presStyleCnt="5">
        <dgm:presLayoutVars>
          <dgm:chMax val="0"/>
          <dgm:chPref val="0"/>
          <dgm:bulletEnabled val="1"/>
        </dgm:presLayoutVars>
      </dgm:prSet>
      <dgm:spPr/>
      <dgm:t>
        <a:bodyPr/>
        <a:lstStyle/>
        <a:p>
          <a:endParaRPr lang="en-US"/>
        </a:p>
      </dgm:t>
    </dgm:pt>
    <dgm:pt modelId="{CFA87303-EE5E-44BA-B75F-DE3B86C9E25B}" type="pres">
      <dgm:prSet presAssocID="{EEB5EF78-84A6-4DE7-B651-4E2CC10B5440}" presName="parSh" presStyleLbl="node1" presStyleIdx="4" presStyleCnt="5"/>
      <dgm:spPr/>
      <dgm:t>
        <a:bodyPr/>
        <a:lstStyle/>
        <a:p>
          <a:endParaRPr lang="en-US"/>
        </a:p>
      </dgm:t>
    </dgm:pt>
    <dgm:pt modelId="{6ABE8AB9-123B-4411-8621-D856733DA9EF}" type="pres">
      <dgm:prSet presAssocID="{EEB5EF78-84A6-4DE7-B651-4E2CC10B5440}" presName="desTx" presStyleLbl="fgAcc1" presStyleIdx="4" presStyleCnt="5">
        <dgm:presLayoutVars>
          <dgm:bulletEnabled val="1"/>
        </dgm:presLayoutVars>
      </dgm:prSet>
      <dgm:spPr/>
      <dgm:t>
        <a:bodyPr/>
        <a:lstStyle/>
        <a:p>
          <a:endParaRPr lang="en-US"/>
        </a:p>
      </dgm:t>
    </dgm:pt>
  </dgm:ptLst>
  <dgm:cxnLst>
    <dgm:cxn modelId="{C57EEE24-8C93-404A-BF7A-9390E767F2B2}" type="presOf" srcId="{461A5846-A11D-4153-8580-B524F3D1F115}" destId="{31317375-4A1F-48B2-B8BB-33523AF2B679}" srcOrd="1" destOrd="0" presId="urn:microsoft.com/office/officeart/2005/8/layout/process3"/>
    <dgm:cxn modelId="{7BA2AA67-386E-4E64-ADFA-B450E7DE8337}" srcId="{D52A1BFB-9B69-43B0-AF3B-B56D65F82D5E}" destId="{660A9530-9E7B-4116-AA59-BA2669400D3A}" srcOrd="0" destOrd="0" parTransId="{D6A670D2-9012-4633-8ACC-95A92A027166}" sibTransId="{F2569D82-D0A7-46EC-AAA9-44307E3706E9}"/>
    <dgm:cxn modelId="{D1CBF730-549B-4987-AF82-FFDA9B64F029}" srcId="{461A5846-A11D-4153-8580-B524F3D1F115}" destId="{C63DC05A-90E9-4EA1-B8CF-A005F245EDA7}" srcOrd="0" destOrd="0" parTransId="{92BC4F28-850D-46EA-BE9A-0619B997D9E2}" sibTransId="{7CBBCCEF-2447-45F6-A34B-5DE597712718}"/>
    <dgm:cxn modelId="{A01CCAFE-E1C6-4E37-9DF1-AB8C44D892A6}" type="presOf" srcId="{7FA0EF08-6E67-4C98-93C9-A3E5D0D0708A}" destId="{6ABE8AB9-123B-4411-8621-D856733DA9EF}" srcOrd="0" destOrd="1" presId="urn:microsoft.com/office/officeart/2005/8/layout/process3"/>
    <dgm:cxn modelId="{58A69690-6343-46D5-8697-2213FEE5A900}" type="presOf" srcId="{FA369219-32F9-409D-B7D7-F343371CE695}" destId="{CCFFB9AD-34F0-48E6-A9A8-3A1B1643BD0B}" srcOrd="1" destOrd="0" presId="urn:microsoft.com/office/officeart/2005/8/layout/process3"/>
    <dgm:cxn modelId="{5024D0DC-629D-48C6-B0AE-F8FEECDB3F95}" type="presOf" srcId="{5CDE3572-A78A-4AAD-ACAA-9E3EC3F18047}" destId="{7CE71070-9AF1-4D12-A358-133A3004E803}" srcOrd="0" destOrd="0" presId="urn:microsoft.com/office/officeart/2005/8/layout/process3"/>
    <dgm:cxn modelId="{64452AD1-0F63-486E-86A2-62405CAD6480}" srcId="{2EF01554-7904-410D-B528-2062EE13A4E5}" destId="{EEB5EF78-84A6-4DE7-B651-4E2CC10B5440}" srcOrd="4" destOrd="0" parTransId="{924A78E9-CF3C-4B72-8D4E-430D28632F43}" sibTransId="{E24056AE-B6E9-486C-AB81-D7DC8769BFEA}"/>
    <dgm:cxn modelId="{E920C24C-36F7-4FDC-954A-0EDBAD1EF03D}" type="presOf" srcId="{8A168F27-3361-4A33-B28C-2E4801A08717}" destId="{CB205955-14B6-461F-9AF8-E01DF41C6603}" srcOrd="1" destOrd="0" presId="urn:microsoft.com/office/officeart/2005/8/layout/process3"/>
    <dgm:cxn modelId="{35BBF313-832D-44D1-A9A6-999FB5D1F2FF}" type="presOf" srcId="{E27A0C01-86B0-4A14-A297-8216F9F80EE8}" destId="{7194C9D1-47AC-42CE-B08D-AC6861E99BFA}" srcOrd="0" destOrd="0" presId="urn:microsoft.com/office/officeart/2005/8/layout/process3"/>
    <dgm:cxn modelId="{61F18430-EDA3-4B04-BDB6-73A0C724D020}" srcId="{EEB5EF78-84A6-4DE7-B651-4E2CC10B5440}" destId="{7FA0EF08-6E67-4C98-93C9-A3E5D0D0708A}" srcOrd="1" destOrd="0" parTransId="{F7AEAA60-BF95-431B-9062-2845289C535F}" sibTransId="{B3C1E1CD-9030-470E-9EE6-BBDE9E1340E6}"/>
    <dgm:cxn modelId="{3B840E28-B5D9-419E-827E-6F9DA4893FF6}" type="presOf" srcId="{2EF01554-7904-410D-B528-2062EE13A4E5}" destId="{462EDF9A-FAA4-4EE4-B908-EB28E89DBD52}" srcOrd="0" destOrd="0" presId="urn:microsoft.com/office/officeart/2005/8/layout/process3"/>
    <dgm:cxn modelId="{39A15A89-B67C-431A-AB58-A0F63850AB8C}" type="presOf" srcId="{4AAE85B2-6DE5-462E-B137-D43C1C8023A4}" destId="{5AF29128-2C02-4AC9-AFAE-F19F941A2366}" srcOrd="0" destOrd="1" presId="urn:microsoft.com/office/officeart/2005/8/layout/process3"/>
    <dgm:cxn modelId="{A892D4DA-1341-4784-A186-7AAE4A0B8F77}" type="presOf" srcId="{660A9530-9E7B-4116-AA59-BA2669400D3A}" destId="{5AF29128-2C02-4AC9-AFAE-F19F941A2366}" srcOrd="0" destOrd="0" presId="urn:microsoft.com/office/officeart/2005/8/layout/process3"/>
    <dgm:cxn modelId="{C852D397-661C-47BD-9098-588FE3F4609D}" srcId="{2EF01554-7904-410D-B528-2062EE13A4E5}" destId="{461A5846-A11D-4153-8580-B524F3D1F115}" srcOrd="1" destOrd="0" parTransId="{FA27E2D6-D636-43B4-A2A9-255D6DC1A5CE}" sibTransId="{E27A0C01-86B0-4A14-A297-8216F9F80EE8}"/>
    <dgm:cxn modelId="{E432CAD7-6156-455B-8F74-C3B85B85179E}" type="presOf" srcId="{04E01BBB-FB2C-4DFA-8379-2B7C57AAF64F}" destId="{B4BB7217-1159-488F-B543-433CF9D35BB9}" srcOrd="1" destOrd="0" presId="urn:microsoft.com/office/officeart/2005/8/layout/process3"/>
    <dgm:cxn modelId="{2C932F31-3C64-4A8A-B4ED-517DE3287590}" type="presOf" srcId="{55A7F08B-7A25-4E60-BF2C-F5F1B9D0107A}" destId="{0783BA12-B360-454A-A50D-2A6A29BBE116}" srcOrd="0" destOrd="0" presId="urn:microsoft.com/office/officeart/2005/8/layout/process3"/>
    <dgm:cxn modelId="{DD40074D-A8AD-4983-92B0-C89FF4C8D736}" type="presOf" srcId="{2C8B3C6E-29AE-44B6-A6A9-85B7BF472F7E}" destId="{23ED2AEE-D24A-4A1D-8D88-0BDA2CDA65DD}" srcOrd="0" destOrd="0" presId="urn:microsoft.com/office/officeart/2005/8/layout/process3"/>
    <dgm:cxn modelId="{16A84CD0-E375-42D6-BD49-184921946C3B}" type="presOf" srcId="{E27A0C01-86B0-4A14-A297-8216F9F80EE8}" destId="{ABC575E5-6412-4B81-A49A-C9F2E1A67326}" srcOrd="1" destOrd="0" presId="urn:microsoft.com/office/officeart/2005/8/layout/process3"/>
    <dgm:cxn modelId="{CAD78F54-6374-4C4F-9CA8-0AC017FB3193}" type="presOf" srcId="{8E887E97-F88B-43B9-A5CF-DCCE1419DEB5}" destId="{5FA2ADF3-124F-4F3D-AB6D-7DEAFD5270F5}" srcOrd="0" destOrd="0" presId="urn:microsoft.com/office/officeart/2005/8/layout/process3"/>
    <dgm:cxn modelId="{4DCFE2A4-D5C3-4607-BBB7-7BAA7AED30A8}" type="presOf" srcId="{FA369219-32F9-409D-B7D7-F343371CE695}" destId="{7D76901C-3EEA-479E-A622-178BDEFCBDD6}" srcOrd="0" destOrd="0" presId="urn:microsoft.com/office/officeart/2005/8/layout/process3"/>
    <dgm:cxn modelId="{FD9574A4-2B55-4DC2-B9A7-0066F523DABB}" type="presOf" srcId="{794F40BE-F1AC-47EC-9E00-9A5B4FF8EE3E}" destId="{23ED2AEE-D24A-4A1D-8D88-0BDA2CDA65DD}" srcOrd="0" destOrd="1" presId="urn:microsoft.com/office/officeart/2005/8/layout/process3"/>
    <dgm:cxn modelId="{235E25CD-DEE3-428B-9FC2-92C111FDE967}" type="presOf" srcId="{EEB5EF78-84A6-4DE7-B651-4E2CC10B5440}" destId="{03BAC19A-C56B-4578-9AFE-434DA9B675C0}" srcOrd="0" destOrd="0" presId="urn:microsoft.com/office/officeart/2005/8/layout/process3"/>
    <dgm:cxn modelId="{AEE0C76A-7198-43DF-8E43-BD4670027BE6}" type="presOf" srcId="{461A5846-A11D-4153-8580-B524F3D1F115}" destId="{AB87BBC2-A3CE-43C0-8C9B-52CEAB34D34B}" srcOrd="0" destOrd="0" presId="urn:microsoft.com/office/officeart/2005/8/layout/process3"/>
    <dgm:cxn modelId="{3D94B09A-032C-4978-8A1C-7F2123B9B399}" srcId="{2EF01554-7904-410D-B528-2062EE13A4E5}" destId="{D52A1BFB-9B69-43B0-AF3B-B56D65F82D5E}" srcOrd="3" destOrd="0" parTransId="{79902BCD-FBAF-4D3B-81AF-AFDCAAB88252}" sibTransId="{FA369219-32F9-409D-B7D7-F343371CE695}"/>
    <dgm:cxn modelId="{7AA30DDC-0230-4C1D-85B2-9E3E305E3F6D}" type="presOf" srcId="{D52A1BFB-9B69-43B0-AF3B-B56D65F82D5E}" destId="{70CEC203-AD4C-43F4-A912-E27E7F1F679D}" srcOrd="1" destOrd="0" presId="urn:microsoft.com/office/officeart/2005/8/layout/process3"/>
    <dgm:cxn modelId="{899E3DA0-5A52-4523-ABD7-3E73B8BA3EB3}" srcId="{EEB5EF78-84A6-4DE7-B651-4E2CC10B5440}" destId="{8CFCFA44-95A9-4357-BEBE-9ED832DE0440}" srcOrd="0" destOrd="0" parTransId="{D0A0E548-915D-4672-96DB-D61E0CE6618F}" sibTransId="{8E849147-AB32-4213-A401-AA222ECB52BF}"/>
    <dgm:cxn modelId="{51AB81A7-848A-420C-B5C9-F4822BEBCC63}" srcId="{2EF01554-7904-410D-B528-2062EE13A4E5}" destId="{04E01BBB-FB2C-4DFA-8379-2B7C57AAF64F}" srcOrd="0" destOrd="0" parTransId="{3765C29A-434A-4C75-951C-D593841889C6}" sibTransId="{55A7F08B-7A25-4E60-BF2C-F5F1B9D0107A}"/>
    <dgm:cxn modelId="{A230E2D6-63C6-489B-8A3C-F34E45D9097A}" type="presOf" srcId="{C63DC05A-90E9-4EA1-B8CF-A005F245EDA7}" destId="{C902AFB8-1275-40B3-B032-4E4B831258B4}" srcOrd="0" destOrd="0" presId="urn:microsoft.com/office/officeart/2005/8/layout/process3"/>
    <dgm:cxn modelId="{CBD2DBEC-ED3A-47EF-89B2-8949ADF54431}" srcId="{04E01BBB-FB2C-4DFA-8379-2B7C57AAF64F}" destId="{E75F2DA9-DD80-4E0D-AB03-FAE17FAE8150}" srcOrd="1" destOrd="0" parTransId="{15370F00-0206-472A-9DAF-C7943244F259}" sibTransId="{3A18CF20-EDD0-4E55-9F36-9A742E52FC1F}"/>
    <dgm:cxn modelId="{26926821-A34F-4DD1-BFAF-9E60C02D55A8}" type="presOf" srcId="{8A168F27-3361-4A33-B28C-2E4801A08717}" destId="{3825EA8A-BFD9-45BD-8FC3-726F62E1D855}" srcOrd="0" destOrd="0" presId="urn:microsoft.com/office/officeart/2005/8/layout/process3"/>
    <dgm:cxn modelId="{BC1B6A4F-B765-4EF0-8201-735609F9FE26}" type="presOf" srcId="{55A7F08B-7A25-4E60-BF2C-F5F1B9D0107A}" destId="{E054342E-0566-4735-B704-21A271F70632}" srcOrd="1" destOrd="0" presId="urn:microsoft.com/office/officeart/2005/8/layout/process3"/>
    <dgm:cxn modelId="{9BE9832C-AFA2-4246-915E-D17A6CF44D55}" type="presOf" srcId="{8CFCFA44-95A9-4357-BEBE-9ED832DE0440}" destId="{6ABE8AB9-123B-4411-8621-D856733DA9EF}" srcOrd="0" destOrd="0" presId="urn:microsoft.com/office/officeart/2005/8/layout/process3"/>
    <dgm:cxn modelId="{F3529036-2169-4B63-886C-3EF3D5620852}" type="presOf" srcId="{E75F2DA9-DD80-4E0D-AB03-FAE17FAE8150}" destId="{5FA2ADF3-124F-4F3D-AB6D-7DEAFD5270F5}" srcOrd="0" destOrd="1" presId="urn:microsoft.com/office/officeart/2005/8/layout/process3"/>
    <dgm:cxn modelId="{7B2473B1-1217-48A8-BC89-565711D936E5}" srcId="{5CDE3572-A78A-4AAD-ACAA-9E3EC3F18047}" destId="{794F40BE-F1AC-47EC-9E00-9A5B4FF8EE3E}" srcOrd="1" destOrd="0" parTransId="{9FC3152F-51C8-43EB-908B-F37979580FF6}" sibTransId="{C95162B1-CCB6-4F35-99CD-89A8DC11E159}"/>
    <dgm:cxn modelId="{21A06C7C-4F51-4E66-9AAB-BA5E683EB3AE}" type="presOf" srcId="{EEB5EF78-84A6-4DE7-B651-4E2CC10B5440}" destId="{CFA87303-EE5E-44BA-B75F-DE3B86C9E25B}" srcOrd="1" destOrd="0" presId="urn:microsoft.com/office/officeart/2005/8/layout/process3"/>
    <dgm:cxn modelId="{BD1FD88E-0DBC-406C-8799-9F290F82D47B}" type="presOf" srcId="{04E01BBB-FB2C-4DFA-8379-2B7C57AAF64F}" destId="{1EAE1AB0-8231-4E5B-81E0-FAEB811AD69E}" srcOrd="0" destOrd="0" presId="urn:microsoft.com/office/officeart/2005/8/layout/process3"/>
    <dgm:cxn modelId="{65A68962-6854-4A49-A838-835011974DE5}" srcId="{D52A1BFB-9B69-43B0-AF3B-B56D65F82D5E}" destId="{4AAE85B2-6DE5-462E-B137-D43C1C8023A4}" srcOrd="1" destOrd="0" parTransId="{AA465F54-844D-4110-9CDF-E37C26E9CFC3}" sibTransId="{D524932A-00D3-431A-B05E-38F13F25AE3E}"/>
    <dgm:cxn modelId="{BCB9F175-E98D-4AD0-87C5-63E4B4F40B16}" srcId="{5CDE3572-A78A-4AAD-ACAA-9E3EC3F18047}" destId="{2C8B3C6E-29AE-44B6-A6A9-85B7BF472F7E}" srcOrd="0" destOrd="0" parTransId="{B204B37A-CDF5-4FB9-B905-A5886F24F4C9}" sibTransId="{D2E2188C-7582-409C-94D0-3D9FCB7FC8B1}"/>
    <dgm:cxn modelId="{551AA9D4-3942-4F2C-9671-2B5ACB025658}" srcId="{461A5846-A11D-4153-8580-B524F3D1F115}" destId="{F901DE93-A91D-4720-A678-BBE39351E887}" srcOrd="1" destOrd="0" parTransId="{CB7F6F6C-2786-4664-91B7-65674C47957E}" sibTransId="{BE2371C7-58CD-4B78-8855-C4B63B44F078}"/>
    <dgm:cxn modelId="{040E6703-6ECE-40C3-AB98-A867775944CB}" type="presOf" srcId="{5CDE3572-A78A-4AAD-ACAA-9E3EC3F18047}" destId="{7E339E30-A33C-4F81-8C4E-999FD641D06B}" srcOrd="1" destOrd="0" presId="urn:microsoft.com/office/officeart/2005/8/layout/process3"/>
    <dgm:cxn modelId="{FB8CA990-A81D-44FA-BB98-89DF463BB794}" srcId="{04E01BBB-FB2C-4DFA-8379-2B7C57AAF64F}" destId="{8E887E97-F88B-43B9-A5CF-DCCE1419DEB5}" srcOrd="0" destOrd="0" parTransId="{48C5CF74-DBA1-433D-94A7-87DEAE008AE5}" sibTransId="{2144CF8B-4240-47FE-9678-1D3B3A3D3A08}"/>
    <dgm:cxn modelId="{9BA5E1B7-2E91-4500-A577-7B113649D82A}" srcId="{2EF01554-7904-410D-B528-2062EE13A4E5}" destId="{5CDE3572-A78A-4AAD-ACAA-9E3EC3F18047}" srcOrd="2" destOrd="0" parTransId="{8344D4CA-C016-46E9-9135-04E2E2D58981}" sibTransId="{8A168F27-3361-4A33-B28C-2E4801A08717}"/>
    <dgm:cxn modelId="{36E8D52B-0F2D-452B-B607-BD8D61CB7B4A}" type="presOf" srcId="{D52A1BFB-9B69-43B0-AF3B-B56D65F82D5E}" destId="{53DCFAF2-8421-4587-8F45-20C07DFBB081}" srcOrd="0" destOrd="0" presId="urn:microsoft.com/office/officeart/2005/8/layout/process3"/>
    <dgm:cxn modelId="{C81D1EC8-B111-496A-99D0-4D2B9988DE02}" type="presOf" srcId="{F901DE93-A91D-4720-A678-BBE39351E887}" destId="{C902AFB8-1275-40B3-B032-4E4B831258B4}" srcOrd="0" destOrd="1" presId="urn:microsoft.com/office/officeart/2005/8/layout/process3"/>
    <dgm:cxn modelId="{91A32D5D-8172-44C6-8D52-D4092BEEB5C6}" type="presParOf" srcId="{462EDF9A-FAA4-4EE4-B908-EB28E89DBD52}" destId="{75104373-EA0A-4150-AA9D-A37776D809E7}" srcOrd="0" destOrd="0" presId="urn:microsoft.com/office/officeart/2005/8/layout/process3"/>
    <dgm:cxn modelId="{D055890F-4A79-43C3-9C60-5F4D3CF812AA}" type="presParOf" srcId="{75104373-EA0A-4150-AA9D-A37776D809E7}" destId="{1EAE1AB0-8231-4E5B-81E0-FAEB811AD69E}" srcOrd="0" destOrd="0" presId="urn:microsoft.com/office/officeart/2005/8/layout/process3"/>
    <dgm:cxn modelId="{2D14A98F-2027-465A-8134-E8F476A77D33}" type="presParOf" srcId="{75104373-EA0A-4150-AA9D-A37776D809E7}" destId="{B4BB7217-1159-488F-B543-433CF9D35BB9}" srcOrd="1" destOrd="0" presId="urn:microsoft.com/office/officeart/2005/8/layout/process3"/>
    <dgm:cxn modelId="{A88287BB-BBFF-4BB0-A13E-DE43ED7105B4}" type="presParOf" srcId="{75104373-EA0A-4150-AA9D-A37776D809E7}" destId="{5FA2ADF3-124F-4F3D-AB6D-7DEAFD5270F5}" srcOrd="2" destOrd="0" presId="urn:microsoft.com/office/officeart/2005/8/layout/process3"/>
    <dgm:cxn modelId="{38375D0A-2310-4554-80D2-A0926B9CCE0B}" type="presParOf" srcId="{462EDF9A-FAA4-4EE4-B908-EB28E89DBD52}" destId="{0783BA12-B360-454A-A50D-2A6A29BBE116}" srcOrd="1" destOrd="0" presId="urn:microsoft.com/office/officeart/2005/8/layout/process3"/>
    <dgm:cxn modelId="{F59BC1C2-2F8E-4487-B863-3DFE8AD8D061}" type="presParOf" srcId="{0783BA12-B360-454A-A50D-2A6A29BBE116}" destId="{E054342E-0566-4735-B704-21A271F70632}" srcOrd="0" destOrd="0" presId="urn:microsoft.com/office/officeart/2005/8/layout/process3"/>
    <dgm:cxn modelId="{AD735303-6F20-407C-8B83-D40C055DAD41}" type="presParOf" srcId="{462EDF9A-FAA4-4EE4-B908-EB28E89DBD52}" destId="{16F4FC2D-28D0-4D8E-A551-03127B7CC537}" srcOrd="2" destOrd="0" presId="urn:microsoft.com/office/officeart/2005/8/layout/process3"/>
    <dgm:cxn modelId="{D256FB43-D494-4558-846F-8C538D0C408C}" type="presParOf" srcId="{16F4FC2D-28D0-4D8E-A551-03127B7CC537}" destId="{AB87BBC2-A3CE-43C0-8C9B-52CEAB34D34B}" srcOrd="0" destOrd="0" presId="urn:microsoft.com/office/officeart/2005/8/layout/process3"/>
    <dgm:cxn modelId="{D0FF72D9-E601-4796-ADC6-E61114E6EB2E}" type="presParOf" srcId="{16F4FC2D-28D0-4D8E-A551-03127B7CC537}" destId="{31317375-4A1F-48B2-B8BB-33523AF2B679}" srcOrd="1" destOrd="0" presId="urn:microsoft.com/office/officeart/2005/8/layout/process3"/>
    <dgm:cxn modelId="{F6916741-F81D-4B8A-9E70-EE73BD40FC9D}" type="presParOf" srcId="{16F4FC2D-28D0-4D8E-A551-03127B7CC537}" destId="{C902AFB8-1275-40B3-B032-4E4B831258B4}" srcOrd="2" destOrd="0" presId="urn:microsoft.com/office/officeart/2005/8/layout/process3"/>
    <dgm:cxn modelId="{386F616C-B395-49A2-9DDC-A7182084A4B2}" type="presParOf" srcId="{462EDF9A-FAA4-4EE4-B908-EB28E89DBD52}" destId="{7194C9D1-47AC-42CE-B08D-AC6861E99BFA}" srcOrd="3" destOrd="0" presId="urn:microsoft.com/office/officeart/2005/8/layout/process3"/>
    <dgm:cxn modelId="{C8AA8493-9D3C-4BF7-9864-481A2BBD29E8}" type="presParOf" srcId="{7194C9D1-47AC-42CE-B08D-AC6861E99BFA}" destId="{ABC575E5-6412-4B81-A49A-C9F2E1A67326}" srcOrd="0" destOrd="0" presId="urn:microsoft.com/office/officeart/2005/8/layout/process3"/>
    <dgm:cxn modelId="{EC156B9E-7573-45FC-90B8-3E6176060F69}" type="presParOf" srcId="{462EDF9A-FAA4-4EE4-B908-EB28E89DBD52}" destId="{9E38E0DB-0828-4DD2-B8D2-4426D10FCD24}" srcOrd="4" destOrd="0" presId="urn:microsoft.com/office/officeart/2005/8/layout/process3"/>
    <dgm:cxn modelId="{43DC1A68-60AF-42CD-8C8B-2E04AB618224}" type="presParOf" srcId="{9E38E0DB-0828-4DD2-B8D2-4426D10FCD24}" destId="{7CE71070-9AF1-4D12-A358-133A3004E803}" srcOrd="0" destOrd="0" presId="urn:microsoft.com/office/officeart/2005/8/layout/process3"/>
    <dgm:cxn modelId="{EA0BD7D6-7DA1-4F3A-AE5A-EB2246FC7823}" type="presParOf" srcId="{9E38E0DB-0828-4DD2-B8D2-4426D10FCD24}" destId="{7E339E30-A33C-4F81-8C4E-999FD641D06B}" srcOrd="1" destOrd="0" presId="urn:microsoft.com/office/officeart/2005/8/layout/process3"/>
    <dgm:cxn modelId="{C800A697-8236-482C-AF9F-6BB63045A4B6}" type="presParOf" srcId="{9E38E0DB-0828-4DD2-B8D2-4426D10FCD24}" destId="{23ED2AEE-D24A-4A1D-8D88-0BDA2CDA65DD}" srcOrd="2" destOrd="0" presId="urn:microsoft.com/office/officeart/2005/8/layout/process3"/>
    <dgm:cxn modelId="{C957A5FD-E9B0-443B-B72B-18FDBF9C9A57}" type="presParOf" srcId="{462EDF9A-FAA4-4EE4-B908-EB28E89DBD52}" destId="{3825EA8A-BFD9-45BD-8FC3-726F62E1D855}" srcOrd="5" destOrd="0" presId="urn:microsoft.com/office/officeart/2005/8/layout/process3"/>
    <dgm:cxn modelId="{0F315958-451D-468E-A95B-F25B6A850FAF}" type="presParOf" srcId="{3825EA8A-BFD9-45BD-8FC3-726F62E1D855}" destId="{CB205955-14B6-461F-9AF8-E01DF41C6603}" srcOrd="0" destOrd="0" presId="urn:microsoft.com/office/officeart/2005/8/layout/process3"/>
    <dgm:cxn modelId="{33F16108-188F-46DD-8A7C-33C52B3F3B1F}" type="presParOf" srcId="{462EDF9A-FAA4-4EE4-B908-EB28E89DBD52}" destId="{B30F6163-1EF9-4E54-A4F2-D6EFBD57094A}" srcOrd="6" destOrd="0" presId="urn:microsoft.com/office/officeart/2005/8/layout/process3"/>
    <dgm:cxn modelId="{6A7A87D4-35B1-4C7F-A9F3-7AE5B701B881}" type="presParOf" srcId="{B30F6163-1EF9-4E54-A4F2-D6EFBD57094A}" destId="{53DCFAF2-8421-4587-8F45-20C07DFBB081}" srcOrd="0" destOrd="0" presId="urn:microsoft.com/office/officeart/2005/8/layout/process3"/>
    <dgm:cxn modelId="{AC9B0B68-7AFD-49D7-8C92-943BAFB29C57}" type="presParOf" srcId="{B30F6163-1EF9-4E54-A4F2-D6EFBD57094A}" destId="{70CEC203-AD4C-43F4-A912-E27E7F1F679D}" srcOrd="1" destOrd="0" presId="urn:microsoft.com/office/officeart/2005/8/layout/process3"/>
    <dgm:cxn modelId="{ACEC4EAA-F753-4847-A86A-BB9DCD0B9C11}" type="presParOf" srcId="{B30F6163-1EF9-4E54-A4F2-D6EFBD57094A}" destId="{5AF29128-2C02-4AC9-AFAE-F19F941A2366}" srcOrd="2" destOrd="0" presId="urn:microsoft.com/office/officeart/2005/8/layout/process3"/>
    <dgm:cxn modelId="{B67DAE7B-82A1-4212-8958-DB4FF848B88C}" type="presParOf" srcId="{462EDF9A-FAA4-4EE4-B908-EB28E89DBD52}" destId="{7D76901C-3EEA-479E-A622-178BDEFCBDD6}" srcOrd="7" destOrd="0" presId="urn:microsoft.com/office/officeart/2005/8/layout/process3"/>
    <dgm:cxn modelId="{404BC5AA-A69C-4AA1-9FBB-F63D659AF66E}" type="presParOf" srcId="{7D76901C-3EEA-479E-A622-178BDEFCBDD6}" destId="{CCFFB9AD-34F0-48E6-A9A8-3A1B1643BD0B}" srcOrd="0" destOrd="0" presId="urn:microsoft.com/office/officeart/2005/8/layout/process3"/>
    <dgm:cxn modelId="{406AE6F2-67E1-4E83-A5A6-22EE523D19BB}" type="presParOf" srcId="{462EDF9A-FAA4-4EE4-B908-EB28E89DBD52}" destId="{DE3096FD-15DE-4052-B744-222CD0F5B20B}" srcOrd="8" destOrd="0" presId="urn:microsoft.com/office/officeart/2005/8/layout/process3"/>
    <dgm:cxn modelId="{F18BE844-9C40-40AA-B205-48549EC1DA25}" type="presParOf" srcId="{DE3096FD-15DE-4052-B744-222CD0F5B20B}" destId="{03BAC19A-C56B-4578-9AFE-434DA9B675C0}" srcOrd="0" destOrd="0" presId="urn:microsoft.com/office/officeart/2005/8/layout/process3"/>
    <dgm:cxn modelId="{8DB3CC03-244C-46BB-8A34-49D72C13C486}" type="presParOf" srcId="{DE3096FD-15DE-4052-B744-222CD0F5B20B}" destId="{CFA87303-EE5E-44BA-B75F-DE3B86C9E25B}" srcOrd="1" destOrd="0" presId="urn:microsoft.com/office/officeart/2005/8/layout/process3"/>
    <dgm:cxn modelId="{B4E75E6C-C113-4E49-9F64-323FA01FDB0D}" type="presParOf" srcId="{DE3096FD-15DE-4052-B744-222CD0F5B20B}" destId="{6ABE8AB9-123B-4411-8621-D856733DA9E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954F82-1581-429A-A4A1-DCF6308C83A0}" type="doc">
      <dgm:prSet loTypeId="urn:microsoft.com/office/officeart/2005/8/layout/hierarchy3" loCatId="list" qsTypeId="urn:microsoft.com/office/officeart/2005/8/quickstyle/simple1" qsCatId="simple" csTypeId="urn:microsoft.com/office/officeart/2005/8/colors/accent1_3" csCatId="accent1" phldr="1"/>
      <dgm:spPr/>
      <dgm:t>
        <a:bodyPr/>
        <a:lstStyle/>
        <a:p>
          <a:endParaRPr lang="en-US"/>
        </a:p>
      </dgm:t>
    </dgm:pt>
    <dgm:pt modelId="{FDA53610-8FDB-41F8-B2B7-FC0504EA49BC}">
      <dgm:prSet phldrT="[Text]"/>
      <dgm:spPr/>
      <dgm:t>
        <a:bodyPr/>
        <a:lstStyle/>
        <a:p>
          <a:r>
            <a:rPr lang="fr-CH" dirty="0" err="1" smtClean="0"/>
            <a:t>Algorithmic</a:t>
          </a:r>
          <a:r>
            <a:rPr lang="fr-CH" dirty="0" smtClean="0"/>
            <a:t> </a:t>
          </a:r>
          <a:r>
            <a:rPr lang="fr-CH" dirty="0" err="1" smtClean="0"/>
            <a:t>advancements</a:t>
          </a:r>
          <a:endParaRPr lang="en-US" dirty="0"/>
        </a:p>
      </dgm:t>
    </dgm:pt>
    <dgm:pt modelId="{4C39D014-AADA-4AEE-9668-B74125FF3CC7}" type="parTrans" cxnId="{7FE523D4-BD86-4966-95EC-722351947CA5}">
      <dgm:prSet/>
      <dgm:spPr/>
      <dgm:t>
        <a:bodyPr/>
        <a:lstStyle/>
        <a:p>
          <a:endParaRPr lang="en-US"/>
        </a:p>
      </dgm:t>
    </dgm:pt>
    <dgm:pt modelId="{6F744340-D9EA-4F29-965D-2E5587403CCA}" type="sibTrans" cxnId="{7FE523D4-BD86-4966-95EC-722351947CA5}">
      <dgm:prSet/>
      <dgm:spPr/>
      <dgm:t>
        <a:bodyPr/>
        <a:lstStyle/>
        <a:p>
          <a:endParaRPr lang="en-US"/>
        </a:p>
      </dgm:t>
    </dgm:pt>
    <dgm:pt modelId="{8068ECB7-E704-4F32-BA50-EA31AF9EC304}">
      <dgm:prSet phldrT="[Text]"/>
      <dgm:spPr/>
      <dgm:t>
        <a:bodyPr/>
        <a:lstStyle/>
        <a:p>
          <a:r>
            <a:rPr lang="fr-CH" dirty="0" smtClean="0"/>
            <a:t>Large </a:t>
          </a:r>
          <a:r>
            <a:rPr lang="fr-CH" dirty="0" err="1" smtClean="0"/>
            <a:t>scale</a:t>
          </a:r>
          <a:r>
            <a:rPr lang="fr-CH" dirty="0" smtClean="0"/>
            <a:t> machine </a:t>
          </a:r>
          <a:r>
            <a:rPr lang="fr-CH" dirty="0" err="1" smtClean="0"/>
            <a:t>learning</a:t>
          </a:r>
          <a:endParaRPr lang="en-US" dirty="0"/>
        </a:p>
      </dgm:t>
    </dgm:pt>
    <dgm:pt modelId="{0542AC64-B2C1-4194-A624-C1916D43AC72}" type="parTrans" cxnId="{E79A6864-65A9-4330-8C5E-1AA414C40A73}">
      <dgm:prSet/>
      <dgm:spPr/>
      <dgm:t>
        <a:bodyPr/>
        <a:lstStyle/>
        <a:p>
          <a:endParaRPr lang="en-US"/>
        </a:p>
      </dgm:t>
    </dgm:pt>
    <dgm:pt modelId="{224C00B8-BF55-4806-99FC-3A1891DDF67F}" type="sibTrans" cxnId="{E79A6864-65A9-4330-8C5E-1AA414C40A73}">
      <dgm:prSet/>
      <dgm:spPr/>
      <dgm:t>
        <a:bodyPr/>
        <a:lstStyle/>
        <a:p>
          <a:endParaRPr lang="en-US"/>
        </a:p>
      </dgm:t>
    </dgm:pt>
    <dgm:pt modelId="{53A5B58C-4554-469C-B066-030A704FECB6}">
      <dgm:prSet phldrT="[Text]"/>
      <dgm:spPr/>
      <dgm:t>
        <a:bodyPr/>
        <a:lstStyle/>
        <a:p>
          <a:r>
            <a:rPr lang="fr-CH" dirty="0" err="1" smtClean="0"/>
            <a:t>Reinforcement</a:t>
          </a:r>
          <a:r>
            <a:rPr lang="fr-CH" dirty="0" smtClean="0"/>
            <a:t> </a:t>
          </a:r>
          <a:r>
            <a:rPr lang="fr-CH" dirty="0" err="1" smtClean="0"/>
            <a:t>learning</a:t>
          </a:r>
          <a:endParaRPr lang="en-US" dirty="0"/>
        </a:p>
      </dgm:t>
    </dgm:pt>
    <dgm:pt modelId="{4F7EE22B-C196-4589-B959-1D37FFD6ADCD}" type="parTrans" cxnId="{6ED2F08F-DE5C-4D55-8635-D6F91EA66295}">
      <dgm:prSet/>
      <dgm:spPr/>
      <dgm:t>
        <a:bodyPr/>
        <a:lstStyle/>
        <a:p>
          <a:endParaRPr lang="en-US"/>
        </a:p>
      </dgm:t>
    </dgm:pt>
    <dgm:pt modelId="{A6F5FB3F-7631-4FD3-88B6-08F80B411F2A}" type="sibTrans" cxnId="{6ED2F08F-DE5C-4D55-8635-D6F91EA66295}">
      <dgm:prSet/>
      <dgm:spPr/>
      <dgm:t>
        <a:bodyPr/>
        <a:lstStyle/>
        <a:p>
          <a:endParaRPr lang="en-US"/>
        </a:p>
      </dgm:t>
    </dgm:pt>
    <dgm:pt modelId="{D7D8DD95-269A-4433-AC59-9E7A451E6365}">
      <dgm:prSet phldrT="[Text]"/>
      <dgm:spPr/>
      <dgm:t>
        <a:bodyPr/>
        <a:lstStyle/>
        <a:p>
          <a:r>
            <a:rPr lang="fr-CH" dirty="0" err="1" smtClean="0"/>
            <a:t>Advancements</a:t>
          </a:r>
          <a:r>
            <a:rPr lang="fr-CH" dirty="0" smtClean="0"/>
            <a:t> in the Interaction </a:t>
          </a:r>
          <a:r>
            <a:rPr lang="fr-CH" dirty="0" err="1" smtClean="0"/>
            <a:t>with</a:t>
          </a:r>
          <a:r>
            <a:rPr lang="fr-CH" dirty="0" smtClean="0"/>
            <a:t> the </a:t>
          </a:r>
          <a:r>
            <a:rPr lang="fr-CH" dirty="0" err="1" smtClean="0"/>
            <a:t>environment</a:t>
          </a:r>
          <a:r>
            <a:rPr lang="fr-CH" dirty="0" smtClean="0"/>
            <a:t> and </a:t>
          </a:r>
          <a:r>
            <a:rPr lang="fr-CH" dirty="0" err="1" smtClean="0"/>
            <a:t>human</a:t>
          </a:r>
          <a:r>
            <a:rPr lang="fr-CH" dirty="0" smtClean="0"/>
            <a:t> in the </a:t>
          </a:r>
          <a:r>
            <a:rPr lang="fr-CH" dirty="0" err="1" smtClean="0"/>
            <a:t>loop</a:t>
          </a:r>
          <a:endParaRPr lang="en-US" dirty="0"/>
        </a:p>
      </dgm:t>
    </dgm:pt>
    <dgm:pt modelId="{EB4EDA84-0CC4-4EAB-9BDE-2E5B50ACF04E}" type="parTrans" cxnId="{38E010D3-335B-4B9A-BD27-3634A2CE2610}">
      <dgm:prSet/>
      <dgm:spPr/>
      <dgm:t>
        <a:bodyPr/>
        <a:lstStyle/>
        <a:p>
          <a:endParaRPr lang="en-US"/>
        </a:p>
      </dgm:t>
    </dgm:pt>
    <dgm:pt modelId="{A8BEF535-99B8-4CFF-AF7B-B881CD62447D}" type="sibTrans" cxnId="{38E010D3-335B-4B9A-BD27-3634A2CE2610}">
      <dgm:prSet/>
      <dgm:spPr/>
      <dgm:t>
        <a:bodyPr/>
        <a:lstStyle/>
        <a:p>
          <a:endParaRPr lang="en-US"/>
        </a:p>
      </dgm:t>
    </dgm:pt>
    <dgm:pt modelId="{16A048B4-FCBD-4E1B-B06F-7590A9A159E1}">
      <dgm:prSet phldrT="[Text]"/>
      <dgm:spPr/>
      <dgm:t>
        <a:bodyPr/>
        <a:lstStyle/>
        <a:p>
          <a:r>
            <a:rPr lang="fr-CH" dirty="0" err="1" smtClean="0"/>
            <a:t>Algorithmic</a:t>
          </a:r>
          <a:r>
            <a:rPr lang="fr-CH" dirty="0" smtClean="0"/>
            <a:t> </a:t>
          </a:r>
          <a:r>
            <a:rPr lang="fr-CH" dirty="0" err="1" smtClean="0"/>
            <a:t>game</a:t>
          </a:r>
          <a:r>
            <a:rPr lang="fr-CH" dirty="0" smtClean="0"/>
            <a:t> </a:t>
          </a:r>
          <a:r>
            <a:rPr lang="fr-CH" dirty="0" err="1" smtClean="0"/>
            <a:t>theory</a:t>
          </a:r>
          <a:r>
            <a:rPr lang="fr-CH" dirty="0" smtClean="0"/>
            <a:t> &amp; </a:t>
          </a:r>
          <a:r>
            <a:rPr lang="fr-CH" dirty="0" err="1" smtClean="0"/>
            <a:t>Computational</a:t>
          </a:r>
          <a:r>
            <a:rPr lang="fr-CH" dirty="0" smtClean="0"/>
            <a:t> Social </a:t>
          </a:r>
          <a:r>
            <a:rPr lang="fr-CH" dirty="0" err="1" smtClean="0"/>
            <a:t>Choice</a:t>
          </a:r>
          <a:endParaRPr lang="en-US" dirty="0"/>
        </a:p>
      </dgm:t>
    </dgm:pt>
    <dgm:pt modelId="{C9081E4B-4A44-4EA6-8792-4CB87E16CEBA}" type="parTrans" cxnId="{99C4CFEB-865D-4558-934B-8BBA2B180C8A}">
      <dgm:prSet/>
      <dgm:spPr/>
      <dgm:t>
        <a:bodyPr/>
        <a:lstStyle/>
        <a:p>
          <a:endParaRPr lang="en-US"/>
        </a:p>
      </dgm:t>
    </dgm:pt>
    <dgm:pt modelId="{F58646A5-B8D9-4831-9FF4-5BEF5AE2763A}" type="sibTrans" cxnId="{99C4CFEB-865D-4558-934B-8BBA2B180C8A}">
      <dgm:prSet/>
      <dgm:spPr/>
      <dgm:t>
        <a:bodyPr/>
        <a:lstStyle/>
        <a:p>
          <a:endParaRPr lang="en-US"/>
        </a:p>
      </dgm:t>
    </dgm:pt>
    <dgm:pt modelId="{A6D507E6-633A-45B6-8F50-36DC3A6F3F37}">
      <dgm:prSet phldrT="[Text]"/>
      <dgm:spPr/>
      <dgm:t>
        <a:bodyPr/>
        <a:lstStyle/>
        <a:p>
          <a:r>
            <a:rPr lang="fr-CH" dirty="0" smtClean="0"/>
            <a:t>Cognitive </a:t>
          </a:r>
          <a:r>
            <a:rPr lang="fr-CH" dirty="0" err="1" smtClean="0"/>
            <a:t>computing</a:t>
          </a:r>
          <a:r>
            <a:rPr lang="fr-CH" dirty="0" smtClean="0"/>
            <a:t> (</a:t>
          </a:r>
          <a:r>
            <a:rPr lang="fr-CH" dirty="0" err="1" smtClean="0"/>
            <a:t>Deep</a:t>
          </a:r>
          <a:r>
            <a:rPr lang="fr-CH" dirty="0" smtClean="0"/>
            <a:t> Q&amp;A </a:t>
          </a:r>
          <a:r>
            <a:rPr lang="fr-CH" dirty="0" err="1" smtClean="0"/>
            <a:t>systems</a:t>
          </a:r>
          <a:r>
            <a:rPr lang="fr-CH" dirty="0" smtClean="0"/>
            <a:t>)</a:t>
          </a:r>
        </a:p>
        <a:p>
          <a:endParaRPr lang="fr-CH" dirty="0" smtClean="0"/>
        </a:p>
      </dgm:t>
    </dgm:pt>
    <dgm:pt modelId="{06BC3981-86E6-45D9-913C-DDD8BFC1613E}" type="parTrans" cxnId="{052F4A51-1D43-43E7-AAD1-07D575336D01}">
      <dgm:prSet/>
      <dgm:spPr/>
      <dgm:t>
        <a:bodyPr/>
        <a:lstStyle/>
        <a:p>
          <a:endParaRPr lang="en-US"/>
        </a:p>
      </dgm:t>
    </dgm:pt>
    <dgm:pt modelId="{544A7F89-3177-4933-9FAD-237459040C74}" type="sibTrans" cxnId="{052F4A51-1D43-43E7-AAD1-07D575336D01}">
      <dgm:prSet/>
      <dgm:spPr/>
      <dgm:t>
        <a:bodyPr/>
        <a:lstStyle/>
        <a:p>
          <a:endParaRPr lang="en-US"/>
        </a:p>
      </dgm:t>
    </dgm:pt>
    <dgm:pt modelId="{C9010D01-2D1B-449C-99A4-D0240657C66C}">
      <dgm:prSet/>
      <dgm:spPr/>
      <dgm:t>
        <a:bodyPr/>
        <a:lstStyle/>
        <a:p>
          <a:r>
            <a:rPr lang="fr-CH" dirty="0" smtClean="0"/>
            <a:t>Collaborative </a:t>
          </a:r>
          <a:r>
            <a:rPr lang="fr-CH" dirty="0" err="1" smtClean="0"/>
            <a:t>systems</a:t>
          </a:r>
          <a:endParaRPr lang="en-US" dirty="0"/>
        </a:p>
      </dgm:t>
    </dgm:pt>
    <dgm:pt modelId="{36D7A5C2-92C3-4DC1-9FD9-9D3750BDADF2}" type="parTrans" cxnId="{2824F94F-2F27-4DEE-995C-164F3BC56E67}">
      <dgm:prSet/>
      <dgm:spPr/>
      <dgm:t>
        <a:bodyPr/>
        <a:lstStyle/>
        <a:p>
          <a:endParaRPr lang="en-US"/>
        </a:p>
      </dgm:t>
    </dgm:pt>
    <dgm:pt modelId="{425B9D8D-EE45-4FBC-8A5C-D018E70B1B95}" type="sibTrans" cxnId="{2824F94F-2F27-4DEE-995C-164F3BC56E67}">
      <dgm:prSet/>
      <dgm:spPr/>
      <dgm:t>
        <a:bodyPr/>
        <a:lstStyle/>
        <a:p>
          <a:endParaRPr lang="en-US"/>
        </a:p>
      </dgm:t>
    </dgm:pt>
    <dgm:pt modelId="{101EB23F-3888-407A-A469-7E5D7AE1E5C8}">
      <dgm:prSet/>
      <dgm:spPr/>
      <dgm:t>
        <a:bodyPr/>
        <a:lstStyle/>
        <a:p>
          <a:r>
            <a:rPr lang="fr-CH" dirty="0" smtClean="0"/>
            <a:t>Application areas </a:t>
          </a:r>
          <a:r>
            <a:rPr lang="fr-CH" dirty="0" err="1" smtClean="0"/>
            <a:t>with</a:t>
          </a:r>
          <a:r>
            <a:rPr lang="fr-CH" dirty="0" smtClean="0"/>
            <a:t> major </a:t>
          </a:r>
          <a:r>
            <a:rPr lang="fr-CH" dirty="0" err="1" smtClean="0"/>
            <a:t>advancements</a:t>
          </a:r>
          <a:endParaRPr lang="en-US" dirty="0"/>
        </a:p>
      </dgm:t>
    </dgm:pt>
    <dgm:pt modelId="{59BA8BEB-A1B2-445E-A2C8-ECCC378C59EC}" type="parTrans" cxnId="{A3EE86AE-C5E9-4047-8F42-2BBA48D284BC}">
      <dgm:prSet/>
      <dgm:spPr/>
      <dgm:t>
        <a:bodyPr/>
        <a:lstStyle/>
        <a:p>
          <a:endParaRPr lang="en-US"/>
        </a:p>
      </dgm:t>
    </dgm:pt>
    <dgm:pt modelId="{7C913A8A-4096-483C-93F0-DE2AD5FF2645}" type="sibTrans" cxnId="{A3EE86AE-C5E9-4047-8F42-2BBA48D284BC}">
      <dgm:prSet/>
      <dgm:spPr/>
      <dgm:t>
        <a:bodyPr/>
        <a:lstStyle/>
        <a:p>
          <a:endParaRPr lang="en-US"/>
        </a:p>
      </dgm:t>
    </dgm:pt>
    <dgm:pt modelId="{027459B2-4A16-4EAA-A2C6-FDCE5B00134C}">
      <dgm:prSet/>
      <dgm:spPr/>
      <dgm:t>
        <a:bodyPr/>
        <a:lstStyle/>
        <a:p>
          <a:r>
            <a:rPr lang="fr-CH" dirty="0" smtClean="0"/>
            <a:t>Natural </a:t>
          </a:r>
          <a:r>
            <a:rPr lang="fr-CH" b="1" dirty="0" err="1" smtClean="0"/>
            <a:t>language</a:t>
          </a:r>
          <a:r>
            <a:rPr lang="fr-CH" dirty="0" smtClean="0"/>
            <a:t> </a:t>
          </a:r>
          <a:r>
            <a:rPr lang="fr-CH" dirty="0" err="1" smtClean="0"/>
            <a:t>processing</a:t>
          </a:r>
          <a:endParaRPr lang="en-US" dirty="0"/>
        </a:p>
      </dgm:t>
    </dgm:pt>
    <dgm:pt modelId="{12AB6F22-C685-4CB4-B08D-4658E7A3EB02}" type="parTrans" cxnId="{A02211E3-BF09-474A-A4C7-3536437F2B2F}">
      <dgm:prSet/>
      <dgm:spPr/>
      <dgm:t>
        <a:bodyPr/>
        <a:lstStyle/>
        <a:p>
          <a:endParaRPr lang="en-US"/>
        </a:p>
      </dgm:t>
    </dgm:pt>
    <dgm:pt modelId="{260CD50A-3C94-466F-B90E-4FEEA6A7FA36}" type="sibTrans" cxnId="{A02211E3-BF09-474A-A4C7-3536437F2B2F}">
      <dgm:prSet/>
      <dgm:spPr/>
      <dgm:t>
        <a:bodyPr/>
        <a:lstStyle/>
        <a:p>
          <a:endParaRPr lang="en-US"/>
        </a:p>
      </dgm:t>
    </dgm:pt>
    <dgm:pt modelId="{CD3B0215-219B-4693-A699-1B2D1E2549A6}">
      <dgm:prSet/>
      <dgm:spPr/>
      <dgm:t>
        <a:bodyPr/>
        <a:lstStyle/>
        <a:p>
          <a:r>
            <a:rPr lang="fr-CH" b="1" dirty="0" smtClean="0"/>
            <a:t>Audio/Speech</a:t>
          </a:r>
          <a:r>
            <a:rPr lang="fr-CH" dirty="0" smtClean="0"/>
            <a:t> </a:t>
          </a:r>
          <a:r>
            <a:rPr lang="fr-CH" dirty="0" err="1" smtClean="0"/>
            <a:t>analysis</a:t>
          </a:r>
          <a:endParaRPr lang="en-US" dirty="0"/>
        </a:p>
      </dgm:t>
    </dgm:pt>
    <dgm:pt modelId="{EF0F6840-CFA5-4CE4-AD73-69BEB4CE4E04}" type="parTrans" cxnId="{70F25DC2-FF5F-461A-9404-DC23C45A8F28}">
      <dgm:prSet/>
      <dgm:spPr/>
      <dgm:t>
        <a:bodyPr/>
        <a:lstStyle/>
        <a:p>
          <a:endParaRPr lang="en-US"/>
        </a:p>
      </dgm:t>
    </dgm:pt>
    <dgm:pt modelId="{4AE4929B-AA0D-4E44-B430-B6ACBC37B739}" type="sibTrans" cxnId="{70F25DC2-FF5F-461A-9404-DC23C45A8F28}">
      <dgm:prSet/>
      <dgm:spPr/>
      <dgm:t>
        <a:bodyPr/>
        <a:lstStyle/>
        <a:p>
          <a:endParaRPr lang="en-US"/>
        </a:p>
      </dgm:t>
    </dgm:pt>
    <dgm:pt modelId="{A9CA922F-3019-465F-8361-65D45D0DEE80}">
      <dgm:prSet/>
      <dgm:spPr/>
      <dgm:t>
        <a:bodyPr/>
        <a:lstStyle/>
        <a:p>
          <a:r>
            <a:rPr lang="fr-CH" dirty="0" smtClean="0"/>
            <a:t>Computer vision</a:t>
          </a:r>
        </a:p>
        <a:p>
          <a:r>
            <a:rPr lang="fr-CH" dirty="0" smtClean="0"/>
            <a:t>(</a:t>
          </a:r>
          <a:r>
            <a:rPr lang="fr-CH" b="1" dirty="0" smtClean="0"/>
            <a:t>Image</a:t>
          </a:r>
          <a:r>
            <a:rPr lang="fr-CH" dirty="0" smtClean="0"/>
            <a:t> </a:t>
          </a:r>
          <a:r>
            <a:rPr lang="fr-CH" dirty="0" err="1" smtClean="0"/>
            <a:t>analysis</a:t>
          </a:r>
          <a:r>
            <a:rPr lang="fr-CH" dirty="0" smtClean="0"/>
            <a:t>)</a:t>
          </a:r>
          <a:endParaRPr lang="en-US" dirty="0"/>
        </a:p>
      </dgm:t>
    </dgm:pt>
    <dgm:pt modelId="{5A700127-7926-45B5-A0B8-8C732B87BDEE}" type="parTrans" cxnId="{59102B14-8960-4B17-87AB-D770189BD379}">
      <dgm:prSet/>
      <dgm:spPr/>
      <dgm:t>
        <a:bodyPr/>
        <a:lstStyle/>
        <a:p>
          <a:endParaRPr lang="en-US"/>
        </a:p>
      </dgm:t>
    </dgm:pt>
    <dgm:pt modelId="{8B035771-F821-4CFF-8253-AAE7D8178986}" type="sibTrans" cxnId="{59102B14-8960-4B17-87AB-D770189BD379}">
      <dgm:prSet/>
      <dgm:spPr/>
      <dgm:t>
        <a:bodyPr/>
        <a:lstStyle/>
        <a:p>
          <a:endParaRPr lang="en-US"/>
        </a:p>
      </dgm:t>
    </dgm:pt>
    <dgm:pt modelId="{5364FD00-1576-42ED-80A0-9A9CBC3FD4AE}">
      <dgm:prSet/>
      <dgm:spPr/>
      <dgm:t>
        <a:bodyPr/>
        <a:lstStyle/>
        <a:p>
          <a:r>
            <a:rPr lang="fr-CH" dirty="0" err="1" smtClean="0"/>
            <a:t>Deep</a:t>
          </a:r>
          <a:r>
            <a:rPr lang="fr-CH" dirty="0" smtClean="0"/>
            <a:t> </a:t>
          </a:r>
          <a:r>
            <a:rPr lang="fr-CH" dirty="0" err="1" smtClean="0"/>
            <a:t>learning</a:t>
          </a:r>
          <a:r>
            <a:rPr lang="fr-CH" dirty="0" smtClean="0"/>
            <a:t> – </a:t>
          </a:r>
          <a:r>
            <a:rPr lang="fr-CH" dirty="0" err="1" smtClean="0"/>
            <a:t>Generative</a:t>
          </a:r>
          <a:r>
            <a:rPr lang="fr-CH" dirty="0" smtClean="0"/>
            <a:t> </a:t>
          </a:r>
          <a:r>
            <a:rPr lang="fr-CH" dirty="0" err="1" smtClean="0"/>
            <a:t>adversarial</a:t>
          </a:r>
          <a:r>
            <a:rPr lang="fr-CH" dirty="0" smtClean="0"/>
            <a:t> networks</a:t>
          </a:r>
          <a:endParaRPr lang="en-US" dirty="0"/>
        </a:p>
      </dgm:t>
    </dgm:pt>
    <dgm:pt modelId="{5D6EDA99-AD36-4631-AAE3-F29464DA684D}" type="parTrans" cxnId="{CCD2C489-B7EB-47BE-BE69-1530280F973A}">
      <dgm:prSet/>
      <dgm:spPr/>
      <dgm:t>
        <a:bodyPr/>
        <a:lstStyle/>
        <a:p>
          <a:endParaRPr lang="en-US"/>
        </a:p>
      </dgm:t>
    </dgm:pt>
    <dgm:pt modelId="{4CBCA6C7-3C6D-46EA-B529-68E8B2FF4124}" type="sibTrans" cxnId="{CCD2C489-B7EB-47BE-BE69-1530280F973A}">
      <dgm:prSet/>
      <dgm:spPr/>
      <dgm:t>
        <a:bodyPr/>
        <a:lstStyle/>
        <a:p>
          <a:endParaRPr lang="en-US"/>
        </a:p>
      </dgm:t>
    </dgm:pt>
    <dgm:pt modelId="{FD6A2C36-E311-45AC-969F-F26559564149}">
      <dgm:prSet/>
      <dgm:spPr/>
      <dgm:t>
        <a:bodyPr/>
        <a:lstStyle/>
        <a:p>
          <a:r>
            <a:rPr lang="fr-CH" dirty="0" err="1" smtClean="0"/>
            <a:t>Tehnological</a:t>
          </a:r>
          <a:r>
            <a:rPr lang="fr-CH" dirty="0" smtClean="0"/>
            <a:t> </a:t>
          </a:r>
          <a:r>
            <a:rPr lang="fr-CH" dirty="0" err="1" smtClean="0"/>
            <a:t>enablers</a:t>
          </a:r>
          <a:endParaRPr lang="en-US" dirty="0"/>
        </a:p>
      </dgm:t>
    </dgm:pt>
    <dgm:pt modelId="{6CB21D56-42AD-4C16-9B60-CB669EFE7A60}" type="parTrans" cxnId="{305103DC-25DE-4E12-94C0-FBD4B2567304}">
      <dgm:prSet/>
      <dgm:spPr/>
      <dgm:t>
        <a:bodyPr/>
        <a:lstStyle/>
        <a:p>
          <a:endParaRPr lang="en-US"/>
        </a:p>
      </dgm:t>
    </dgm:pt>
    <dgm:pt modelId="{2BF6FDA1-68B3-4001-9D51-C30450207FA2}" type="sibTrans" cxnId="{305103DC-25DE-4E12-94C0-FBD4B2567304}">
      <dgm:prSet/>
      <dgm:spPr/>
      <dgm:t>
        <a:bodyPr/>
        <a:lstStyle/>
        <a:p>
          <a:endParaRPr lang="en-US"/>
        </a:p>
      </dgm:t>
    </dgm:pt>
    <dgm:pt modelId="{DCB40E84-3A93-4926-9B2B-A057B8A479DF}">
      <dgm:prSet/>
      <dgm:spPr/>
      <dgm:t>
        <a:bodyPr/>
        <a:lstStyle/>
        <a:p>
          <a:r>
            <a:rPr lang="fr-CH" dirty="0" err="1" smtClean="0"/>
            <a:t>Sensors</a:t>
          </a:r>
          <a:r>
            <a:rPr lang="fr-CH" dirty="0" smtClean="0"/>
            <a:t>/Internet of </a:t>
          </a:r>
          <a:r>
            <a:rPr lang="fr-CH" dirty="0" err="1" smtClean="0"/>
            <a:t>things</a:t>
          </a:r>
          <a:r>
            <a:rPr lang="fr-CH" dirty="0" smtClean="0"/>
            <a:t> (</a:t>
          </a:r>
          <a:r>
            <a:rPr lang="fr-CH" dirty="0" err="1" smtClean="0"/>
            <a:t>IoT</a:t>
          </a:r>
          <a:r>
            <a:rPr lang="fr-CH" dirty="0" smtClean="0"/>
            <a:t>)</a:t>
          </a:r>
          <a:endParaRPr lang="en-US" dirty="0"/>
        </a:p>
      </dgm:t>
    </dgm:pt>
    <dgm:pt modelId="{168F1119-BEF7-477C-BF71-E6F7D18565DC}" type="parTrans" cxnId="{F69BBC86-E701-4C36-9FAC-A5BBA9A5FD51}">
      <dgm:prSet/>
      <dgm:spPr/>
      <dgm:t>
        <a:bodyPr/>
        <a:lstStyle/>
        <a:p>
          <a:endParaRPr lang="en-US"/>
        </a:p>
      </dgm:t>
    </dgm:pt>
    <dgm:pt modelId="{AD8613DB-6FA7-42D6-B7A0-3AD4453A918A}" type="sibTrans" cxnId="{F69BBC86-E701-4C36-9FAC-A5BBA9A5FD51}">
      <dgm:prSet/>
      <dgm:spPr/>
      <dgm:t>
        <a:bodyPr/>
        <a:lstStyle/>
        <a:p>
          <a:endParaRPr lang="en-US"/>
        </a:p>
      </dgm:t>
    </dgm:pt>
    <dgm:pt modelId="{992B0540-3F30-45FD-88A3-EEFB4F9A9898}">
      <dgm:prSet/>
      <dgm:spPr/>
      <dgm:t>
        <a:bodyPr/>
        <a:lstStyle/>
        <a:p>
          <a:r>
            <a:rPr lang="fr-CH" dirty="0" err="1" smtClean="0"/>
            <a:t>Robotics</a:t>
          </a:r>
          <a:endParaRPr lang="en-US" dirty="0"/>
        </a:p>
      </dgm:t>
    </dgm:pt>
    <dgm:pt modelId="{926062B8-C66A-4D12-83AB-24BEEB5A8234}" type="parTrans" cxnId="{1CBCEADE-A9C0-4925-B1F1-D9E424A156BD}">
      <dgm:prSet/>
      <dgm:spPr/>
      <dgm:t>
        <a:bodyPr/>
        <a:lstStyle/>
        <a:p>
          <a:endParaRPr lang="en-US"/>
        </a:p>
      </dgm:t>
    </dgm:pt>
    <dgm:pt modelId="{221733CB-486F-4B7A-8F3D-47E89E8DAFB7}" type="sibTrans" cxnId="{1CBCEADE-A9C0-4925-B1F1-D9E424A156BD}">
      <dgm:prSet/>
      <dgm:spPr/>
      <dgm:t>
        <a:bodyPr/>
        <a:lstStyle/>
        <a:p>
          <a:endParaRPr lang="en-US"/>
        </a:p>
      </dgm:t>
    </dgm:pt>
    <dgm:pt modelId="{511E2D51-17F7-4F0E-AC36-3A912BB75A3E}">
      <dgm:prSet/>
      <dgm:spPr/>
      <dgm:t>
        <a:bodyPr/>
        <a:lstStyle/>
        <a:p>
          <a:r>
            <a:rPr lang="fr-CH" dirty="0" err="1" smtClean="0"/>
            <a:t>Neuromorphic</a:t>
          </a:r>
          <a:r>
            <a:rPr lang="fr-CH" dirty="0" smtClean="0"/>
            <a:t> </a:t>
          </a:r>
          <a:r>
            <a:rPr lang="fr-CH" dirty="0" err="1" smtClean="0"/>
            <a:t>Computing</a:t>
          </a:r>
          <a:endParaRPr lang="en-US" dirty="0"/>
        </a:p>
      </dgm:t>
    </dgm:pt>
    <dgm:pt modelId="{A82193D5-F1BC-4178-8F3A-0425193B5403}" type="parTrans" cxnId="{EE5D4070-91CE-4DB8-A39C-F99CB475A0BA}">
      <dgm:prSet/>
      <dgm:spPr/>
      <dgm:t>
        <a:bodyPr/>
        <a:lstStyle/>
        <a:p>
          <a:endParaRPr lang="en-US"/>
        </a:p>
      </dgm:t>
    </dgm:pt>
    <dgm:pt modelId="{DC551C6E-0D6D-4CDC-8D7A-DCC7A48E022B}" type="sibTrans" cxnId="{EE5D4070-91CE-4DB8-A39C-F99CB475A0BA}">
      <dgm:prSet/>
      <dgm:spPr/>
      <dgm:t>
        <a:bodyPr/>
        <a:lstStyle/>
        <a:p>
          <a:endParaRPr lang="en-US"/>
        </a:p>
      </dgm:t>
    </dgm:pt>
    <dgm:pt modelId="{81CDCB10-3154-49D7-ADD1-2CEB598BD2FB}">
      <dgm:prSet/>
      <dgm:spPr/>
      <dgm:t>
        <a:bodyPr/>
        <a:lstStyle/>
        <a:p>
          <a:r>
            <a:rPr lang="fr-CH" dirty="0" smtClean="0"/>
            <a:t>Digital </a:t>
          </a:r>
          <a:r>
            <a:rPr lang="fr-CH" dirty="0" err="1" smtClean="0"/>
            <a:t>twins</a:t>
          </a:r>
          <a:endParaRPr lang="en-US" dirty="0"/>
        </a:p>
      </dgm:t>
    </dgm:pt>
    <dgm:pt modelId="{B8E832F9-941E-41EB-9E9B-13E25D59B6E3}" type="parTrans" cxnId="{3CC2C619-7CEA-4979-A2EA-E710513C2C20}">
      <dgm:prSet/>
      <dgm:spPr/>
      <dgm:t>
        <a:bodyPr/>
        <a:lstStyle/>
        <a:p>
          <a:endParaRPr lang="en-US"/>
        </a:p>
      </dgm:t>
    </dgm:pt>
    <dgm:pt modelId="{D50C4491-D38D-4D81-89DB-B59CA34B5E0F}" type="sibTrans" cxnId="{3CC2C619-7CEA-4979-A2EA-E710513C2C20}">
      <dgm:prSet/>
      <dgm:spPr/>
      <dgm:t>
        <a:bodyPr/>
        <a:lstStyle/>
        <a:p>
          <a:endParaRPr lang="en-US"/>
        </a:p>
      </dgm:t>
    </dgm:pt>
    <dgm:pt modelId="{A84BFB20-F3FB-44AA-9A65-4194CE2E98A0}">
      <dgm:prSet/>
      <dgm:spPr/>
      <dgm:t>
        <a:bodyPr/>
        <a:lstStyle/>
        <a:p>
          <a:r>
            <a:rPr lang="fr-CH" dirty="0" smtClean="0"/>
            <a:t>Transfer </a:t>
          </a:r>
          <a:r>
            <a:rPr lang="fr-CH" dirty="0" err="1" smtClean="0"/>
            <a:t>learning</a:t>
          </a:r>
          <a:endParaRPr lang="en-US" dirty="0"/>
        </a:p>
      </dgm:t>
    </dgm:pt>
    <dgm:pt modelId="{25F42D7F-184C-4701-8011-CCF273D33B4C}" type="parTrans" cxnId="{54B4B112-BE72-41E6-9794-6B79430C09C6}">
      <dgm:prSet/>
      <dgm:spPr/>
      <dgm:t>
        <a:bodyPr/>
        <a:lstStyle/>
        <a:p>
          <a:endParaRPr lang="en-US"/>
        </a:p>
      </dgm:t>
    </dgm:pt>
    <dgm:pt modelId="{4FDDC834-CC7D-4248-9487-82A3835459F7}" type="sibTrans" cxnId="{54B4B112-BE72-41E6-9794-6B79430C09C6}">
      <dgm:prSet/>
      <dgm:spPr/>
      <dgm:t>
        <a:bodyPr/>
        <a:lstStyle/>
        <a:p>
          <a:endParaRPr lang="en-US"/>
        </a:p>
      </dgm:t>
    </dgm:pt>
    <dgm:pt modelId="{C6AC5E37-096D-4D46-8B5C-F8878CB540E1}">
      <dgm:prSet/>
      <dgm:spPr/>
      <dgm:t>
        <a:bodyPr/>
        <a:lstStyle/>
        <a:p>
          <a:r>
            <a:rPr lang="fr-CH" dirty="0" err="1" smtClean="0"/>
            <a:t>Simulated</a:t>
          </a:r>
          <a:r>
            <a:rPr lang="fr-CH" dirty="0" smtClean="0"/>
            <a:t> </a:t>
          </a:r>
          <a:r>
            <a:rPr lang="fr-CH" dirty="0" err="1" smtClean="0"/>
            <a:t>environments</a:t>
          </a:r>
          <a:endParaRPr lang="en-US" dirty="0"/>
        </a:p>
      </dgm:t>
    </dgm:pt>
    <dgm:pt modelId="{204C89B0-7FFA-4D56-B032-369F29BED72D}" type="parTrans" cxnId="{A9E0740F-20E8-4655-BF8E-48DB82A9066D}">
      <dgm:prSet/>
      <dgm:spPr/>
      <dgm:t>
        <a:bodyPr/>
        <a:lstStyle/>
        <a:p>
          <a:endParaRPr lang="en-US"/>
        </a:p>
      </dgm:t>
    </dgm:pt>
    <dgm:pt modelId="{40DADB19-A5AF-43A7-9562-E5FC94A14EEE}" type="sibTrans" cxnId="{A9E0740F-20E8-4655-BF8E-48DB82A9066D}">
      <dgm:prSet/>
      <dgm:spPr/>
      <dgm:t>
        <a:bodyPr/>
        <a:lstStyle/>
        <a:p>
          <a:endParaRPr lang="en-US"/>
        </a:p>
      </dgm:t>
    </dgm:pt>
    <dgm:pt modelId="{061DBFDF-25A7-4E97-A28B-91910BF531BE}">
      <dgm:prSet/>
      <dgm:spPr/>
      <dgm:t>
        <a:bodyPr/>
        <a:lstStyle/>
        <a:p>
          <a:r>
            <a:rPr lang="fr-CH" dirty="0" err="1" smtClean="0"/>
            <a:t>Robotic</a:t>
          </a:r>
          <a:r>
            <a:rPr lang="fr-CH" dirty="0" smtClean="0"/>
            <a:t> </a:t>
          </a:r>
          <a:r>
            <a:rPr lang="fr-CH" b="1" dirty="0" err="1" smtClean="0"/>
            <a:t>Process</a:t>
          </a:r>
          <a:r>
            <a:rPr lang="fr-CH" dirty="0" smtClean="0"/>
            <a:t> Automation</a:t>
          </a:r>
          <a:endParaRPr lang="en-US" dirty="0"/>
        </a:p>
      </dgm:t>
    </dgm:pt>
    <dgm:pt modelId="{59B5F920-B3A5-4EB3-A4E6-A3B12D8EB403}" type="parTrans" cxnId="{496E75A2-B2E8-43D4-8F29-03270A69C3F5}">
      <dgm:prSet/>
      <dgm:spPr/>
      <dgm:t>
        <a:bodyPr/>
        <a:lstStyle/>
        <a:p>
          <a:endParaRPr lang="en-US"/>
        </a:p>
      </dgm:t>
    </dgm:pt>
    <dgm:pt modelId="{4A300FD0-7B51-4A7C-8E7E-F7F7DEDDC137}" type="sibTrans" cxnId="{496E75A2-B2E8-43D4-8F29-03270A69C3F5}">
      <dgm:prSet/>
      <dgm:spPr/>
      <dgm:t>
        <a:bodyPr/>
        <a:lstStyle/>
        <a:p>
          <a:endParaRPr lang="en-US"/>
        </a:p>
      </dgm:t>
    </dgm:pt>
    <dgm:pt modelId="{EB1C9AF3-84F4-4CC2-8FE7-170E4E6C46ED}" type="pres">
      <dgm:prSet presAssocID="{00954F82-1581-429A-A4A1-DCF6308C83A0}" presName="diagram" presStyleCnt="0">
        <dgm:presLayoutVars>
          <dgm:chPref val="1"/>
          <dgm:dir/>
          <dgm:animOne val="branch"/>
          <dgm:animLvl val="lvl"/>
          <dgm:resizeHandles/>
        </dgm:presLayoutVars>
      </dgm:prSet>
      <dgm:spPr/>
      <dgm:t>
        <a:bodyPr/>
        <a:lstStyle/>
        <a:p>
          <a:endParaRPr lang="en-US"/>
        </a:p>
      </dgm:t>
    </dgm:pt>
    <dgm:pt modelId="{58FAAB22-820C-4B28-BCE5-3A785D0DEBA7}" type="pres">
      <dgm:prSet presAssocID="{FDA53610-8FDB-41F8-B2B7-FC0504EA49BC}" presName="root" presStyleCnt="0"/>
      <dgm:spPr/>
    </dgm:pt>
    <dgm:pt modelId="{B254ECCC-0E71-4C0C-9F54-3C66DF7D54C5}" type="pres">
      <dgm:prSet presAssocID="{FDA53610-8FDB-41F8-B2B7-FC0504EA49BC}" presName="rootComposite" presStyleCnt="0"/>
      <dgm:spPr/>
    </dgm:pt>
    <dgm:pt modelId="{926F7963-5CEF-4AF6-A9C9-94C896C2D5FF}" type="pres">
      <dgm:prSet presAssocID="{FDA53610-8FDB-41F8-B2B7-FC0504EA49BC}" presName="rootText" presStyleLbl="node1" presStyleIdx="0" presStyleCnt="4" custLinFactNeighborX="-14703" custLinFactNeighborY="-521"/>
      <dgm:spPr/>
      <dgm:t>
        <a:bodyPr/>
        <a:lstStyle/>
        <a:p>
          <a:endParaRPr lang="en-US"/>
        </a:p>
      </dgm:t>
    </dgm:pt>
    <dgm:pt modelId="{471EEF5D-B441-4607-A74B-E105407B00AF}" type="pres">
      <dgm:prSet presAssocID="{FDA53610-8FDB-41F8-B2B7-FC0504EA49BC}" presName="rootConnector" presStyleLbl="node1" presStyleIdx="0" presStyleCnt="4"/>
      <dgm:spPr/>
      <dgm:t>
        <a:bodyPr/>
        <a:lstStyle/>
        <a:p>
          <a:endParaRPr lang="en-US"/>
        </a:p>
      </dgm:t>
    </dgm:pt>
    <dgm:pt modelId="{04F33ACF-2ACB-4B23-B371-2E459AB2005F}" type="pres">
      <dgm:prSet presAssocID="{FDA53610-8FDB-41F8-B2B7-FC0504EA49BC}" presName="childShape" presStyleCnt="0"/>
      <dgm:spPr/>
    </dgm:pt>
    <dgm:pt modelId="{15C86EBE-954A-4B81-A99B-F58AFFDE08C9}" type="pres">
      <dgm:prSet presAssocID="{0542AC64-B2C1-4194-A624-C1916D43AC72}" presName="Name13" presStyleLbl="parChTrans1D2" presStyleIdx="0" presStyleCnt="16"/>
      <dgm:spPr/>
      <dgm:t>
        <a:bodyPr/>
        <a:lstStyle/>
        <a:p>
          <a:endParaRPr lang="en-US"/>
        </a:p>
      </dgm:t>
    </dgm:pt>
    <dgm:pt modelId="{CA516E5B-8DDF-4FDA-96D2-B72983FCFE5D}" type="pres">
      <dgm:prSet presAssocID="{8068ECB7-E704-4F32-BA50-EA31AF9EC304}" presName="childText" presStyleLbl="bgAcc1" presStyleIdx="0" presStyleCnt="16">
        <dgm:presLayoutVars>
          <dgm:bulletEnabled val="1"/>
        </dgm:presLayoutVars>
      </dgm:prSet>
      <dgm:spPr/>
      <dgm:t>
        <a:bodyPr/>
        <a:lstStyle/>
        <a:p>
          <a:endParaRPr lang="en-US"/>
        </a:p>
      </dgm:t>
    </dgm:pt>
    <dgm:pt modelId="{F6C29D4F-74A5-4934-A45C-3E7CD2657550}" type="pres">
      <dgm:prSet presAssocID="{5D6EDA99-AD36-4631-AAE3-F29464DA684D}" presName="Name13" presStyleLbl="parChTrans1D2" presStyleIdx="1" presStyleCnt="16"/>
      <dgm:spPr/>
      <dgm:t>
        <a:bodyPr/>
        <a:lstStyle/>
        <a:p>
          <a:endParaRPr lang="en-US"/>
        </a:p>
      </dgm:t>
    </dgm:pt>
    <dgm:pt modelId="{46732E03-E665-4AAD-BD2E-DD2039DD7A4E}" type="pres">
      <dgm:prSet presAssocID="{5364FD00-1576-42ED-80A0-9A9CBC3FD4AE}" presName="childText" presStyleLbl="bgAcc1" presStyleIdx="1" presStyleCnt="16">
        <dgm:presLayoutVars>
          <dgm:bulletEnabled val="1"/>
        </dgm:presLayoutVars>
      </dgm:prSet>
      <dgm:spPr/>
      <dgm:t>
        <a:bodyPr/>
        <a:lstStyle/>
        <a:p>
          <a:endParaRPr lang="en-US"/>
        </a:p>
      </dgm:t>
    </dgm:pt>
    <dgm:pt modelId="{18DADB90-B226-4227-A871-EE2BA6EFED65}" type="pres">
      <dgm:prSet presAssocID="{4F7EE22B-C196-4589-B959-1D37FFD6ADCD}" presName="Name13" presStyleLbl="parChTrans1D2" presStyleIdx="2" presStyleCnt="16"/>
      <dgm:spPr/>
      <dgm:t>
        <a:bodyPr/>
        <a:lstStyle/>
        <a:p>
          <a:endParaRPr lang="en-US"/>
        </a:p>
      </dgm:t>
    </dgm:pt>
    <dgm:pt modelId="{6E44A0AF-8171-468B-A36A-4B5FCB8E961A}" type="pres">
      <dgm:prSet presAssocID="{53A5B58C-4554-469C-B066-030A704FECB6}" presName="childText" presStyleLbl="bgAcc1" presStyleIdx="2" presStyleCnt="16">
        <dgm:presLayoutVars>
          <dgm:bulletEnabled val="1"/>
        </dgm:presLayoutVars>
      </dgm:prSet>
      <dgm:spPr/>
      <dgm:t>
        <a:bodyPr/>
        <a:lstStyle/>
        <a:p>
          <a:endParaRPr lang="en-US"/>
        </a:p>
      </dgm:t>
    </dgm:pt>
    <dgm:pt modelId="{681EF487-1509-4C9E-B311-4BCAAE96FABC}" type="pres">
      <dgm:prSet presAssocID="{B8E832F9-941E-41EB-9E9B-13E25D59B6E3}" presName="Name13" presStyleLbl="parChTrans1D2" presStyleIdx="3" presStyleCnt="16"/>
      <dgm:spPr/>
      <dgm:t>
        <a:bodyPr/>
        <a:lstStyle/>
        <a:p>
          <a:endParaRPr lang="en-US"/>
        </a:p>
      </dgm:t>
    </dgm:pt>
    <dgm:pt modelId="{FA62EB94-7C98-49E1-A955-BC66F7073AD9}" type="pres">
      <dgm:prSet presAssocID="{81CDCB10-3154-49D7-ADD1-2CEB598BD2FB}" presName="childText" presStyleLbl="bgAcc1" presStyleIdx="3" presStyleCnt="16">
        <dgm:presLayoutVars>
          <dgm:bulletEnabled val="1"/>
        </dgm:presLayoutVars>
      </dgm:prSet>
      <dgm:spPr/>
      <dgm:t>
        <a:bodyPr/>
        <a:lstStyle/>
        <a:p>
          <a:endParaRPr lang="en-US"/>
        </a:p>
      </dgm:t>
    </dgm:pt>
    <dgm:pt modelId="{223D7796-7C06-4279-A3C7-F73F250D0118}" type="pres">
      <dgm:prSet presAssocID="{D7D8DD95-269A-4433-AC59-9E7A451E6365}" presName="root" presStyleCnt="0"/>
      <dgm:spPr/>
    </dgm:pt>
    <dgm:pt modelId="{00A706A7-5294-49F0-A396-0454B60C254F}" type="pres">
      <dgm:prSet presAssocID="{D7D8DD95-269A-4433-AC59-9E7A451E6365}" presName="rootComposite" presStyleCnt="0"/>
      <dgm:spPr/>
    </dgm:pt>
    <dgm:pt modelId="{CB6BA1D7-B75A-4EC7-8BD3-0ADE7F8BB46D}" type="pres">
      <dgm:prSet presAssocID="{D7D8DD95-269A-4433-AC59-9E7A451E6365}" presName="rootText" presStyleLbl="node1" presStyleIdx="1" presStyleCnt="4"/>
      <dgm:spPr/>
      <dgm:t>
        <a:bodyPr/>
        <a:lstStyle/>
        <a:p>
          <a:endParaRPr lang="en-US"/>
        </a:p>
      </dgm:t>
    </dgm:pt>
    <dgm:pt modelId="{2D46788D-5B73-4BDA-9D58-4AE98A193814}" type="pres">
      <dgm:prSet presAssocID="{D7D8DD95-269A-4433-AC59-9E7A451E6365}" presName="rootConnector" presStyleLbl="node1" presStyleIdx="1" presStyleCnt="4"/>
      <dgm:spPr/>
      <dgm:t>
        <a:bodyPr/>
        <a:lstStyle/>
        <a:p>
          <a:endParaRPr lang="en-US"/>
        </a:p>
      </dgm:t>
    </dgm:pt>
    <dgm:pt modelId="{8DEC6520-4636-422B-8129-E842AD8F4A5A}" type="pres">
      <dgm:prSet presAssocID="{D7D8DD95-269A-4433-AC59-9E7A451E6365}" presName="childShape" presStyleCnt="0"/>
      <dgm:spPr/>
    </dgm:pt>
    <dgm:pt modelId="{403C8A1F-B887-41F9-853B-F61AB4BB38C8}" type="pres">
      <dgm:prSet presAssocID="{C9081E4B-4A44-4EA6-8792-4CB87E16CEBA}" presName="Name13" presStyleLbl="parChTrans1D2" presStyleIdx="4" presStyleCnt="16"/>
      <dgm:spPr/>
      <dgm:t>
        <a:bodyPr/>
        <a:lstStyle/>
        <a:p>
          <a:endParaRPr lang="en-US"/>
        </a:p>
      </dgm:t>
    </dgm:pt>
    <dgm:pt modelId="{598728CE-A9BA-4142-BC11-3C8BCF804D59}" type="pres">
      <dgm:prSet presAssocID="{16A048B4-FCBD-4E1B-B06F-7590A9A159E1}" presName="childText" presStyleLbl="bgAcc1" presStyleIdx="4" presStyleCnt="16">
        <dgm:presLayoutVars>
          <dgm:bulletEnabled val="1"/>
        </dgm:presLayoutVars>
      </dgm:prSet>
      <dgm:spPr/>
      <dgm:t>
        <a:bodyPr/>
        <a:lstStyle/>
        <a:p>
          <a:endParaRPr lang="en-US"/>
        </a:p>
      </dgm:t>
    </dgm:pt>
    <dgm:pt modelId="{BA58E9FA-377E-4B7F-9773-9AB79C41873E}" type="pres">
      <dgm:prSet presAssocID="{06BC3981-86E6-45D9-913C-DDD8BFC1613E}" presName="Name13" presStyleLbl="parChTrans1D2" presStyleIdx="5" presStyleCnt="16"/>
      <dgm:spPr/>
      <dgm:t>
        <a:bodyPr/>
        <a:lstStyle/>
        <a:p>
          <a:endParaRPr lang="en-US"/>
        </a:p>
      </dgm:t>
    </dgm:pt>
    <dgm:pt modelId="{FA5A085D-6CCA-4D58-B947-FF3464FB5213}" type="pres">
      <dgm:prSet presAssocID="{A6D507E6-633A-45B6-8F50-36DC3A6F3F37}" presName="childText" presStyleLbl="bgAcc1" presStyleIdx="5" presStyleCnt="16">
        <dgm:presLayoutVars>
          <dgm:bulletEnabled val="1"/>
        </dgm:presLayoutVars>
      </dgm:prSet>
      <dgm:spPr/>
      <dgm:t>
        <a:bodyPr/>
        <a:lstStyle/>
        <a:p>
          <a:endParaRPr lang="en-US"/>
        </a:p>
      </dgm:t>
    </dgm:pt>
    <dgm:pt modelId="{F383DF65-2A42-4AA2-94CD-8A02645D4FFA}" type="pres">
      <dgm:prSet presAssocID="{36D7A5C2-92C3-4DC1-9FD9-9D3750BDADF2}" presName="Name13" presStyleLbl="parChTrans1D2" presStyleIdx="6" presStyleCnt="16"/>
      <dgm:spPr/>
      <dgm:t>
        <a:bodyPr/>
        <a:lstStyle/>
        <a:p>
          <a:endParaRPr lang="en-US"/>
        </a:p>
      </dgm:t>
    </dgm:pt>
    <dgm:pt modelId="{DDC97F1C-A0F7-4042-BB20-2E51F7D7C870}" type="pres">
      <dgm:prSet presAssocID="{C9010D01-2D1B-449C-99A4-D0240657C66C}" presName="childText" presStyleLbl="bgAcc1" presStyleIdx="6" presStyleCnt="16">
        <dgm:presLayoutVars>
          <dgm:bulletEnabled val="1"/>
        </dgm:presLayoutVars>
      </dgm:prSet>
      <dgm:spPr/>
      <dgm:t>
        <a:bodyPr/>
        <a:lstStyle/>
        <a:p>
          <a:endParaRPr lang="en-US"/>
        </a:p>
      </dgm:t>
    </dgm:pt>
    <dgm:pt modelId="{E4CDDCE7-0326-46C0-8710-3873C98BB20F}" type="pres">
      <dgm:prSet presAssocID="{25F42D7F-184C-4701-8011-CCF273D33B4C}" presName="Name13" presStyleLbl="parChTrans1D2" presStyleIdx="7" presStyleCnt="16"/>
      <dgm:spPr/>
      <dgm:t>
        <a:bodyPr/>
        <a:lstStyle/>
        <a:p>
          <a:endParaRPr lang="en-US"/>
        </a:p>
      </dgm:t>
    </dgm:pt>
    <dgm:pt modelId="{C44DF35D-1965-4B9E-A375-1F289D1D43A8}" type="pres">
      <dgm:prSet presAssocID="{A84BFB20-F3FB-44AA-9A65-4194CE2E98A0}" presName="childText" presStyleLbl="bgAcc1" presStyleIdx="7" presStyleCnt="16">
        <dgm:presLayoutVars>
          <dgm:bulletEnabled val="1"/>
        </dgm:presLayoutVars>
      </dgm:prSet>
      <dgm:spPr/>
      <dgm:t>
        <a:bodyPr/>
        <a:lstStyle/>
        <a:p>
          <a:endParaRPr lang="en-US"/>
        </a:p>
      </dgm:t>
    </dgm:pt>
    <dgm:pt modelId="{DC0F7F64-1770-40A0-A397-4194F5636F21}" type="pres">
      <dgm:prSet presAssocID="{204C89B0-7FFA-4D56-B032-369F29BED72D}" presName="Name13" presStyleLbl="parChTrans1D2" presStyleIdx="8" presStyleCnt="16"/>
      <dgm:spPr/>
      <dgm:t>
        <a:bodyPr/>
        <a:lstStyle/>
        <a:p>
          <a:endParaRPr lang="en-US"/>
        </a:p>
      </dgm:t>
    </dgm:pt>
    <dgm:pt modelId="{1424E8C1-A75D-4F26-957D-7DFA675A74D5}" type="pres">
      <dgm:prSet presAssocID="{C6AC5E37-096D-4D46-8B5C-F8878CB540E1}" presName="childText" presStyleLbl="bgAcc1" presStyleIdx="8" presStyleCnt="16">
        <dgm:presLayoutVars>
          <dgm:bulletEnabled val="1"/>
        </dgm:presLayoutVars>
      </dgm:prSet>
      <dgm:spPr/>
      <dgm:t>
        <a:bodyPr/>
        <a:lstStyle/>
        <a:p>
          <a:endParaRPr lang="en-US"/>
        </a:p>
      </dgm:t>
    </dgm:pt>
    <dgm:pt modelId="{62AC69B4-8877-4EEF-8978-657A2C3B7791}" type="pres">
      <dgm:prSet presAssocID="{101EB23F-3888-407A-A469-7E5D7AE1E5C8}" presName="root" presStyleCnt="0"/>
      <dgm:spPr/>
    </dgm:pt>
    <dgm:pt modelId="{9D5F8F46-4BE8-4D82-A10A-50E87C76361C}" type="pres">
      <dgm:prSet presAssocID="{101EB23F-3888-407A-A469-7E5D7AE1E5C8}" presName="rootComposite" presStyleCnt="0"/>
      <dgm:spPr/>
    </dgm:pt>
    <dgm:pt modelId="{692EEB4C-F188-48D6-BE8D-1731C3F75EC6}" type="pres">
      <dgm:prSet presAssocID="{101EB23F-3888-407A-A469-7E5D7AE1E5C8}" presName="rootText" presStyleLbl="node1" presStyleIdx="2" presStyleCnt="4"/>
      <dgm:spPr/>
      <dgm:t>
        <a:bodyPr/>
        <a:lstStyle/>
        <a:p>
          <a:endParaRPr lang="en-US"/>
        </a:p>
      </dgm:t>
    </dgm:pt>
    <dgm:pt modelId="{5E554D5B-BDB6-4874-9B99-EDB26E1D24C8}" type="pres">
      <dgm:prSet presAssocID="{101EB23F-3888-407A-A469-7E5D7AE1E5C8}" presName="rootConnector" presStyleLbl="node1" presStyleIdx="2" presStyleCnt="4"/>
      <dgm:spPr/>
      <dgm:t>
        <a:bodyPr/>
        <a:lstStyle/>
        <a:p>
          <a:endParaRPr lang="en-US"/>
        </a:p>
      </dgm:t>
    </dgm:pt>
    <dgm:pt modelId="{0C83E912-CF96-47C0-8F59-46F70AC13048}" type="pres">
      <dgm:prSet presAssocID="{101EB23F-3888-407A-A469-7E5D7AE1E5C8}" presName="childShape" presStyleCnt="0"/>
      <dgm:spPr/>
    </dgm:pt>
    <dgm:pt modelId="{44A183CC-A265-4F67-854F-A7CB61A6A812}" type="pres">
      <dgm:prSet presAssocID="{12AB6F22-C685-4CB4-B08D-4658E7A3EB02}" presName="Name13" presStyleLbl="parChTrans1D2" presStyleIdx="9" presStyleCnt="16"/>
      <dgm:spPr/>
      <dgm:t>
        <a:bodyPr/>
        <a:lstStyle/>
        <a:p>
          <a:endParaRPr lang="en-US"/>
        </a:p>
      </dgm:t>
    </dgm:pt>
    <dgm:pt modelId="{227E135A-F91D-426D-B4BE-40FC9FA4DE69}" type="pres">
      <dgm:prSet presAssocID="{027459B2-4A16-4EAA-A2C6-FDCE5B00134C}" presName="childText" presStyleLbl="bgAcc1" presStyleIdx="9" presStyleCnt="16">
        <dgm:presLayoutVars>
          <dgm:bulletEnabled val="1"/>
        </dgm:presLayoutVars>
      </dgm:prSet>
      <dgm:spPr/>
      <dgm:t>
        <a:bodyPr/>
        <a:lstStyle/>
        <a:p>
          <a:endParaRPr lang="en-US"/>
        </a:p>
      </dgm:t>
    </dgm:pt>
    <dgm:pt modelId="{BACC413A-C82D-40BD-8882-97A1D3BB2788}" type="pres">
      <dgm:prSet presAssocID="{EF0F6840-CFA5-4CE4-AD73-69BEB4CE4E04}" presName="Name13" presStyleLbl="parChTrans1D2" presStyleIdx="10" presStyleCnt="16"/>
      <dgm:spPr/>
      <dgm:t>
        <a:bodyPr/>
        <a:lstStyle/>
        <a:p>
          <a:endParaRPr lang="en-US"/>
        </a:p>
      </dgm:t>
    </dgm:pt>
    <dgm:pt modelId="{4A3936D7-5FB3-40EE-8C55-BD970E93DC6E}" type="pres">
      <dgm:prSet presAssocID="{CD3B0215-219B-4693-A699-1B2D1E2549A6}" presName="childText" presStyleLbl="bgAcc1" presStyleIdx="10" presStyleCnt="16">
        <dgm:presLayoutVars>
          <dgm:bulletEnabled val="1"/>
        </dgm:presLayoutVars>
      </dgm:prSet>
      <dgm:spPr/>
      <dgm:t>
        <a:bodyPr/>
        <a:lstStyle/>
        <a:p>
          <a:endParaRPr lang="en-US"/>
        </a:p>
      </dgm:t>
    </dgm:pt>
    <dgm:pt modelId="{15FC32FE-B2C7-4A8D-8A9F-A8EEEC9A7905}" type="pres">
      <dgm:prSet presAssocID="{5A700127-7926-45B5-A0B8-8C732B87BDEE}" presName="Name13" presStyleLbl="parChTrans1D2" presStyleIdx="11" presStyleCnt="16"/>
      <dgm:spPr/>
      <dgm:t>
        <a:bodyPr/>
        <a:lstStyle/>
        <a:p>
          <a:endParaRPr lang="en-US"/>
        </a:p>
      </dgm:t>
    </dgm:pt>
    <dgm:pt modelId="{7C142C66-8E1F-41ED-8531-5FC4505B40BD}" type="pres">
      <dgm:prSet presAssocID="{A9CA922F-3019-465F-8361-65D45D0DEE80}" presName="childText" presStyleLbl="bgAcc1" presStyleIdx="11" presStyleCnt="16">
        <dgm:presLayoutVars>
          <dgm:bulletEnabled val="1"/>
        </dgm:presLayoutVars>
      </dgm:prSet>
      <dgm:spPr/>
      <dgm:t>
        <a:bodyPr/>
        <a:lstStyle/>
        <a:p>
          <a:endParaRPr lang="en-US"/>
        </a:p>
      </dgm:t>
    </dgm:pt>
    <dgm:pt modelId="{31AAFB21-751E-4702-A6D2-73FB61B8F4D5}" type="pres">
      <dgm:prSet presAssocID="{59B5F920-B3A5-4EB3-A4E6-A3B12D8EB403}" presName="Name13" presStyleLbl="parChTrans1D2" presStyleIdx="12" presStyleCnt="16"/>
      <dgm:spPr/>
      <dgm:t>
        <a:bodyPr/>
        <a:lstStyle/>
        <a:p>
          <a:endParaRPr lang="en-US"/>
        </a:p>
      </dgm:t>
    </dgm:pt>
    <dgm:pt modelId="{D0CA5C23-91CF-42B3-A8F2-B79A9C00A9AB}" type="pres">
      <dgm:prSet presAssocID="{061DBFDF-25A7-4E97-A28B-91910BF531BE}" presName="childText" presStyleLbl="bgAcc1" presStyleIdx="12" presStyleCnt="16">
        <dgm:presLayoutVars>
          <dgm:bulletEnabled val="1"/>
        </dgm:presLayoutVars>
      </dgm:prSet>
      <dgm:spPr/>
      <dgm:t>
        <a:bodyPr/>
        <a:lstStyle/>
        <a:p>
          <a:endParaRPr lang="en-US"/>
        </a:p>
      </dgm:t>
    </dgm:pt>
    <dgm:pt modelId="{6104050B-70D6-42EE-8A38-30FCEC741990}" type="pres">
      <dgm:prSet presAssocID="{FD6A2C36-E311-45AC-969F-F26559564149}" presName="root" presStyleCnt="0"/>
      <dgm:spPr/>
    </dgm:pt>
    <dgm:pt modelId="{D4D3C310-1A6B-41D4-B8BE-67DF31A63D27}" type="pres">
      <dgm:prSet presAssocID="{FD6A2C36-E311-45AC-969F-F26559564149}" presName="rootComposite" presStyleCnt="0"/>
      <dgm:spPr/>
    </dgm:pt>
    <dgm:pt modelId="{B58611AE-D471-4E3B-80CD-018FBF92B9C0}" type="pres">
      <dgm:prSet presAssocID="{FD6A2C36-E311-45AC-969F-F26559564149}" presName="rootText" presStyleLbl="node1" presStyleIdx="3" presStyleCnt="4"/>
      <dgm:spPr/>
      <dgm:t>
        <a:bodyPr/>
        <a:lstStyle/>
        <a:p>
          <a:endParaRPr lang="en-US"/>
        </a:p>
      </dgm:t>
    </dgm:pt>
    <dgm:pt modelId="{DD6A1FDF-E6D4-45EF-8280-A81FB4F06389}" type="pres">
      <dgm:prSet presAssocID="{FD6A2C36-E311-45AC-969F-F26559564149}" presName="rootConnector" presStyleLbl="node1" presStyleIdx="3" presStyleCnt="4"/>
      <dgm:spPr/>
      <dgm:t>
        <a:bodyPr/>
        <a:lstStyle/>
        <a:p>
          <a:endParaRPr lang="en-US"/>
        </a:p>
      </dgm:t>
    </dgm:pt>
    <dgm:pt modelId="{21E80186-7F8F-4BA5-BD8F-7F0AEC0DC43D}" type="pres">
      <dgm:prSet presAssocID="{FD6A2C36-E311-45AC-969F-F26559564149}" presName="childShape" presStyleCnt="0"/>
      <dgm:spPr/>
    </dgm:pt>
    <dgm:pt modelId="{FF3DE42B-63FE-427F-93FB-1C7B008AEF22}" type="pres">
      <dgm:prSet presAssocID="{168F1119-BEF7-477C-BF71-E6F7D18565DC}" presName="Name13" presStyleLbl="parChTrans1D2" presStyleIdx="13" presStyleCnt="16"/>
      <dgm:spPr/>
      <dgm:t>
        <a:bodyPr/>
        <a:lstStyle/>
        <a:p>
          <a:endParaRPr lang="en-US"/>
        </a:p>
      </dgm:t>
    </dgm:pt>
    <dgm:pt modelId="{B1EA0AAA-9B17-436E-A01F-1799F6A5E387}" type="pres">
      <dgm:prSet presAssocID="{DCB40E84-3A93-4926-9B2B-A057B8A479DF}" presName="childText" presStyleLbl="bgAcc1" presStyleIdx="13" presStyleCnt="16">
        <dgm:presLayoutVars>
          <dgm:bulletEnabled val="1"/>
        </dgm:presLayoutVars>
      </dgm:prSet>
      <dgm:spPr/>
      <dgm:t>
        <a:bodyPr/>
        <a:lstStyle/>
        <a:p>
          <a:endParaRPr lang="en-US"/>
        </a:p>
      </dgm:t>
    </dgm:pt>
    <dgm:pt modelId="{2D988A69-BB98-43EE-B1DC-10A57A4050AD}" type="pres">
      <dgm:prSet presAssocID="{A82193D5-F1BC-4178-8F3A-0425193B5403}" presName="Name13" presStyleLbl="parChTrans1D2" presStyleIdx="14" presStyleCnt="16"/>
      <dgm:spPr/>
      <dgm:t>
        <a:bodyPr/>
        <a:lstStyle/>
        <a:p>
          <a:endParaRPr lang="en-US"/>
        </a:p>
      </dgm:t>
    </dgm:pt>
    <dgm:pt modelId="{342C7890-E4D3-40B4-B72D-C04B250A3C7E}" type="pres">
      <dgm:prSet presAssocID="{511E2D51-17F7-4F0E-AC36-3A912BB75A3E}" presName="childText" presStyleLbl="bgAcc1" presStyleIdx="14" presStyleCnt="16">
        <dgm:presLayoutVars>
          <dgm:bulletEnabled val="1"/>
        </dgm:presLayoutVars>
      </dgm:prSet>
      <dgm:spPr/>
      <dgm:t>
        <a:bodyPr/>
        <a:lstStyle/>
        <a:p>
          <a:endParaRPr lang="en-US"/>
        </a:p>
      </dgm:t>
    </dgm:pt>
    <dgm:pt modelId="{DD5325FD-3715-4761-948A-9311E03DF283}" type="pres">
      <dgm:prSet presAssocID="{926062B8-C66A-4D12-83AB-24BEEB5A8234}" presName="Name13" presStyleLbl="parChTrans1D2" presStyleIdx="15" presStyleCnt="16"/>
      <dgm:spPr/>
      <dgm:t>
        <a:bodyPr/>
        <a:lstStyle/>
        <a:p>
          <a:endParaRPr lang="en-US"/>
        </a:p>
      </dgm:t>
    </dgm:pt>
    <dgm:pt modelId="{C7312392-184D-445C-95C0-4BA9701CE075}" type="pres">
      <dgm:prSet presAssocID="{992B0540-3F30-45FD-88A3-EEFB4F9A9898}" presName="childText" presStyleLbl="bgAcc1" presStyleIdx="15" presStyleCnt="16">
        <dgm:presLayoutVars>
          <dgm:bulletEnabled val="1"/>
        </dgm:presLayoutVars>
      </dgm:prSet>
      <dgm:spPr/>
      <dgm:t>
        <a:bodyPr/>
        <a:lstStyle/>
        <a:p>
          <a:endParaRPr lang="en-US"/>
        </a:p>
      </dgm:t>
    </dgm:pt>
  </dgm:ptLst>
  <dgm:cxnLst>
    <dgm:cxn modelId="{DF3A8FFB-C8D1-4ED0-BDCE-A2556F635F8D}" type="presOf" srcId="{FDA53610-8FDB-41F8-B2B7-FC0504EA49BC}" destId="{926F7963-5CEF-4AF6-A9C9-94C896C2D5FF}" srcOrd="0" destOrd="0" presId="urn:microsoft.com/office/officeart/2005/8/layout/hierarchy3"/>
    <dgm:cxn modelId="{3A798948-9792-4422-8397-C906DCFD2040}" type="presOf" srcId="{B8E832F9-941E-41EB-9E9B-13E25D59B6E3}" destId="{681EF487-1509-4C9E-B311-4BCAAE96FABC}" srcOrd="0" destOrd="0" presId="urn:microsoft.com/office/officeart/2005/8/layout/hierarchy3"/>
    <dgm:cxn modelId="{59102B14-8960-4B17-87AB-D770189BD379}" srcId="{101EB23F-3888-407A-A469-7E5D7AE1E5C8}" destId="{A9CA922F-3019-465F-8361-65D45D0DEE80}" srcOrd="2" destOrd="0" parTransId="{5A700127-7926-45B5-A0B8-8C732B87BDEE}" sibTransId="{8B035771-F821-4CFF-8253-AAE7D8178986}"/>
    <dgm:cxn modelId="{8BFC1D26-EAD0-4471-B22B-96E5690E4F69}" type="presOf" srcId="{C6AC5E37-096D-4D46-8B5C-F8878CB540E1}" destId="{1424E8C1-A75D-4F26-957D-7DFA675A74D5}" srcOrd="0" destOrd="0" presId="urn:microsoft.com/office/officeart/2005/8/layout/hierarchy3"/>
    <dgm:cxn modelId="{230A3E16-7D6C-4A0E-809E-CDF137184EF8}" type="presOf" srcId="{D7D8DD95-269A-4433-AC59-9E7A451E6365}" destId="{CB6BA1D7-B75A-4EC7-8BD3-0ADE7F8BB46D}" srcOrd="0" destOrd="0" presId="urn:microsoft.com/office/officeart/2005/8/layout/hierarchy3"/>
    <dgm:cxn modelId="{E4545B5F-5770-433C-BCC2-80CAA8BFE348}" type="presOf" srcId="{A82193D5-F1BC-4178-8F3A-0425193B5403}" destId="{2D988A69-BB98-43EE-B1DC-10A57A4050AD}" srcOrd="0" destOrd="0" presId="urn:microsoft.com/office/officeart/2005/8/layout/hierarchy3"/>
    <dgm:cxn modelId="{5BC412E0-817D-462D-A635-7BF5AE8D3040}" type="presOf" srcId="{D7D8DD95-269A-4433-AC59-9E7A451E6365}" destId="{2D46788D-5B73-4BDA-9D58-4AE98A193814}" srcOrd="1" destOrd="0" presId="urn:microsoft.com/office/officeart/2005/8/layout/hierarchy3"/>
    <dgm:cxn modelId="{304765BB-C9D1-49E1-86A0-B212F82EDD43}" type="presOf" srcId="{168F1119-BEF7-477C-BF71-E6F7D18565DC}" destId="{FF3DE42B-63FE-427F-93FB-1C7B008AEF22}" srcOrd="0" destOrd="0" presId="urn:microsoft.com/office/officeart/2005/8/layout/hierarchy3"/>
    <dgm:cxn modelId="{85E7F869-6A63-478A-99D1-640CABD34750}" type="presOf" srcId="{027459B2-4A16-4EAA-A2C6-FDCE5B00134C}" destId="{227E135A-F91D-426D-B4BE-40FC9FA4DE69}" srcOrd="0" destOrd="0" presId="urn:microsoft.com/office/officeart/2005/8/layout/hierarchy3"/>
    <dgm:cxn modelId="{A3EE86AE-C5E9-4047-8F42-2BBA48D284BC}" srcId="{00954F82-1581-429A-A4A1-DCF6308C83A0}" destId="{101EB23F-3888-407A-A469-7E5D7AE1E5C8}" srcOrd="2" destOrd="0" parTransId="{59BA8BEB-A1B2-445E-A2C8-ECCC378C59EC}" sibTransId="{7C913A8A-4096-483C-93F0-DE2AD5FF2645}"/>
    <dgm:cxn modelId="{9E2A3C19-6335-4A23-A9C2-65D181E7BDC7}" type="presOf" srcId="{061DBFDF-25A7-4E97-A28B-91910BF531BE}" destId="{D0CA5C23-91CF-42B3-A8F2-B79A9C00A9AB}" srcOrd="0" destOrd="0" presId="urn:microsoft.com/office/officeart/2005/8/layout/hierarchy3"/>
    <dgm:cxn modelId="{94B8B2AC-D7AE-49F4-A316-5E052E8FF1AC}" type="presOf" srcId="{0542AC64-B2C1-4194-A624-C1916D43AC72}" destId="{15C86EBE-954A-4B81-A99B-F58AFFDE08C9}" srcOrd="0" destOrd="0" presId="urn:microsoft.com/office/officeart/2005/8/layout/hierarchy3"/>
    <dgm:cxn modelId="{122DA1F9-13BA-4D75-9E57-53EE0314F78C}" type="presOf" srcId="{101EB23F-3888-407A-A469-7E5D7AE1E5C8}" destId="{692EEB4C-F188-48D6-BE8D-1731C3F75EC6}" srcOrd="0" destOrd="0" presId="urn:microsoft.com/office/officeart/2005/8/layout/hierarchy3"/>
    <dgm:cxn modelId="{E79A6864-65A9-4330-8C5E-1AA414C40A73}" srcId="{FDA53610-8FDB-41F8-B2B7-FC0504EA49BC}" destId="{8068ECB7-E704-4F32-BA50-EA31AF9EC304}" srcOrd="0" destOrd="0" parTransId="{0542AC64-B2C1-4194-A624-C1916D43AC72}" sibTransId="{224C00B8-BF55-4806-99FC-3A1891DDF67F}"/>
    <dgm:cxn modelId="{513EADE5-BE81-4536-A8A5-3761C95FA88B}" type="presOf" srcId="{C9010D01-2D1B-449C-99A4-D0240657C66C}" destId="{DDC97F1C-A0F7-4042-BB20-2E51F7D7C870}" srcOrd="0" destOrd="0" presId="urn:microsoft.com/office/officeart/2005/8/layout/hierarchy3"/>
    <dgm:cxn modelId="{A02211E3-BF09-474A-A4C7-3536437F2B2F}" srcId="{101EB23F-3888-407A-A469-7E5D7AE1E5C8}" destId="{027459B2-4A16-4EAA-A2C6-FDCE5B00134C}" srcOrd="0" destOrd="0" parTransId="{12AB6F22-C685-4CB4-B08D-4658E7A3EB02}" sibTransId="{260CD50A-3C94-466F-B90E-4FEEA6A7FA36}"/>
    <dgm:cxn modelId="{218B360B-CA35-4BFB-8234-BAC515B09D07}" type="presOf" srcId="{25F42D7F-184C-4701-8011-CCF273D33B4C}" destId="{E4CDDCE7-0326-46C0-8710-3873C98BB20F}" srcOrd="0" destOrd="0" presId="urn:microsoft.com/office/officeart/2005/8/layout/hierarchy3"/>
    <dgm:cxn modelId="{174AEB96-9660-4B44-A04A-5EFBA585536B}" type="presOf" srcId="{00954F82-1581-429A-A4A1-DCF6308C83A0}" destId="{EB1C9AF3-84F4-4CC2-8FE7-170E4E6C46ED}" srcOrd="0" destOrd="0" presId="urn:microsoft.com/office/officeart/2005/8/layout/hierarchy3"/>
    <dgm:cxn modelId="{C2CC9E00-E15E-4420-A714-121DC2F82BC7}" type="presOf" srcId="{59B5F920-B3A5-4EB3-A4E6-A3B12D8EB403}" destId="{31AAFB21-751E-4702-A6D2-73FB61B8F4D5}" srcOrd="0" destOrd="0" presId="urn:microsoft.com/office/officeart/2005/8/layout/hierarchy3"/>
    <dgm:cxn modelId="{305103DC-25DE-4E12-94C0-FBD4B2567304}" srcId="{00954F82-1581-429A-A4A1-DCF6308C83A0}" destId="{FD6A2C36-E311-45AC-969F-F26559564149}" srcOrd="3" destOrd="0" parTransId="{6CB21D56-42AD-4C16-9B60-CB669EFE7A60}" sibTransId="{2BF6FDA1-68B3-4001-9D51-C30450207FA2}"/>
    <dgm:cxn modelId="{38E010D3-335B-4B9A-BD27-3634A2CE2610}" srcId="{00954F82-1581-429A-A4A1-DCF6308C83A0}" destId="{D7D8DD95-269A-4433-AC59-9E7A451E6365}" srcOrd="1" destOrd="0" parTransId="{EB4EDA84-0CC4-4EAB-9BDE-2E5B50ACF04E}" sibTransId="{A8BEF535-99B8-4CFF-AF7B-B881CD62447D}"/>
    <dgm:cxn modelId="{7FE523D4-BD86-4966-95EC-722351947CA5}" srcId="{00954F82-1581-429A-A4A1-DCF6308C83A0}" destId="{FDA53610-8FDB-41F8-B2B7-FC0504EA49BC}" srcOrd="0" destOrd="0" parTransId="{4C39D014-AADA-4AEE-9668-B74125FF3CC7}" sibTransId="{6F744340-D9EA-4F29-965D-2E5587403CCA}"/>
    <dgm:cxn modelId="{1B3CAFCE-431A-4263-989D-B8CF835A8B8E}" type="presOf" srcId="{DCB40E84-3A93-4926-9B2B-A057B8A479DF}" destId="{B1EA0AAA-9B17-436E-A01F-1799F6A5E387}" srcOrd="0" destOrd="0" presId="urn:microsoft.com/office/officeart/2005/8/layout/hierarchy3"/>
    <dgm:cxn modelId="{CE0B4A2E-6F9B-464E-B004-ED9E2EA5631D}" type="presOf" srcId="{A6D507E6-633A-45B6-8F50-36DC3A6F3F37}" destId="{FA5A085D-6CCA-4D58-B947-FF3464FB5213}" srcOrd="0" destOrd="0" presId="urn:microsoft.com/office/officeart/2005/8/layout/hierarchy3"/>
    <dgm:cxn modelId="{54B4B112-BE72-41E6-9794-6B79430C09C6}" srcId="{D7D8DD95-269A-4433-AC59-9E7A451E6365}" destId="{A84BFB20-F3FB-44AA-9A65-4194CE2E98A0}" srcOrd="3" destOrd="0" parTransId="{25F42D7F-184C-4701-8011-CCF273D33B4C}" sibTransId="{4FDDC834-CC7D-4248-9487-82A3835459F7}"/>
    <dgm:cxn modelId="{496E75A2-B2E8-43D4-8F29-03270A69C3F5}" srcId="{101EB23F-3888-407A-A469-7E5D7AE1E5C8}" destId="{061DBFDF-25A7-4E97-A28B-91910BF531BE}" srcOrd="3" destOrd="0" parTransId="{59B5F920-B3A5-4EB3-A4E6-A3B12D8EB403}" sibTransId="{4A300FD0-7B51-4A7C-8E7E-F7F7DEDDC137}"/>
    <dgm:cxn modelId="{7B397C3A-6A11-4592-8267-65C331700297}" type="presOf" srcId="{A9CA922F-3019-465F-8361-65D45D0DEE80}" destId="{7C142C66-8E1F-41ED-8531-5FC4505B40BD}" srcOrd="0" destOrd="0" presId="urn:microsoft.com/office/officeart/2005/8/layout/hierarchy3"/>
    <dgm:cxn modelId="{EE5D4070-91CE-4DB8-A39C-F99CB475A0BA}" srcId="{FD6A2C36-E311-45AC-969F-F26559564149}" destId="{511E2D51-17F7-4F0E-AC36-3A912BB75A3E}" srcOrd="1" destOrd="0" parTransId="{A82193D5-F1BC-4178-8F3A-0425193B5403}" sibTransId="{DC551C6E-0D6D-4CDC-8D7A-DCC7A48E022B}"/>
    <dgm:cxn modelId="{EAC5F0E9-594F-4865-AC07-B2F4ECBA8CC4}" type="presOf" srcId="{992B0540-3F30-45FD-88A3-EEFB4F9A9898}" destId="{C7312392-184D-445C-95C0-4BA9701CE075}" srcOrd="0" destOrd="0" presId="urn:microsoft.com/office/officeart/2005/8/layout/hierarchy3"/>
    <dgm:cxn modelId="{9DCE4836-8DB0-4988-B00F-BC20A1278DDD}" type="presOf" srcId="{EF0F6840-CFA5-4CE4-AD73-69BEB4CE4E04}" destId="{BACC413A-C82D-40BD-8882-97A1D3BB2788}" srcOrd="0" destOrd="0" presId="urn:microsoft.com/office/officeart/2005/8/layout/hierarchy3"/>
    <dgm:cxn modelId="{2FCB3F60-A6CD-4D99-A178-9C7E8B533B07}" type="presOf" srcId="{36D7A5C2-92C3-4DC1-9FD9-9D3750BDADF2}" destId="{F383DF65-2A42-4AA2-94CD-8A02645D4FFA}" srcOrd="0" destOrd="0" presId="urn:microsoft.com/office/officeart/2005/8/layout/hierarchy3"/>
    <dgm:cxn modelId="{19D781B7-6CD3-4164-A926-2989EFF8DF46}" type="presOf" srcId="{511E2D51-17F7-4F0E-AC36-3A912BB75A3E}" destId="{342C7890-E4D3-40B4-B72D-C04B250A3C7E}" srcOrd="0" destOrd="0" presId="urn:microsoft.com/office/officeart/2005/8/layout/hierarchy3"/>
    <dgm:cxn modelId="{1E835F9D-CA86-4D16-B175-D87DEE9AEE51}" type="presOf" srcId="{53A5B58C-4554-469C-B066-030A704FECB6}" destId="{6E44A0AF-8171-468B-A36A-4B5FCB8E961A}" srcOrd="0" destOrd="0" presId="urn:microsoft.com/office/officeart/2005/8/layout/hierarchy3"/>
    <dgm:cxn modelId="{052F4A51-1D43-43E7-AAD1-07D575336D01}" srcId="{D7D8DD95-269A-4433-AC59-9E7A451E6365}" destId="{A6D507E6-633A-45B6-8F50-36DC3A6F3F37}" srcOrd="1" destOrd="0" parTransId="{06BC3981-86E6-45D9-913C-DDD8BFC1613E}" sibTransId="{544A7F89-3177-4933-9FAD-237459040C74}"/>
    <dgm:cxn modelId="{6ED2F08F-DE5C-4D55-8635-D6F91EA66295}" srcId="{FDA53610-8FDB-41F8-B2B7-FC0504EA49BC}" destId="{53A5B58C-4554-469C-B066-030A704FECB6}" srcOrd="2" destOrd="0" parTransId="{4F7EE22B-C196-4589-B959-1D37FFD6ADCD}" sibTransId="{A6F5FB3F-7631-4FD3-88B6-08F80B411F2A}"/>
    <dgm:cxn modelId="{1CBCEADE-A9C0-4925-B1F1-D9E424A156BD}" srcId="{FD6A2C36-E311-45AC-969F-F26559564149}" destId="{992B0540-3F30-45FD-88A3-EEFB4F9A9898}" srcOrd="2" destOrd="0" parTransId="{926062B8-C66A-4D12-83AB-24BEEB5A8234}" sibTransId="{221733CB-486F-4B7A-8F3D-47E89E8DAFB7}"/>
    <dgm:cxn modelId="{074FBE70-495C-4BB1-8035-19F9566DEBD5}" type="presOf" srcId="{A84BFB20-F3FB-44AA-9A65-4194CE2E98A0}" destId="{C44DF35D-1965-4B9E-A375-1F289D1D43A8}" srcOrd="0" destOrd="0" presId="urn:microsoft.com/office/officeart/2005/8/layout/hierarchy3"/>
    <dgm:cxn modelId="{FA519BA7-6A4E-4FCF-8784-DB86025F7A64}" type="presOf" srcId="{FD6A2C36-E311-45AC-969F-F26559564149}" destId="{DD6A1FDF-E6D4-45EF-8280-A81FB4F06389}" srcOrd="1" destOrd="0" presId="urn:microsoft.com/office/officeart/2005/8/layout/hierarchy3"/>
    <dgm:cxn modelId="{3BC918BC-C0B0-490E-ABA8-72DD093D6356}" type="presOf" srcId="{FD6A2C36-E311-45AC-969F-F26559564149}" destId="{B58611AE-D471-4E3B-80CD-018FBF92B9C0}" srcOrd="0" destOrd="0" presId="urn:microsoft.com/office/officeart/2005/8/layout/hierarchy3"/>
    <dgm:cxn modelId="{987EE9F0-0A0E-46D4-91D9-FA6DC4A0EBA1}" type="presOf" srcId="{5A700127-7926-45B5-A0B8-8C732B87BDEE}" destId="{15FC32FE-B2C7-4A8D-8A9F-A8EEEC9A7905}" srcOrd="0" destOrd="0" presId="urn:microsoft.com/office/officeart/2005/8/layout/hierarchy3"/>
    <dgm:cxn modelId="{CCD2C489-B7EB-47BE-BE69-1530280F973A}" srcId="{FDA53610-8FDB-41F8-B2B7-FC0504EA49BC}" destId="{5364FD00-1576-42ED-80A0-9A9CBC3FD4AE}" srcOrd="1" destOrd="0" parTransId="{5D6EDA99-AD36-4631-AAE3-F29464DA684D}" sibTransId="{4CBCA6C7-3C6D-46EA-B529-68E8B2FF4124}"/>
    <dgm:cxn modelId="{CF453927-62F9-4FB3-AB1A-A9CD02B687A0}" type="presOf" srcId="{C9081E4B-4A44-4EA6-8792-4CB87E16CEBA}" destId="{403C8A1F-B887-41F9-853B-F61AB4BB38C8}" srcOrd="0" destOrd="0" presId="urn:microsoft.com/office/officeart/2005/8/layout/hierarchy3"/>
    <dgm:cxn modelId="{FC71F2DE-D1E6-40E8-B960-7DCB690AE0D4}" type="presOf" srcId="{16A048B4-FCBD-4E1B-B06F-7590A9A159E1}" destId="{598728CE-A9BA-4142-BC11-3C8BCF804D59}" srcOrd="0" destOrd="0" presId="urn:microsoft.com/office/officeart/2005/8/layout/hierarchy3"/>
    <dgm:cxn modelId="{9A03E491-5382-4755-B514-A566BA9A0E63}" type="presOf" srcId="{926062B8-C66A-4D12-83AB-24BEEB5A8234}" destId="{DD5325FD-3715-4761-948A-9311E03DF283}" srcOrd="0" destOrd="0" presId="urn:microsoft.com/office/officeart/2005/8/layout/hierarchy3"/>
    <dgm:cxn modelId="{9712F47F-D948-460F-8D26-AAC4208FB5B5}" type="presOf" srcId="{101EB23F-3888-407A-A469-7E5D7AE1E5C8}" destId="{5E554D5B-BDB6-4874-9B99-EDB26E1D24C8}" srcOrd="1" destOrd="0" presId="urn:microsoft.com/office/officeart/2005/8/layout/hierarchy3"/>
    <dgm:cxn modelId="{07A03F0E-E0CA-402C-94E2-1F49A4CC1357}" type="presOf" srcId="{CD3B0215-219B-4693-A699-1B2D1E2549A6}" destId="{4A3936D7-5FB3-40EE-8C55-BD970E93DC6E}" srcOrd="0" destOrd="0" presId="urn:microsoft.com/office/officeart/2005/8/layout/hierarchy3"/>
    <dgm:cxn modelId="{A9E0740F-20E8-4655-BF8E-48DB82A9066D}" srcId="{D7D8DD95-269A-4433-AC59-9E7A451E6365}" destId="{C6AC5E37-096D-4D46-8B5C-F8878CB540E1}" srcOrd="4" destOrd="0" parTransId="{204C89B0-7FFA-4D56-B032-369F29BED72D}" sibTransId="{40DADB19-A5AF-43A7-9562-E5FC94A14EEE}"/>
    <dgm:cxn modelId="{2824F94F-2F27-4DEE-995C-164F3BC56E67}" srcId="{D7D8DD95-269A-4433-AC59-9E7A451E6365}" destId="{C9010D01-2D1B-449C-99A4-D0240657C66C}" srcOrd="2" destOrd="0" parTransId="{36D7A5C2-92C3-4DC1-9FD9-9D3750BDADF2}" sibTransId="{425B9D8D-EE45-4FBC-8A5C-D018E70B1B95}"/>
    <dgm:cxn modelId="{F69BBC86-E701-4C36-9FAC-A5BBA9A5FD51}" srcId="{FD6A2C36-E311-45AC-969F-F26559564149}" destId="{DCB40E84-3A93-4926-9B2B-A057B8A479DF}" srcOrd="0" destOrd="0" parTransId="{168F1119-BEF7-477C-BF71-E6F7D18565DC}" sibTransId="{AD8613DB-6FA7-42D6-B7A0-3AD4453A918A}"/>
    <dgm:cxn modelId="{746B28C0-2B32-4112-8FFF-33E1BF864582}" type="presOf" srcId="{4F7EE22B-C196-4589-B959-1D37FFD6ADCD}" destId="{18DADB90-B226-4227-A871-EE2BA6EFED65}" srcOrd="0" destOrd="0" presId="urn:microsoft.com/office/officeart/2005/8/layout/hierarchy3"/>
    <dgm:cxn modelId="{45710294-6EA6-4415-90E8-7DE3924E6710}" type="presOf" srcId="{5D6EDA99-AD36-4631-AAE3-F29464DA684D}" destId="{F6C29D4F-74A5-4934-A45C-3E7CD2657550}" srcOrd="0" destOrd="0" presId="urn:microsoft.com/office/officeart/2005/8/layout/hierarchy3"/>
    <dgm:cxn modelId="{3CC2C619-7CEA-4979-A2EA-E710513C2C20}" srcId="{FDA53610-8FDB-41F8-B2B7-FC0504EA49BC}" destId="{81CDCB10-3154-49D7-ADD1-2CEB598BD2FB}" srcOrd="3" destOrd="0" parTransId="{B8E832F9-941E-41EB-9E9B-13E25D59B6E3}" sibTransId="{D50C4491-D38D-4D81-89DB-B59CA34B5E0F}"/>
    <dgm:cxn modelId="{99C4CFEB-865D-4558-934B-8BBA2B180C8A}" srcId="{D7D8DD95-269A-4433-AC59-9E7A451E6365}" destId="{16A048B4-FCBD-4E1B-B06F-7590A9A159E1}" srcOrd="0" destOrd="0" parTransId="{C9081E4B-4A44-4EA6-8792-4CB87E16CEBA}" sibTransId="{F58646A5-B8D9-4831-9FF4-5BEF5AE2763A}"/>
    <dgm:cxn modelId="{2A77FFF3-D091-4C11-B3C4-59A6C9D4D2BB}" type="presOf" srcId="{5364FD00-1576-42ED-80A0-9A9CBC3FD4AE}" destId="{46732E03-E665-4AAD-BD2E-DD2039DD7A4E}" srcOrd="0" destOrd="0" presId="urn:microsoft.com/office/officeart/2005/8/layout/hierarchy3"/>
    <dgm:cxn modelId="{7D913FCC-8A5A-4DFF-85C1-F6A9459D6FBA}" type="presOf" srcId="{81CDCB10-3154-49D7-ADD1-2CEB598BD2FB}" destId="{FA62EB94-7C98-49E1-A955-BC66F7073AD9}" srcOrd="0" destOrd="0" presId="urn:microsoft.com/office/officeart/2005/8/layout/hierarchy3"/>
    <dgm:cxn modelId="{70F25DC2-FF5F-461A-9404-DC23C45A8F28}" srcId="{101EB23F-3888-407A-A469-7E5D7AE1E5C8}" destId="{CD3B0215-219B-4693-A699-1B2D1E2549A6}" srcOrd="1" destOrd="0" parTransId="{EF0F6840-CFA5-4CE4-AD73-69BEB4CE4E04}" sibTransId="{4AE4929B-AA0D-4E44-B430-B6ACBC37B739}"/>
    <dgm:cxn modelId="{5037599F-32FB-4E05-9473-D24202D109EB}" type="presOf" srcId="{8068ECB7-E704-4F32-BA50-EA31AF9EC304}" destId="{CA516E5B-8DDF-4FDA-96D2-B72983FCFE5D}" srcOrd="0" destOrd="0" presId="urn:microsoft.com/office/officeart/2005/8/layout/hierarchy3"/>
    <dgm:cxn modelId="{7EB2BB30-F670-4A47-B7D4-EF733E178588}" type="presOf" srcId="{12AB6F22-C685-4CB4-B08D-4658E7A3EB02}" destId="{44A183CC-A265-4F67-854F-A7CB61A6A812}" srcOrd="0" destOrd="0" presId="urn:microsoft.com/office/officeart/2005/8/layout/hierarchy3"/>
    <dgm:cxn modelId="{9439F211-D1B9-4982-A24F-C986C7CFFAC9}" type="presOf" srcId="{06BC3981-86E6-45D9-913C-DDD8BFC1613E}" destId="{BA58E9FA-377E-4B7F-9773-9AB79C41873E}" srcOrd="0" destOrd="0" presId="urn:microsoft.com/office/officeart/2005/8/layout/hierarchy3"/>
    <dgm:cxn modelId="{09D0A6C1-5FDF-4D81-BBBA-6C1E7AD06A12}" type="presOf" srcId="{204C89B0-7FFA-4D56-B032-369F29BED72D}" destId="{DC0F7F64-1770-40A0-A397-4194F5636F21}" srcOrd="0" destOrd="0" presId="urn:microsoft.com/office/officeart/2005/8/layout/hierarchy3"/>
    <dgm:cxn modelId="{09253D56-E150-427A-97C2-82466C7F0A87}" type="presOf" srcId="{FDA53610-8FDB-41F8-B2B7-FC0504EA49BC}" destId="{471EEF5D-B441-4607-A74B-E105407B00AF}" srcOrd="1" destOrd="0" presId="urn:microsoft.com/office/officeart/2005/8/layout/hierarchy3"/>
    <dgm:cxn modelId="{ABD46673-597E-4FF0-AFC9-F94D1344D0A2}" type="presParOf" srcId="{EB1C9AF3-84F4-4CC2-8FE7-170E4E6C46ED}" destId="{58FAAB22-820C-4B28-BCE5-3A785D0DEBA7}" srcOrd="0" destOrd="0" presId="urn:microsoft.com/office/officeart/2005/8/layout/hierarchy3"/>
    <dgm:cxn modelId="{6D914A79-0266-4B4A-8B89-1829C3B71AEF}" type="presParOf" srcId="{58FAAB22-820C-4B28-BCE5-3A785D0DEBA7}" destId="{B254ECCC-0E71-4C0C-9F54-3C66DF7D54C5}" srcOrd="0" destOrd="0" presId="urn:microsoft.com/office/officeart/2005/8/layout/hierarchy3"/>
    <dgm:cxn modelId="{E7C21012-AC96-4297-8CF5-0FB71E7B70F0}" type="presParOf" srcId="{B254ECCC-0E71-4C0C-9F54-3C66DF7D54C5}" destId="{926F7963-5CEF-4AF6-A9C9-94C896C2D5FF}" srcOrd="0" destOrd="0" presId="urn:microsoft.com/office/officeart/2005/8/layout/hierarchy3"/>
    <dgm:cxn modelId="{EEE819AA-F416-487E-92F1-41E40E9DF1B4}" type="presParOf" srcId="{B254ECCC-0E71-4C0C-9F54-3C66DF7D54C5}" destId="{471EEF5D-B441-4607-A74B-E105407B00AF}" srcOrd="1" destOrd="0" presId="urn:microsoft.com/office/officeart/2005/8/layout/hierarchy3"/>
    <dgm:cxn modelId="{941E8998-2162-4D45-A9C9-AB0BA035AA17}" type="presParOf" srcId="{58FAAB22-820C-4B28-BCE5-3A785D0DEBA7}" destId="{04F33ACF-2ACB-4B23-B371-2E459AB2005F}" srcOrd="1" destOrd="0" presId="urn:microsoft.com/office/officeart/2005/8/layout/hierarchy3"/>
    <dgm:cxn modelId="{695859F7-C37B-4369-884E-CFF0F451BC5A}" type="presParOf" srcId="{04F33ACF-2ACB-4B23-B371-2E459AB2005F}" destId="{15C86EBE-954A-4B81-A99B-F58AFFDE08C9}" srcOrd="0" destOrd="0" presId="urn:microsoft.com/office/officeart/2005/8/layout/hierarchy3"/>
    <dgm:cxn modelId="{AE82A128-D4C1-4A2C-8B38-38A4E7064980}" type="presParOf" srcId="{04F33ACF-2ACB-4B23-B371-2E459AB2005F}" destId="{CA516E5B-8DDF-4FDA-96D2-B72983FCFE5D}" srcOrd="1" destOrd="0" presId="urn:microsoft.com/office/officeart/2005/8/layout/hierarchy3"/>
    <dgm:cxn modelId="{09C5A0BE-D654-42EC-B9C6-AEC61138E16A}" type="presParOf" srcId="{04F33ACF-2ACB-4B23-B371-2E459AB2005F}" destId="{F6C29D4F-74A5-4934-A45C-3E7CD2657550}" srcOrd="2" destOrd="0" presId="urn:microsoft.com/office/officeart/2005/8/layout/hierarchy3"/>
    <dgm:cxn modelId="{42B04325-1487-45FA-90FD-1DBAD158ECD2}" type="presParOf" srcId="{04F33ACF-2ACB-4B23-B371-2E459AB2005F}" destId="{46732E03-E665-4AAD-BD2E-DD2039DD7A4E}" srcOrd="3" destOrd="0" presId="urn:microsoft.com/office/officeart/2005/8/layout/hierarchy3"/>
    <dgm:cxn modelId="{8D62B6E5-DD2B-4690-A6C9-697BA82BBB05}" type="presParOf" srcId="{04F33ACF-2ACB-4B23-B371-2E459AB2005F}" destId="{18DADB90-B226-4227-A871-EE2BA6EFED65}" srcOrd="4" destOrd="0" presId="urn:microsoft.com/office/officeart/2005/8/layout/hierarchy3"/>
    <dgm:cxn modelId="{92187595-D975-436A-927F-40E1280A988F}" type="presParOf" srcId="{04F33ACF-2ACB-4B23-B371-2E459AB2005F}" destId="{6E44A0AF-8171-468B-A36A-4B5FCB8E961A}" srcOrd="5" destOrd="0" presId="urn:microsoft.com/office/officeart/2005/8/layout/hierarchy3"/>
    <dgm:cxn modelId="{8CEC6EB7-1940-458B-BD45-3FE6C5D5D85F}" type="presParOf" srcId="{04F33ACF-2ACB-4B23-B371-2E459AB2005F}" destId="{681EF487-1509-4C9E-B311-4BCAAE96FABC}" srcOrd="6" destOrd="0" presId="urn:microsoft.com/office/officeart/2005/8/layout/hierarchy3"/>
    <dgm:cxn modelId="{E6FAB27D-1324-42E0-AA97-262590213C5C}" type="presParOf" srcId="{04F33ACF-2ACB-4B23-B371-2E459AB2005F}" destId="{FA62EB94-7C98-49E1-A955-BC66F7073AD9}" srcOrd="7" destOrd="0" presId="urn:microsoft.com/office/officeart/2005/8/layout/hierarchy3"/>
    <dgm:cxn modelId="{C60C3427-FA83-4EEE-9416-322D6C1F4557}" type="presParOf" srcId="{EB1C9AF3-84F4-4CC2-8FE7-170E4E6C46ED}" destId="{223D7796-7C06-4279-A3C7-F73F250D0118}" srcOrd="1" destOrd="0" presId="urn:microsoft.com/office/officeart/2005/8/layout/hierarchy3"/>
    <dgm:cxn modelId="{8D15B3FB-8D78-47DA-8E24-C62EB1C15932}" type="presParOf" srcId="{223D7796-7C06-4279-A3C7-F73F250D0118}" destId="{00A706A7-5294-49F0-A396-0454B60C254F}" srcOrd="0" destOrd="0" presId="urn:microsoft.com/office/officeart/2005/8/layout/hierarchy3"/>
    <dgm:cxn modelId="{C5E710B7-3B4D-42E7-8331-BD99087390CB}" type="presParOf" srcId="{00A706A7-5294-49F0-A396-0454B60C254F}" destId="{CB6BA1D7-B75A-4EC7-8BD3-0ADE7F8BB46D}" srcOrd="0" destOrd="0" presId="urn:microsoft.com/office/officeart/2005/8/layout/hierarchy3"/>
    <dgm:cxn modelId="{5FA1C5A4-3B93-46BD-AEA4-758A8DCD3EE4}" type="presParOf" srcId="{00A706A7-5294-49F0-A396-0454B60C254F}" destId="{2D46788D-5B73-4BDA-9D58-4AE98A193814}" srcOrd="1" destOrd="0" presId="urn:microsoft.com/office/officeart/2005/8/layout/hierarchy3"/>
    <dgm:cxn modelId="{8DD98105-F22C-4E4D-9D68-4B938484D50D}" type="presParOf" srcId="{223D7796-7C06-4279-A3C7-F73F250D0118}" destId="{8DEC6520-4636-422B-8129-E842AD8F4A5A}" srcOrd="1" destOrd="0" presId="urn:microsoft.com/office/officeart/2005/8/layout/hierarchy3"/>
    <dgm:cxn modelId="{4F95AF8E-C652-4886-A06D-2D77E96AD138}" type="presParOf" srcId="{8DEC6520-4636-422B-8129-E842AD8F4A5A}" destId="{403C8A1F-B887-41F9-853B-F61AB4BB38C8}" srcOrd="0" destOrd="0" presId="urn:microsoft.com/office/officeart/2005/8/layout/hierarchy3"/>
    <dgm:cxn modelId="{7A333577-7483-4EF9-92B8-508CB416E74C}" type="presParOf" srcId="{8DEC6520-4636-422B-8129-E842AD8F4A5A}" destId="{598728CE-A9BA-4142-BC11-3C8BCF804D59}" srcOrd="1" destOrd="0" presId="urn:microsoft.com/office/officeart/2005/8/layout/hierarchy3"/>
    <dgm:cxn modelId="{99431EC5-0C64-4D19-AF87-B5BD9F1C4535}" type="presParOf" srcId="{8DEC6520-4636-422B-8129-E842AD8F4A5A}" destId="{BA58E9FA-377E-4B7F-9773-9AB79C41873E}" srcOrd="2" destOrd="0" presId="urn:microsoft.com/office/officeart/2005/8/layout/hierarchy3"/>
    <dgm:cxn modelId="{FDC33B7F-AA3D-452B-83B3-E85EF04F5906}" type="presParOf" srcId="{8DEC6520-4636-422B-8129-E842AD8F4A5A}" destId="{FA5A085D-6CCA-4D58-B947-FF3464FB5213}" srcOrd="3" destOrd="0" presId="urn:microsoft.com/office/officeart/2005/8/layout/hierarchy3"/>
    <dgm:cxn modelId="{19BEC5B2-8FFB-4B7A-924B-E0A0BEE41199}" type="presParOf" srcId="{8DEC6520-4636-422B-8129-E842AD8F4A5A}" destId="{F383DF65-2A42-4AA2-94CD-8A02645D4FFA}" srcOrd="4" destOrd="0" presId="urn:microsoft.com/office/officeart/2005/8/layout/hierarchy3"/>
    <dgm:cxn modelId="{B7B83423-7CA7-46DE-947E-643E98D5C4D5}" type="presParOf" srcId="{8DEC6520-4636-422B-8129-E842AD8F4A5A}" destId="{DDC97F1C-A0F7-4042-BB20-2E51F7D7C870}" srcOrd="5" destOrd="0" presId="urn:microsoft.com/office/officeart/2005/8/layout/hierarchy3"/>
    <dgm:cxn modelId="{1EE289EB-A4E6-479E-864F-B70E31382DFD}" type="presParOf" srcId="{8DEC6520-4636-422B-8129-E842AD8F4A5A}" destId="{E4CDDCE7-0326-46C0-8710-3873C98BB20F}" srcOrd="6" destOrd="0" presId="urn:microsoft.com/office/officeart/2005/8/layout/hierarchy3"/>
    <dgm:cxn modelId="{65453F44-A301-4AE6-A59D-0B3F001A35E7}" type="presParOf" srcId="{8DEC6520-4636-422B-8129-E842AD8F4A5A}" destId="{C44DF35D-1965-4B9E-A375-1F289D1D43A8}" srcOrd="7" destOrd="0" presId="urn:microsoft.com/office/officeart/2005/8/layout/hierarchy3"/>
    <dgm:cxn modelId="{4A588380-0028-4008-A60C-1B41F4AAE47F}" type="presParOf" srcId="{8DEC6520-4636-422B-8129-E842AD8F4A5A}" destId="{DC0F7F64-1770-40A0-A397-4194F5636F21}" srcOrd="8" destOrd="0" presId="urn:microsoft.com/office/officeart/2005/8/layout/hierarchy3"/>
    <dgm:cxn modelId="{A56C10D6-CD96-488E-9D0A-2AF54F6E8216}" type="presParOf" srcId="{8DEC6520-4636-422B-8129-E842AD8F4A5A}" destId="{1424E8C1-A75D-4F26-957D-7DFA675A74D5}" srcOrd="9" destOrd="0" presId="urn:microsoft.com/office/officeart/2005/8/layout/hierarchy3"/>
    <dgm:cxn modelId="{E921EF76-A98C-487D-AEAF-85AB78CAC215}" type="presParOf" srcId="{EB1C9AF3-84F4-4CC2-8FE7-170E4E6C46ED}" destId="{62AC69B4-8877-4EEF-8978-657A2C3B7791}" srcOrd="2" destOrd="0" presId="urn:microsoft.com/office/officeart/2005/8/layout/hierarchy3"/>
    <dgm:cxn modelId="{962D7503-C30A-4AF9-A493-B0E05C3EE0F6}" type="presParOf" srcId="{62AC69B4-8877-4EEF-8978-657A2C3B7791}" destId="{9D5F8F46-4BE8-4D82-A10A-50E87C76361C}" srcOrd="0" destOrd="0" presId="urn:microsoft.com/office/officeart/2005/8/layout/hierarchy3"/>
    <dgm:cxn modelId="{DAF023AD-9712-40BE-BEFE-1F922148305C}" type="presParOf" srcId="{9D5F8F46-4BE8-4D82-A10A-50E87C76361C}" destId="{692EEB4C-F188-48D6-BE8D-1731C3F75EC6}" srcOrd="0" destOrd="0" presId="urn:microsoft.com/office/officeart/2005/8/layout/hierarchy3"/>
    <dgm:cxn modelId="{6FC33584-53F3-4C3C-B282-AD5CFA149A98}" type="presParOf" srcId="{9D5F8F46-4BE8-4D82-A10A-50E87C76361C}" destId="{5E554D5B-BDB6-4874-9B99-EDB26E1D24C8}" srcOrd="1" destOrd="0" presId="urn:microsoft.com/office/officeart/2005/8/layout/hierarchy3"/>
    <dgm:cxn modelId="{A35F33A8-5DF0-4C8E-8210-8BFD8275C7CA}" type="presParOf" srcId="{62AC69B4-8877-4EEF-8978-657A2C3B7791}" destId="{0C83E912-CF96-47C0-8F59-46F70AC13048}" srcOrd="1" destOrd="0" presId="urn:microsoft.com/office/officeart/2005/8/layout/hierarchy3"/>
    <dgm:cxn modelId="{43A371EB-1A45-4430-AAD8-280CA93B3BA8}" type="presParOf" srcId="{0C83E912-CF96-47C0-8F59-46F70AC13048}" destId="{44A183CC-A265-4F67-854F-A7CB61A6A812}" srcOrd="0" destOrd="0" presId="urn:microsoft.com/office/officeart/2005/8/layout/hierarchy3"/>
    <dgm:cxn modelId="{5C0127DC-A270-4365-8716-DB00985AD565}" type="presParOf" srcId="{0C83E912-CF96-47C0-8F59-46F70AC13048}" destId="{227E135A-F91D-426D-B4BE-40FC9FA4DE69}" srcOrd="1" destOrd="0" presId="urn:microsoft.com/office/officeart/2005/8/layout/hierarchy3"/>
    <dgm:cxn modelId="{6285EE59-E408-4065-9633-8F4EC049D35E}" type="presParOf" srcId="{0C83E912-CF96-47C0-8F59-46F70AC13048}" destId="{BACC413A-C82D-40BD-8882-97A1D3BB2788}" srcOrd="2" destOrd="0" presId="urn:microsoft.com/office/officeart/2005/8/layout/hierarchy3"/>
    <dgm:cxn modelId="{204423B6-A15E-4F9C-A3A5-01541C46D619}" type="presParOf" srcId="{0C83E912-CF96-47C0-8F59-46F70AC13048}" destId="{4A3936D7-5FB3-40EE-8C55-BD970E93DC6E}" srcOrd="3" destOrd="0" presId="urn:microsoft.com/office/officeart/2005/8/layout/hierarchy3"/>
    <dgm:cxn modelId="{F3921988-FE6A-42AE-AFAB-9B71D5726C5B}" type="presParOf" srcId="{0C83E912-CF96-47C0-8F59-46F70AC13048}" destId="{15FC32FE-B2C7-4A8D-8A9F-A8EEEC9A7905}" srcOrd="4" destOrd="0" presId="urn:microsoft.com/office/officeart/2005/8/layout/hierarchy3"/>
    <dgm:cxn modelId="{152E00B8-7838-4963-844E-6B8199CA7E2D}" type="presParOf" srcId="{0C83E912-CF96-47C0-8F59-46F70AC13048}" destId="{7C142C66-8E1F-41ED-8531-5FC4505B40BD}" srcOrd="5" destOrd="0" presId="urn:microsoft.com/office/officeart/2005/8/layout/hierarchy3"/>
    <dgm:cxn modelId="{3FC96539-4F1D-4687-8442-B9641013525C}" type="presParOf" srcId="{0C83E912-CF96-47C0-8F59-46F70AC13048}" destId="{31AAFB21-751E-4702-A6D2-73FB61B8F4D5}" srcOrd="6" destOrd="0" presId="urn:microsoft.com/office/officeart/2005/8/layout/hierarchy3"/>
    <dgm:cxn modelId="{CB32BB70-A272-4A38-9B71-E18FB364D45F}" type="presParOf" srcId="{0C83E912-CF96-47C0-8F59-46F70AC13048}" destId="{D0CA5C23-91CF-42B3-A8F2-B79A9C00A9AB}" srcOrd="7" destOrd="0" presId="urn:microsoft.com/office/officeart/2005/8/layout/hierarchy3"/>
    <dgm:cxn modelId="{EE6269B2-8DBA-4046-B157-E6AD5BE9564E}" type="presParOf" srcId="{EB1C9AF3-84F4-4CC2-8FE7-170E4E6C46ED}" destId="{6104050B-70D6-42EE-8A38-30FCEC741990}" srcOrd="3" destOrd="0" presId="urn:microsoft.com/office/officeart/2005/8/layout/hierarchy3"/>
    <dgm:cxn modelId="{96916250-A23F-4061-9FF1-209C4F56EED4}" type="presParOf" srcId="{6104050B-70D6-42EE-8A38-30FCEC741990}" destId="{D4D3C310-1A6B-41D4-B8BE-67DF31A63D27}" srcOrd="0" destOrd="0" presId="urn:microsoft.com/office/officeart/2005/8/layout/hierarchy3"/>
    <dgm:cxn modelId="{22B2DC4B-9DB5-40BF-BC74-249EFAF869E0}" type="presParOf" srcId="{D4D3C310-1A6B-41D4-B8BE-67DF31A63D27}" destId="{B58611AE-D471-4E3B-80CD-018FBF92B9C0}" srcOrd="0" destOrd="0" presId="urn:microsoft.com/office/officeart/2005/8/layout/hierarchy3"/>
    <dgm:cxn modelId="{564CD558-A1DD-4AA5-8F1F-56CFCBB5E274}" type="presParOf" srcId="{D4D3C310-1A6B-41D4-B8BE-67DF31A63D27}" destId="{DD6A1FDF-E6D4-45EF-8280-A81FB4F06389}" srcOrd="1" destOrd="0" presId="urn:microsoft.com/office/officeart/2005/8/layout/hierarchy3"/>
    <dgm:cxn modelId="{D220A173-6C87-4BC1-848D-C93211087281}" type="presParOf" srcId="{6104050B-70D6-42EE-8A38-30FCEC741990}" destId="{21E80186-7F8F-4BA5-BD8F-7F0AEC0DC43D}" srcOrd="1" destOrd="0" presId="urn:microsoft.com/office/officeart/2005/8/layout/hierarchy3"/>
    <dgm:cxn modelId="{7005A6A7-B3E9-4851-AD43-044A165D2963}" type="presParOf" srcId="{21E80186-7F8F-4BA5-BD8F-7F0AEC0DC43D}" destId="{FF3DE42B-63FE-427F-93FB-1C7B008AEF22}" srcOrd="0" destOrd="0" presId="urn:microsoft.com/office/officeart/2005/8/layout/hierarchy3"/>
    <dgm:cxn modelId="{813079A8-6D25-44B4-AE64-612D6DF40E39}" type="presParOf" srcId="{21E80186-7F8F-4BA5-BD8F-7F0AEC0DC43D}" destId="{B1EA0AAA-9B17-436E-A01F-1799F6A5E387}" srcOrd="1" destOrd="0" presId="urn:microsoft.com/office/officeart/2005/8/layout/hierarchy3"/>
    <dgm:cxn modelId="{9EB61BAE-7DA4-461E-A983-867FBCE0C2E0}" type="presParOf" srcId="{21E80186-7F8F-4BA5-BD8F-7F0AEC0DC43D}" destId="{2D988A69-BB98-43EE-B1DC-10A57A4050AD}" srcOrd="2" destOrd="0" presId="urn:microsoft.com/office/officeart/2005/8/layout/hierarchy3"/>
    <dgm:cxn modelId="{D0C02F0E-E9FC-47C2-ADE2-3E66DF55005A}" type="presParOf" srcId="{21E80186-7F8F-4BA5-BD8F-7F0AEC0DC43D}" destId="{342C7890-E4D3-40B4-B72D-C04B250A3C7E}" srcOrd="3" destOrd="0" presId="urn:microsoft.com/office/officeart/2005/8/layout/hierarchy3"/>
    <dgm:cxn modelId="{3C4BCF6A-18F0-430E-A138-E11DFF07D2C7}" type="presParOf" srcId="{21E80186-7F8F-4BA5-BD8F-7F0AEC0DC43D}" destId="{DD5325FD-3715-4761-948A-9311E03DF283}" srcOrd="4" destOrd="0" presId="urn:microsoft.com/office/officeart/2005/8/layout/hierarchy3"/>
    <dgm:cxn modelId="{3CDAFCC4-4D66-4D58-B80F-99F5E7B9FF88}" type="presParOf" srcId="{21E80186-7F8F-4BA5-BD8F-7F0AEC0DC43D}" destId="{C7312392-184D-445C-95C0-4BA9701CE07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17375-4A1F-48B2-B8BB-33523AF2B679}">
      <dsp:nvSpPr>
        <dsp:cNvPr id="0" name=""/>
        <dsp:cNvSpPr/>
      </dsp:nvSpPr>
      <dsp:spPr>
        <a:xfrm>
          <a:off x="1178" y="685350"/>
          <a:ext cx="1480459" cy="648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Data</a:t>
          </a:r>
          <a:endParaRPr lang="en-US" sz="1500" kern="1200" dirty="0"/>
        </a:p>
      </dsp:txBody>
      <dsp:txXfrm>
        <a:off x="1178" y="685350"/>
        <a:ext cx="1480459" cy="432000"/>
      </dsp:txXfrm>
    </dsp:sp>
    <dsp:sp modelId="{C902AFB8-1275-40B3-B032-4E4B831258B4}">
      <dsp:nvSpPr>
        <dsp:cNvPr id="0" name=""/>
        <dsp:cNvSpPr/>
      </dsp:nvSpPr>
      <dsp:spPr>
        <a:xfrm>
          <a:off x="304404" y="1117350"/>
          <a:ext cx="1480459" cy="1107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Source of data</a:t>
          </a:r>
          <a:endParaRPr lang="en-US" sz="1500" kern="1200" dirty="0"/>
        </a:p>
        <a:p>
          <a:pPr marL="114300" lvl="1" indent="-114300" algn="l" defTabSz="666750">
            <a:lnSpc>
              <a:spcPct val="90000"/>
            </a:lnSpc>
            <a:spcBef>
              <a:spcPct val="0"/>
            </a:spcBef>
            <a:spcAft>
              <a:spcPct val="15000"/>
            </a:spcAft>
            <a:buChar char="••"/>
          </a:pPr>
          <a:r>
            <a:rPr lang="en-US" sz="1500" kern="1200" dirty="0" smtClean="0"/>
            <a:t>Preparation and quality</a:t>
          </a:r>
          <a:endParaRPr lang="en-US" sz="1500" kern="1200" dirty="0"/>
        </a:p>
      </dsp:txBody>
      <dsp:txXfrm>
        <a:off x="336827" y="1149773"/>
        <a:ext cx="1415613" cy="1042154"/>
      </dsp:txXfrm>
    </dsp:sp>
    <dsp:sp modelId="{7194C9D1-47AC-42CE-B08D-AC6861E99BFA}">
      <dsp:nvSpPr>
        <dsp:cNvPr id="0" name=""/>
        <dsp:cNvSpPr/>
      </dsp:nvSpPr>
      <dsp:spPr>
        <a:xfrm>
          <a:off x="1706069" y="717054"/>
          <a:ext cx="475796" cy="3685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1706069" y="790772"/>
        <a:ext cx="365219" cy="221155"/>
      </dsp:txXfrm>
    </dsp:sp>
    <dsp:sp modelId="{7E339E30-A33C-4F81-8C4E-999FD641D06B}">
      <dsp:nvSpPr>
        <dsp:cNvPr id="0" name=""/>
        <dsp:cNvSpPr/>
      </dsp:nvSpPr>
      <dsp:spPr>
        <a:xfrm>
          <a:off x="2379366" y="685350"/>
          <a:ext cx="1480459" cy="648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Training</a:t>
          </a:r>
          <a:endParaRPr lang="en-US" sz="1500" kern="1200" dirty="0"/>
        </a:p>
      </dsp:txBody>
      <dsp:txXfrm>
        <a:off x="2379366" y="685350"/>
        <a:ext cx="1480459" cy="432000"/>
      </dsp:txXfrm>
    </dsp:sp>
    <dsp:sp modelId="{23ED2AEE-D24A-4A1D-8D88-0BDA2CDA65DD}">
      <dsp:nvSpPr>
        <dsp:cNvPr id="0" name=""/>
        <dsp:cNvSpPr/>
      </dsp:nvSpPr>
      <dsp:spPr>
        <a:xfrm>
          <a:off x="2682593" y="1117350"/>
          <a:ext cx="1480459" cy="1107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Type of model</a:t>
          </a:r>
          <a:endParaRPr lang="en-US" sz="1500" kern="1200" dirty="0"/>
        </a:p>
        <a:p>
          <a:pPr marL="114300" lvl="1" indent="-114300" algn="l" defTabSz="666750">
            <a:lnSpc>
              <a:spcPct val="90000"/>
            </a:lnSpc>
            <a:spcBef>
              <a:spcPct val="0"/>
            </a:spcBef>
            <a:spcAft>
              <a:spcPct val="15000"/>
            </a:spcAft>
            <a:buChar char="••"/>
          </a:pPr>
          <a:r>
            <a:rPr lang="en-US" sz="1500" kern="1200" dirty="0" smtClean="0"/>
            <a:t>Training &amp; Testing</a:t>
          </a:r>
          <a:endParaRPr lang="en-US" sz="1500" kern="1200" dirty="0"/>
        </a:p>
      </dsp:txBody>
      <dsp:txXfrm>
        <a:off x="2715016" y="1149773"/>
        <a:ext cx="1415613" cy="1042154"/>
      </dsp:txXfrm>
    </dsp:sp>
    <dsp:sp modelId="{3825EA8A-BFD9-45BD-8FC3-726F62E1D855}">
      <dsp:nvSpPr>
        <dsp:cNvPr id="0" name=""/>
        <dsp:cNvSpPr/>
      </dsp:nvSpPr>
      <dsp:spPr>
        <a:xfrm>
          <a:off x="4084258" y="717054"/>
          <a:ext cx="475796" cy="3685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4084258" y="790772"/>
        <a:ext cx="365219" cy="221155"/>
      </dsp:txXfrm>
    </dsp:sp>
    <dsp:sp modelId="{70CEC203-AD4C-43F4-A912-E27E7F1F679D}">
      <dsp:nvSpPr>
        <dsp:cNvPr id="0" name=""/>
        <dsp:cNvSpPr/>
      </dsp:nvSpPr>
      <dsp:spPr>
        <a:xfrm>
          <a:off x="4757555" y="685350"/>
          <a:ext cx="1480459" cy="648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Deployment</a:t>
          </a:r>
          <a:endParaRPr lang="en-US" sz="1500" kern="1200" dirty="0"/>
        </a:p>
      </dsp:txBody>
      <dsp:txXfrm>
        <a:off x="4757555" y="685350"/>
        <a:ext cx="1480459" cy="432000"/>
      </dsp:txXfrm>
    </dsp:sp>
    <dsp:sp modelId="{5AF29128-2C02-4AC9-AFAE-F19F941A2366}">
      <dsp:nvSpPr>
        <dsp:cNvPr id="0" name=""/>
        <dsp:cNvSpPr/>
      </dsp:nvSpPr>
      <dsp:spPr>
        <a:xfrm>
          <a:off x="5060781" y="1117350"/>
          <a:ext cx="1480459" cy="1107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Location</a:t>
          </a:r>
          <a:endParaRPr lang="en-US" sz="1500" kern="1200" dirty="0"/>
        </a:p>
        <a:p>
          <a:pPr marL="114300" lvl="1" indent="-114300" algn="l" defTabSz="666750">
            <a:lnSpc>
              <a:spcPct val="90000"/>
            </a:lnSpc>
            <a:spcBef>
              <a:spcPct val="0"/>
            </a:spcBef>
            <a:spcAft>
              <a:spcPct val="15000"/>
            </a:spcAft>
            <a:buChar char="••"/>
          </a:pPr>
          <a:r>
            <a:rPr lang="en-US" sz="1500" kern="1200" dirty="0" smtClean="0"/>
            <a:t>Online data sources</a:t>
          </a:r>
          <a:endParaRPr lang="en-US" sz="1500" kern="1200" dirty="0"/>
        </a:p>
      </dsp:txBody>
      <dsp:txXfrm>
        <a:off x="5093204" y="1149773"/>
        <a:ext cx="1415613" cy="1042154"/>
      </dsp:txXfrm>
    </dsp:sp>
    <dsp:sp modelId="{7D76901C-3EEA-479E-A622-178BDEFCBDD6}">
      <dsp:nvSpPr>
        <dsp:cNvPr id="0" name=""/>
        <dsp:cNvSpPr/>
      </dsp:nvSpPr>
      <dsp:spPr>
        <a:xfrm>
          <a:off x="6462446" y="717054"/>
          <a:ext cx="475796" cy="3685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6462446" y="790772"/>
        <a:ext cx="365219" cy="221155"/>
      </dsp:txXfrm>
    </dsp:sp>
    <dsp:sp modelId="{CFA87303-EE5E-44BA-B75F-DE3B86C9E25B}">
      <dsp:nvSpPr>
        <dsp:cNvPr id="0" name=""/>
        <dsp:cNvSpPr/>
      </dsp:nvSpPr>
      <dsp:spPr>
        <a:xfrm>
          <a:off x="7135743" y="685350"/>
          <a:ext cx="1480459" cy="648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Results</a:t>
          </a:r>
          <a:endParaRPr lang="en-US" sz="1500" kern="1200" dirty="0"/>
        </a:p>
      </dsp:txBody>
      <dsp:txXfrm>
        <a:off x="7135743" y="685350"/>
        <a:ext cx="1480459" cy="432000"/>
      </dsp:txXfrm>
    </dsp:sp>
    <dsp:sp modelId="{6ABE8AB9-123B-4411-8621-D856733DA9EF}">
      <dsp:nvSpPr>
        <dsp:cNvPr id="0" name=""/>
        <dsp:cNvSpPr/>
      </dsp:nvSpPr>
      <dsp:spPr>
        <a:xfrm>
          <a:off x="7438970" y="1117350"/>
          <a:ext cx="1480459" cy="11070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Predictions</a:t>
          </a:r>
          <a:endParaRPr lang="en-US" sz="1500" kern="1200" dirty="0"/>
        </a:p>
        <a:p>
          <a:pPr marL="114300" lvl="1" indent="-114300" algn="l" defTabSz="666750">
            <a:lnSpc>
              <a:spcPct val="90000"/>
            </a:lnSpc>
            <a:spcBef>
              <a:spcPct val="0"/>
            </a:spcBef>
            <a:spcAft>
              <a:spcPct val="15000"/>
            </a:spcAft>
            <a:buChar char="••"/>
          </a:pPr>
          <a:r>
            <a:rPr lang="en-US" sz="1500" kern="1200" dirty="0" smtClean="0"/>
            <a:t>Decisions</a:t>
          </a:r>
          <a:endParaRPr lang="en-US" sz="1500" kern="1200" dirty="0"/>
        </a:p>
      </dsp:txBody>
      <dsp:txXfrm>
        <a:off x="7471393" y="1149773"/>
        <a:ext cx="1415613" cy="1042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7217-1159-488F-B543-433CF9D35BB9}">
      <dsp:nvSpPr>
        <dsp:cNvPr id="0" name=""/>
        <dsp:cNvSpPr/>
      </dsp:nvSpPr>
      <dsp:spPr>
        <a:xfrm>
          <a:off x="5939"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Objective</a:t>
          </a:r>
          <a:endParaRPr lang="en-US" sz="1400" kern="1200" dirty="0"/>
        </a:p>
      </dsp:txBody>
      <dsp:txXfrm>
        <a:off x="5939" y="786928"/>
        <a:ext cx="1340090" cy="403200"/>
      </dsp:txXfrm>
    </dsp:sp>
    <dsp:sp modelId="{5FA2ADF3-124F-4F3D-AB6D-7DEAFD5270F5}">
      <dsp:nvSpPr>
        <dsp:cNvPr id="0" name=""/>
        <dsp:cNvSpPr/>
      </dsp:nvSpPr>
      <dsp:spPr>
        <a:xfrm>
          <a:off x="280415"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Goal of AI</a:t>
          </a:r>
          <a:endParaRPr lang="en-US" sz="1400" kern="1200" dirty="0"/>
        </a:p>
        <a:p>
          <a:pPr marL="114300" lvl="1" indent="-114300" algn="l" defTabSz="622300">
            <a:lnSpc>
              <a:spcPct val="90000"/>
            </a:lnSpc>
            <a:spcBef>
              <a:spcPct val="0"/>
            </a:spcBef>
            <a:spcAft>
              <a:spcPct val="15000"/>
            </a:spcAft>
            <a:buChar char="••"/>
          </a:pPr>
          <a:r>
            <a:rPr lang="en-US" sz="1400" kern="1200" dirty="0" smtClean="0"/>
            <a:t>Process to be improved</a:t>
          </a:r>
          <a:endParaRPr lang="en-US" sz="1400" kern="1200" dirty="0"/>
        </a:p>
      </dsp:txBody>
      <dsp:txXfrm>
        <a:off x="310676" y="1220390"/>
        <a:ext cx="1279568" cy="972678"/>
      </dsp:txXfrm>
    </dsp:sp>
    <dsp:sp modelId="{0783BA12-B360-454A-A50D-2A6A29BBE116}">
      <dsp:nvSpPr>
        <dsp:cNvPr id="0" name=""/>
        <dsp:cNvSpPr/>
      </dsp:nvSpPr>
      <dsp:spPr>
        <a:xfrm>
          <a:off x="1549182" y="821707"/>
          <a:ext cx="430684" cy="333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549182" y="888436"/>
        <a:ext cx="330591" cy="200185"/>
      </dsp:txXfrm>
    </dsp:sp>
    <dsp:sp modelId="{31317375-4A1F-48B2-B8BB-33523AF2B679}">
      <dsp:nvSpPr>
        <dsp:cNvPr id="0" name=""/>
        <dsp:cNvSpPr/>
      </dsp:nvSpPr>
      <dsp:spPr>
        <a:xfrm>
          <a:off x="2158641"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Data</a:t>
          </a:r>
          <a:endParaRPr lang="en-US" sz="1400" kern="1200" dirty="0"/>
        </a:p>
      </dsp:txBody>
      <dsp:txXfrm>
        <a:off x="2158641" y="786928"/>
        <a:ext cx="1340090" cy="403200"/>
      </dsp:txXfrm>
    </dsp:sp>
    <dsp:sp modelId="{C902AFB8-1275-40B3-B032-4E4B831258B4}">
      <dsp:nvSpPr>
        <dsp:cNvPr id="0" name=""/>
        <dsp:cNvSpPr/>
      </dsp:nvSpPr>
      <dsp:spPr>
        <a:xfrm>
          <a:off x="2433117"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Source of data</a:t>
          </a:r>
          <a:endParaRPr lang="en-US" sz="1400" kern="1200" dirty="0"/>
        </a:p>
        <a:p>
          <a:pPr marL="114300" lvl="1" indent="-114300" algn="l" defTabSz="622300">
            <a:lnSpc>
              <a:spcPct val="90000"/>
            </a:lnSpc>
            <a:spcBef>
              <a:spcPct val="0"/>
            </a:spcBef>
            <a:spcAft>
              <a:spcPct val="15000"/>
            </a:spcAft>
            <a:buChar char="••"/>
          </a:pPr>
          <a:r>
            <a:rPr lang="en-US" sz="1400" kern="1200" dirty="0" smtClean="0"/>
            <a:t>Preparation and quality</a:t>
          </a:r>
          <a:endParaRPr lang="en-US" sz="1400" kern="1200" dirty="0"/>
        </a:p>
      </dsp:txBody>
      <dsp:txXfrm>
        <a:off x="2463378" y="1220390"/>
        <a:ext cx="1279568" cy="972678"/>
      </dsp:txXfrm>
    </dsp:sp>
    <dsp:sp modelId="{7194C9D1-47AC-42CE-B08D-AC6861E99BFA}">
      <dsp:nvSpPr>
        <dsp:cNvPr id="0" name=""/>
        <dsp:cNvSpPr/>
      </dsp:nvSpPr>
      <dsp:spPr>
        <a:xfrm>
          <a:off x="3701884" y="821707"/>
          <a:ext cx="430684" cy="333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701884" y="888436"/>
        <a:ext cx="330591" cy="200185"/>
      </dsp:txXfrm>
    </dsp:sp>
    <dsp:sp modelId="{7E339E30-A33C-4F81-8C4E-999FD641D06B}">
      <dsp:nvSpPr>
        <dsp:cNvPr id="0" name=""/>
        <dsp:cNvSpPr/>
      </dsp:nvSpPr>
      <dsp:spPr>
        <a:xfrm>
          <a:off x="4311342"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Training</a:t>
          </a:r>
          <a:endParaRPr lang="en-US" sz="1400" kern="1200" dirty="0"/>
        </a:p>
      </dsp:txBody>
      <dsp:txXfrm>
        <a:off x="4311342" y="786928"/>
        <a:ext cx="1340090" cy="403200"/>
      </dsp:txXfrm>
    </dsp:sp>
    <dsp:sp modelId="{23ED2AEE-D24A-4A1D-8D88-0BDA2CDA65DD}">
      <dsp:nvSpPr>
        <dsp:cNvPr id="0" name=""/>
        <dsp:cNvSpPr/>
      </dsp:nvSpPr>
      <dsp:spPr>
        <a:xfrm>
          <a:off x="4585819"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Type of model</a:t>
          </a:r>
          <a:endParaRPr lang="en-US" sz="1400" kern="1200" dirty="0"/>
        </a:p>
        <a:p>
          <a:pPr marL="114300" lvl="1" indent="-114300" algn="l" defTabSz="622300">
            <a:lnSpc>
              <a:spcPct val="90000"/>
            </a:lnSpc>
            <a:spcBef>
              <a:spcPct val="0"/>
            </a:spcBef>
            <a:spcAft>
              <a:spcPct val="15000"/>
            </a:spcAft>
            <a:buChar char="••"/>
          </a:pPr>
          <a:r>
            <a:rPr lang="en-US" sz="1400" kern="1200" dirty="0" smtClean="0"/>
            <a:t>Training &amp; Testing</a:t>
          </a:r>
          <a:endParaRPr lang="en-US" sz="1400" kern="1200" dirty="0"/>
        </a:p>
      </dsp:txBody>
      <dsp:txXfrm>
        <a:off x="4616080" y="1220390"/>
        <a:ext cx="1279568" cy="972678"/>
      </dsp:txXfrm>
    </dsp:sp>
    <dsp:sp modelId="{3825EA8A-BFD9-45BD-8FC3-726F62E1D855}">
      <dsp:nvSpPr>
        <dsp:cNvPr id="0" name=""/>
        <dsp:cNvSpPr/>
      </dsp:nvSpPr>
      <dsp:spPr>
        <a:xfrm>
          <a:off x="5854585" y="821707"/>
          <a:ext cx="430684" cy="333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854585" y="888436"/>
        <a:ext cx="330591" cy="200185"/>
      </dsp:txXfrm>
    </dsp:sp>
    <dsp:sp modelId="{70CEC203-AD4C-43F4-A912-E27E7F1F679D}">
      <dsp:nvSpPr>
        <dsp:cNvPr id="0" name=""/>
        <dsp:cNvSpPr/>
      </dsp:nvSpPr>
      <dsp:spPr>
        <a:xfrm>
          <a:off x="6464044"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Deployment</a:t>
          </a:r>
          <a:endParaRPr lang="en-US" sz="1400" kern="1200" dirty="0"/>
        </a:p>
      </dsp:txBody>
      <dsp:txXfrm>
        <a:off x="6464044" y="786928"/>
        <a:ext cx="1340090" cy="403200"/>
      </dsp:txXfrm>
    </dsp:sp>
    <dsp:sp modelId="{5AF29128-2C02-4AC9-AFAE-F19F941A2366}">
      <dsp:nvSpPr>
        <dsp:cNvPr id="0" name=""/>
        <dsp:cNvSpPr/>
      </dsp:nvSpPr>
      <dsp:spPr>
        <a:xfrm>
          <a:off x="6738520"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Location</a:t>
          </a:r>
          <a:endParaRPr lang="en-US" sz="1400" kern="1200" dirty="0"/>
        </a:p>
        <a:p>
          <a:pPr marL="114300" lvl="1" indent="-114300" algn="l" defTabSz="622300">
            <a:lnSpc>
              <a:spcPct val="90000"/>
            </a:lnSpc>
            <a:spcBef>
              <a:spcPct val="0"/>
            </a:spcBef>
            <a:spcAft>
              <a:spcPct val="15000"/>
            </a:spcAft>
            <a:buChar char="••"/>
          </a:pPr>
          <a:r>
            <a:rPr lang="en-US" sz="1400" kern="1200" dirty="0" smtClean="0"/>
            <a:t>Online data sources</a:t>
          </a:r>
          <a:endParaRPr lang="en-US" sz="1400" kern="1200" dirty="0"/>
        </a:p>
      </dsp:txBody>
      <dsp:txXfrm>
        <a:off x="6768781" y="1220390"/>
        <a:ext cx="1279568" cy="972678"/>
      </dsp:txXfrm>
    </dsp:sp>
    <dsp:sp modelId="{7D76901C-3EEA-479E-A622-178BDEFCBDD6}">
      <dsp:nvSpPr>
        <dsp:cNvPr id="0" name=""/>
        <dsp:cNvSpPr/>
      </dsp:nvSpPr>
      <dsp:spPr>
        <a:xfrm>
          <a:off x="8007287" y="821707"/>
          <a:ext cx="430684" cy="333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8007287" y="888436"/>
        <a:ext cx="330591" cy="200185"/>
      </dsp:txXfrm>
    </dsp:sp>
    <dsp:sp modelId="{CFA87303-EE5E-44BA-B75F-DE3B86C9E25B}">
      <dsp:nvSpPr>
        <dsp:cNvPr id="0" name=""/>
        <dsp:cNvSpPr/>
      </dsp:nvSpPr>
      <dsp:spPr>
        <a:xfrm>
          <a:off x="8616745"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Results</a:t>
          </a:r>
          <a:endParaRPr lang="en-US" sz="1400" kern="1200" dirty="0"/>
        </a:p>
      </dsp:txBody>
      <dsp:txXfrm>
        <a:off x="8616745" y="786928"/>
        <a:ext cx="1340090" cy="403200"/>
      </dsp:txXfrm>
    </dsp:sp>
    <dsp:sp modelId="{6ABE8AB9-123B-4411-8621-D856733DA9EF}">
      <dsp:nvSpPr>
        <dsp:cNvPr id="0" name=""/>
        <dsp:cNvSpPr/>
      </dsp:nvSpPr>
      <dsp:spPr>
        <a:xfrm>
          <a:off x="8891222"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Predictions</a:t>
          </a:r>
          <a:endParaRPr lang="en-US" sz="1400" kern="1200" dirty="0"/>
        </a:p>
        <a:p>
          <a:pPr marL="114300" lvl="1" indent="-114300" algn="l" defTabSz="622300">
            <a:lnSpc>
              <a:spcPct val="90000"/>
            </a:lnSpc>
            <a:spcBef>
              <a:spcPct val="0"/>
            </a:spcBef>
            <a:spcAft>
              <a:spcPct val="15000"/>
            </a:spcAft>
            <a:buChar char="••"/>
          </a:pPr>
          <a:r>
            <a:rPr lang="en-US" sz="1400" kern="1200" dirty="0" smtClean="0"/>
            <a:t>Decisions</a:t>
          </a:r>
          <a:endParaRPr lang="en-US" sz="1400" kern="1200" dirty="0"/>
        </a:p>
      </dsp:txBody>
      <dsp:txXfrm>
        <a:off x="8921483" y="1220390"/>
        <a:ext cx="1279568" cy="972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B7217-1159-488F-B543-433CF9D35BB9}">
      <dsp:nvSpPr>
        <dsp:cNvPr id="0" name=""/>
        <dsp:cNvSpPr/>
      </dsp:nvSpPr>
      <dsp:spPr>
        <a:xfrm>
          <a:off x="5939"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Objective</a:t>
          </a:r>
          <a:endParaRPr lang="en-US" sz="1400" kern="1200" dirty="0"/>
        </a:p>
      </dsp:txBody>
      <dsp:txXfrm>
        <a:off x="5939" y="786928"/>
        <a:ext cx="1340090" cy="403200"/>
      </dsp:txXfrm>
    </dsp:sp>
    <dsp:sp modelId="{5FA2ADF3-124F-4F3D-AB6D-7DEAFD5270F5}">
      <dsp:nvSpPr>
        <dsp:cNvPr id="0" name=""/>
        <dsp:cNvSpPr/>
      </dsp:nvSpPr>
      <dsp:spPr>
        <a:xfrm>
          <a:off x="280415"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Goal of AI</a:t>
          </a:r>
          <a:endParaRPr lang="en-US" sz="1400" kern="1200" dirty="0"/>
        </a:p>
        <a:p>
          <a:pPr marL="114300" lvl="1" indent="-114300" algn="l" defTabSz="622300">
            <a:lnSpc>
              <a:spcPct val="90000"/>
            </a:lnSpc>
            <a:spcBef>
              <a:spcPct val="0"/>
            </a:spcBef>
            <a:spcAft>
              <a:spcPct val="15000"/>
            </a:spcAft>
            <a:buChar char="••"/>
          </a:pPr>
          <a:r>
            <a:rPr lang="en-US" sz="1400" kern="1200" dirty="0" smtClean="0"/>
            <a:t>Process to be improved</a:t>
          </a:r>
          <a:endParaRPr lang="en-US" sz="1400" kern="1200" dirty="0"/>
        </a:p>
      </dsp:txBody>
      <dsp:txXfrm>
        <a:off x="310676" y="1220390"/>
        <a:ext cx="1279568" cy="972678"/>
      </dsp:txXfrm>
    </dsp:sp>
    <dsp:sp modelId="{0783BA12-B360-454A-A50D-2A6A29BBE116}">
      <dsp:nvSpPr>
        <dsp:cNvPr id="0" name=""/>
        <dsp:cNvSpPr/>
      </dsp:nvSpPr>
      <dsp:spPr>
        <a:xfrm>
          <a:off x="1549182" y="821707"/>
          <a:ext cx="430684" cy="333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549182" y="888436"/>
        <a:ext cx="330591" cy="200185"/>
      </dsp:txXfrm>
    </dsp:sp>
    <dsp:sp modelId="{31317375-4A1F-48B2-B8BB-33523AF2B679}">
      <dsp:nvSpPr>
        <dsp:cNvPr id="0" name=""/>
        <dsp:cNvSpPr/>
      </dsp:nvSpPr>
      <dsp:spPr>
        <a:xfrm>
          <a:off x="2158641"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Data</a:t>
          </a:r>
          <a:endParaRPr lang="en-US" sz="1400" kern="1200" dirty="0"/>
        </a:p>
      </dsp:txBody>
      <dsp:txXfrm>
        <a:off x="2158641" y="786928"/>
        <a:ext cx="1340090" cy="403200"/>
      </dsp:txXfrm>
    </dsp:sp>
    <dsp:sp modelId="{C902AFB8-1275-40B3-B032-4E4B831258B4}">
      <dsp:nvSpPr>
        <dsp:cNvPr id="0" name=""/>
        <dsp:cNvSpPr/>
      </dsp:nvSpPr>
      <dsp:spPr>
        <a:xfrm>
          <a:off x="2433117"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Source of data</a:t>
          </a:r>
          <a:endParaRPr lang="en-US" sz="1400" kern="1200" dirty="0"/>
        </a:p>
        <a:p>
          <a:pPr marL="114300" lvl="1" indent="-114300" algn="l" defTabSz="622300">
            <a:lnSpc>
              <a:spcPct val="90000"/>
            </a:lnSpc>
            <a:spcBef>
              <a:spcPct val="0"/>
            </a:spcBef>
            <a:spcAft>
              <a:spcPct val="15000"/>
            </a:spcAft>
            <a:buChar char="••"/>
          </a:pPr>
          <a:r>
            <a:rPr lang="en-US" sz="1400" kern="1200" dirty="0" smtClean="0"/>
            <a:t>Preparation and quality</a:t>
          </a:r>
          <a:endParaRPr lang="en-US" sz="1400" kern="1200" dirty="0"/>
        </a:p>
      </dsp:txBody>
      <dsp:txXfrm>
        <a:off x="2463378" y="1220390"/>
        <a:ext cx="1279568" cy="972678"/>
      </dsp:txXfrm>
    </dsp:sp>
    <dsp:sp modelId="{7194C9D1-47AC-42CE-B08D-AC6861E99BFA}">
      <dsp:nvSpPr>
        <dsp:cNvPr id="0" name=""/>
        <dsp:cNvSpPr/>
      </dsp:nvSpPr>
      <dsp:spPr>
        <a:xfrm>
          <a:off x="3701884" y="821707"/>
          <a:ext cx="430684" cy="333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701884" y="888436"/>
        <a:ext cx="330591" cy="200185"/>
      </dsp:txXfrm>
    </dsp:sp>
    <dsp:sp modelId="{7E339E30-A33C-4F81-8C4E-999FD641D06B}">
      <dsp:nvSpPr>
        <dsp:cNvPr id="0" name=""/>
        <dsp:cNvSpPr/>
      </dsp:nvSpPr>
      <dsp:spPr>
        <a:xfrm>
          <a:off x="4311342"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Training</a:t>
          </a:r>
          <a:endParaRPr lang="en-US" sz="1400" kern="1200" dirty="0"/>
        </a:p>
      </dsp:txBody>
      <dsp:txXfrm>
        <a:off x="4311342" y="786928"/>
        <a:ext cx="1340090" cy="403200"/>
      </dsp:txXfrm>
    </dsp:sp>
    <dsp:sp modelId="{23ED2AEE-D24A-4A1D-8D88-0BDA2CDA65DD}">
      <dsp:nvSpPr>
        <dsp:cNvPr id="0" name=""/>
        <dsp:cNvSpPr/>
      </dsp:nvSpPr>
      <dsp:spPr>
        <a:xfrm>
          <a:off x="4585819"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Type of model</a:t>
          </a:r>
          <a:endParaRPr lang="en-US" sz="1400" kern="1200" dirty="0"/>
        </a:p>
        <a:p>
          <a:pPr marL="114300" lvl="1" indent="-114300" algn="l" defTabSz="622300">
            <a:lnSpc>
              <a:spcPct val="90000"/>
            </a:lnSpc>
            <a:spcBef>
              <a:spcPct val="0"/>
            </a:spcBef>
            <a:spcAft>
              <a:spcPct val="15000"/>
            </a:spcAft>
            <a:buChar char="••"/>
          </a:pPr>
          <a:r>
            <a:rPr lang="en-US" sz="1400" kern="1200" dirty="0" smtClean="0"/>
            <a:t>Training &amp; Testing</a:t>
          </a:r>
          <a:endParaRPr lang="en-US" sz="1400" kern="1200" dirty="0"/>
        </a:p>
      </dsp:txBody>
      <dsp:txXfrm>
        <a:off x="4616080" y="1220390"/>
        <a:ext cx="1279568" cy="972678"/>
      </dsp:txXfrm>
    </dsp:sp>
    <dsp:sp modelId="{3825EA8A-BFD9-45BD-8FC3-726F62E1D855}">
      <dsp:nvSpPr>
        <dsp:cNvPr id="0" name=""/>
        <dsp:cNvSpPr/>
      </dsp:nvSpPr>
      <dsp:spPr>
        <a:xfrm>
          <a:off x="5854585" y="821707"/>
          <a:ext cx="430684" cy="333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854585" y="888436"/>
        <a:ext cx="330591" cy="200185"/>
      </dsp:txXfrm>
    </dsp:sp>
    <dsp:sp modelId="{70CEC203-AD4C-43F4-A912-E27E7F1F679D}">
      <dsp:nvSpPr>
        <dsp:cNvPr id="0" name=""/>
        <dsp:cNvSpPr/>
      </dsp:nvSpPr>
      <dsp:spPr>
        <a:xfrm>
          <a:off x="6464044"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Deployment</a:t>
          </a:r>
          <a:endParaRPr lang="en-US" sz="1400" kern="1200" dirty="0"/>
        </a:p>
      </dsp:txBody>
      <dsp:txXfrm>
        <a:off x="6464044" y="786928"/>
        <a:ext cx="1340090" cy="403200"/>
      </dsp:txXfrm>
    </dsp:sp>
    <dsp:sp modelId="{5AF29128-2C02-4AC9-AFAE-F19F941A2366}">
      <dsp:nvSpPr>
        <dsp:cNvPr id="0" name=""/>
        <dsp:cNvSpPr/>
      </dsp:nvSpPr>
      <dsp:spPr>
        <a:xfrm>
          <a:off x="6738520"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Location</a:t>
          </a:r>
          <a:endParaRPr lang="en-US" sz="1400" kern="1200" dirty="0"/>
        </a:p>
        <a:p>
          <a:pPr marL="114300" lvl="1" indent="-114300" algn="l" defTabSz="622300">
            <a:lnSpc>
              <a:spcPct val="90000"/>
            </a:lnSpc>
            <a:spcBef>
              <a:spcPct val="0"/>
            </a:spcBef>
            <a:spcAft>
              <a:spcPct val="15000"/>
            </a:spcAft>
            <a:buChar char="••"/>
          </a:pPr>
          <a:r>
            <a:rPr lang="en-US" sz="1400" kern="1200" dirty="0" smtClean="0"/>
            <a:t>Online data sources</a:t>
          </a:r>
          <a:endParaRPr lang="en-US" sz="1400" kern="1200" dirty="0"/>
        </a:p>
      </dsp:txBody>
      <dsp:txXfrm>
        <a:off x="6768781" y="1220390"/>
        <a:ext cx="1279568" cy="972678"/>
      </dsp:txXfrm>
    </dsp:sp>
    <dsp:sp modelId="{7D76901C-3EEA-479E-A622-178BDEFCBDD6}">
      <dsp:nvSpPr>
        <dsp:cNvPr id="0" name=""/>
        <dsp:cNvSpPr/>
      </dsp:nvSpPr>
      <dsp:spPr>
        <a:xfrm>
          <a:off x="8007287" y="821707"/>
          <a:ext cx="430684" cy="333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8007287" y="888436"/>
        <a:ext cx="330591" cy="200185"/>
      </dsp:txXfrm>
    </dsp:sp>
    <dsp:sp modelId="{CFA87303-EE5E-44BA-B75F-DE3B86C9E25B}">
      <dsp:nvSpPr>
        <dsp:cNvPr id="0" name=""/>
        <dsp:cNvSpPr/>
      </dsp:nvSpPr>
      <dsp:spPr>
        <a:xfrm>
          <a:off x="8616745" y="786928"/>
          <a:ext cx="1340090"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lvl="0" algn="l" defTabSz="622300">
            <a:lnSpc>
              <a:spcPct val="90000"/>
            </a:lnSpc>
            <a:spcBef>
              <a:spcPct val="0"/>
            </a:spcBef>
            <a:spcAft>
              <a:spcPct val="35000"/>
            </a:spcAft>
          </a:pPr>
          <a:r>
            <a:rPr lang="en-US" sz="1400" kern="1200" dirty="0" smtClean="0"/>
            <a:t>Results</a:t>
          </a:r>
          <a:endParaRPr lang="en-US" sz="1400" kern="1200" dirty="0"/>
        </a:p>
      </dsp:txBody>
      <dsp:txXfrm>
        <a:off x="8616745" y="786928"/>
        <a:ext cx="1340090" cy="403200"/>
      </dsp:txXfrm>
    </dsp:sp>
    <dsp:sp modelId="{6ABE8AB9-123B-4411-8621-D856733DA9EF}">
      <dsp:nvSpPr>
        <dsp:cNvPr id="0" name=""/>
        <dsp:cNvSpPr/>
      </dsp:nvSpPr>
      <dsp:spPr>
        <a:xfrm>
          <a:off x="8891222" y="1190129"/>
          <a:ext cx="1340090" cy="10332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Predictions</a:t>
          </a:r>
          <a:endParaRPr lang="en-US" sz="1400" kern="1200" dirty="0"/>
        </a:p>
        <a:p>
          <a:pPr marL="114300" lvl="1" indent="-114300" algn="l" defTabSz="622300">
            <a:lnSpc>
              <a:spcPct val="90000"/>
            </a:lnSpc>
            <a:spcBef>
              <a:spcPct val="0"/>
            </a:spcBef>
            <a:spcAft>
              <a:spcPct val="15000"/>
            </a:spcAft>
            <a:buChar char="••"/>
          </a:pPr>
          <a:r>
            <a:rPr lang="en-US" sz="1400" kern="1200" dirty="0" smtClean="0"/>
            <a:t>Decisions</a:t>
          </a:r>
          <a:endParaRPr lang="en-US" sz="1400" kern="1200" dirty="0"/>
        </a:p>
      </dsp:txBody>
      <dsp:txXfrm>
        <a:off x="8921483" y="1220390"/>
        <a:ext cx="1279568" cy="9726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F7963-5CEF-4AF6-A9C9-94C896C2D5FF}">
      <dsp:nvSpPr>
        <dsp:cNvPr id="0" name=""/>
        <dsp:cNvSpPr/>
      </dsp:nvSpPr>
      <dsp:spPr>
        <a:xfrm>
          <a:off x="1696442" y="0"/>
          <a:ext cx="1435952" cy="717976"/>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Algorithmic</a:t>
          </a:r>
          <a:r>
            <a:rPr lang="fr-CH" sz="1100" kern="1200" dirty="0" smtClean="0"/>
            <a:t> </a:t>
          </a:r>
          <a:r>
            <a:rPr lang="fr-CH" sz="1100" kern="1200" dirty="0" err="1" smtClean="0"/>
            <a:t>advancements</a:t>
          </a:r>
          <a:endParaRPr lang="en-US" sz="1100" kern="1200" dirty="0"/>
        </a:p>
      </dsp:txBody>
      <dsp:txXfrm>
        <a:off x="1717471" y="21029"/>
        <a:ext cx="1393894" cy="675918"/>
      </dsp:txXfrm>
    </dsp:sp>
    <dsp:sp modelId="{15C86EBE-954A-4B81-A99B-F58AFFDE08C9}">
      <dsp:nvSpPr>
        <dsp:cNvPr id="0" name=""/>
        <dsp:cNvSpPr/>
      </dsp:nvSpPr>
      <dsp:spPr>
        <a:xfrm>
          <a:off x="1840037" y="717976"/>
          <a:ext cx="354723" cy="538750"/>
        </a:xfrm>
        <a:custGeom>
          <a:avLst/>
          <a:gdLst/>
          <a:ahLst/>
          <a:cxnLst/>
          <a:rect l="0" t="0" r="0" b="0"/>
          <a:pathLst>
            <a:path>
              <a:moveTo>
                <a:pt x="0" y="0"/>
              </a:moveTo>
              <a:lnTo>
                <a:pt x="0" y="538750"/>
              </a:lnTo>
              <a:lnTo>
                <a:pt x="354723" y="538750"/>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516E5B-8DDF-4FDA-96D2-B72983FCFE5D}">
      <dsp:nvSpPr>
        <dsp:cNvPr id="0" name=""/>
        <dsp:cNvSpPr/>
      </dsp:nvSpPr>
      <dsp:spPr>
        <a:xfrm>
          <a:off x="2194761" y="897738"/>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smtClean="0"/>
            <a:t>Large </a:t>
          </a:r>
          <a:r>
            <a:rPr lang="fr-CH" sz="1100" kern="1200" dirty="0" err="1" smtClean="0"/>
            <a:t>scale</a:t>
          </a:r>
          <a:r>
            <a:rPr lang="fr-CH" sz="1100" kern="1200" dirty="0" smtClean="0"/>
            <a:t> machine </a:t>
          </a:r>
          <a:r>
            <a:rPr lang="fr-CH" sz="1100" kern="1200" dirty="0" err="1" smtClean="0"/>
            <a:t>learning</a:t>
          </a:r>
          <a:endParaRPr lang="en-US" sz="1100" kern="1200" dirty="0"/>
        </a:p>
      </dsp:txBody>
      <dsp:txXfrm>
        <a:off x="2215790" y="918767"/>
        <a:ext cx="1106704" cy="675918"/>
      </dsp:txXfrm>
    </dsp:sp>
    <dsp:sp modelId="{F6C29D4F-74A5-4934-A45C-3E7CD2657550}">
      <dsp:nvSpPr>
        <dsp:cNvPr id="0" name=""/>
        <dsp:cNvSpPr/>
      </dsp:nvSpPr>
      <dsp:spPr>
        <a:xfrm>
          <a:off x="1840037" y="717976"/>
          <a:ext cx="354723" cy="1436220"/>
        </a:xfrm>
        <a:custGeom>
          <a:avLst/>
          <a:gdLst/>
          <a:ahLst/>
          <a:cxnLst/>
          <a:rect l="0" t="0" r="0" b="0"/>
          <a:pathLst>
            <a:path>
              <a:moveTo>
                <a:pt x="0" y="0"/>
              </a:moveTo>
              <a:lnTo>
                <a:pt x="0" y="1436220"/>
              </a:lnTo>
              <a:lnTo>
                <a:pt x="354723" y="1436220"/>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732E03-E665-4AAD-BD2E-DD2039DD7A4E}">
      <dsp:nvSpPr>
        <dsp:cNvPr id="0" name=""/>
        <dsp:cNvSpPr/>
      </dsp:nvSpPr>
      <dsp:spPr>
        <a:xfrm>
          <a:off x="2194761" y="1795208"/>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14905"/>
              <a:satOff val="-731"/>
              <a:lumOff val="20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Deep</a:t>
          </a:r>
          <a:r>
            <a:rPr lang="fr-CH" sz="1100" kern="1200" dirty="0" smtClean="0"/>
            <a:t> </a:t>
          </a:r>
          <a:r>
            <a:rPr lang="fr-CH" sz="1100" kern="1200" dirty="0" err="1" smtClean="0"/>
            <a:t>learning</a:t>
          </a:r>
          <a:r>
            <a:rPr lang="fr-CH" sz="1100" kern="1200" dirty="0" smtClean="0"/>
            <a:t> – </a:t>
          </a:r>
          <a:r>
            <a:rPr lang="fr-CH" sz="1100" kern="1200" dirty="0" err="1" smtClean="0"/>
            <a:t>Generative</a:t>
          </a:r>
          <a:r>
            <a:rPr lang="fr-CH" sz="1100" kern="1200" dirty="0" smtClean="0"/>
            <a:t> </a:t>
          </a:r>
          <a:r>
            <a:rPr lang="fr-CH" sz="1100" kern="1200" dirty="0" err="1" smtClean="0"/>
            <a:t>adversarial</a:t>
          </a:r>
          <a:r>
            <a:rPr lang="fr-CH" sz="1100" kern="1200" dirty="0" smtClean="0"/>
            <a:t> networks</a:t>
          </a:r>
          <a:endParaRPr lang="en-US" sz="1100" kern="1200" dirty="0"/>
        </a:p>
      </dsp:txBody>
      <dsp:txXfrm>
        <a:off x="2215790" y="1816237"/>
        <a:ext cx="1106704" cy="675918"/>
      </dsp:txXfrm>
    </dsp:sp>
    <dsp:sp modelId="{18DADB90-B226-4227-A871-EE2BA6EFED65}">
      <dsp:nvSpPr>
        <dsp:cNvPr id="0" name=""/>
        <dsp:cNvSpPr/>
      </dsp:nvSpPr>
      <dsp:spPr>
        <a:xfrm>
          <a:off x="1840037" y="717976"/>
          <a:ext cx="354723" cy="2333690"/>
        </a:xfrm>
        <a:custGeom>
          <a:avLst/>
          <a:gdLst/>
          <a:ahLst/>
          <a:cxnLst/>
          <a:rect l="0" t="0" r="0" b="0"/>
          <a:pathLst>
            <a:path>
              <a:moveTo>
                <a:pt x="0" y="0"/>
              </a:moveTo>
              <a:lnTo>
                <a:pt x="0" y="2333690"/>
              </a:lnTo>
              <a:lnTo>
                <a:pt x="354723" y="2333690"/>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44A0AF-8171-468B-A36A-4B5FCB8E961A}">
      <dsp:nvSpPr>
        <dsp:cNvPr id="0" name=""/>
        <dsp:cNvSpPr/>
      </dsp:nvSpPr>
      <dsp:spPr>
        <a:xfrm>
          <a:off x="2194761" y="2692679"/>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29811"/>
              <a:satOff val="-1462"/>
              <a:lumOff val="40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Reinforcement</a:t>
          </a:r>
          <a:r>
            <a:rPr lang="fr-CH" sz="1100" kern="1200" dirty="0" smtClean="0"/>
            <a:t> </a:t>
          </a:r>
          <a:r>
            <a:rPr lang="fr-CH" sz="1100" kern="1200" dirty="0" err="1" smtClean="0"/>
            <a:t>learning</a:t>
          </a:r>
          <a:endParaRPr lang="en-US" sz="1100" kern="1200" dirty="0"/>
        </a:p>
      </dsp:txBody>
      <dsp:txXfrm>
        <a:off x="2215790" y="2713708"/>
        <a:ext cx="1106704" cy="675918"/>
      </dsp:txXfrm>
    </dsp:sp>
    <dsp:sp modelId="{681EF487-1509-4C9E-B311-4BCAAE96FABC}">
      <dsp:nvSpPr>
        <dsp:cNvPr id="0" name=""/>
        <dsp:cNvSpPr/>
      </dsp:nvSpPr>
      <dsp:spPr>
        <a:xfrm>
          <a:off x="1840037" y="717976"/>
          <a:ext cx="354723" cy="3231161"/>
        </a:xfrm>
        <a:custGeom>
          <a:avLst/>
          <a:gdLst/>
          <a:ahLst/>
          <a:cxnLst/>
          <a:rect l="0" t="0" r="0" b="0"/>
          <a:pathLst>
            <a:path>
              <a:moveTo>
                <a:pt x="0" y="0"/>
              </a:moveTo>
              <a:lnTo>
                <a:pt x="0" y="3231161"/>
              </a:lnTo>
              <a:lnTo>
                <a:pt x="354723" y="3231161"/>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62EB94-7C98-49E1-A955-BC66F7073AD9}">
      <dsp:nvSpPr>
        <dsp:cNvPr id="0" name=""/>
        <dsp:cNvSpPr/>
      </dsp:nvSpPr>
      <dsp:spPr>
        <a:xfrm>
          <a:off x="2194761" y="3590149"/>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44716"/>
              <a:satOff val="-2192"/>
              <a:lumOff val="61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smtClean="0"/>
            <a:t>Digital </a:t>
          </a:r>
          <a:r>
            <a:rPr lang="fr-CH" sz="1100" kern="1200" dirty="0" err="1" smtClean="0"/>
            <a:t>twins</a:t>
          </a:r>
          <a:endParaRPr lang="en-US" sz="1100" kern="1200" dirty="0"/>
        </a:p>
      </dsp:txBody>
      <dsp:txXfrm>
        <a:off x="2215790" y="3611178"/>
        <a:ext cx="1106704" cy="675918"/>
      </dsp:txXfrm>
    </dsp:sp>
    <dsp:sp modelId="{CB6BA1D7-B75A-4EC7-8BD3-0ADE7F8BB46D}">
      <dsp:nvSpPr>
        <dsp:cNvPr id="0" name=""/>
        <dsp:cNvSpPr/>
      </dsp:nvSpPr>
      <dsp:spPr>
        <a:xfrm>
          <a:off x="3702511" y="268"/>
          <a:ext cx="1435952" cy="717976"/>
        </a:xfrm>
        <a:prstGeom prst="roundRect">
          <a:avLst>
            <a:gd name="adj" fmla="val 10000"/>
          </a:avLst>
        </a:prstGeom>
        <a:solidFill>
          <a:schemeClr val="accent1">
            <a:shade val="80000"/>
            <a:hueOff val="-74526"/>
            <a:satOff val="-3654"/>
            <a:lumOff val="101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Advancements</a:t>
          </a:r>
          <a:r>
            <a:rPr lang="fr-CH" sz="1100" kern="1200" dirty="0" smtClean="0"/>
            <a:t> in the Interaction </a:t>
          </a:r>
          <a:r>
            <a:rPr lang="fr-CH" sz="1100" kern="1200" dirty="0" err="1" smtClean="0"/>
            <a:t>with</a:t>
          </a:r>
          <a:r>
            <a:rPr lang="fr-CH" sz="1100" kern="1200" dirty="0" smtClean="0"/>
            <a:t> the </a:t>
          </a:r>
          <a:r>
            <a:rPr lang="fr-CH" sz="1100" kern="1200" dirty="0" err="1" smtClean="0"/>
            <a:t>environment</a:t>
          </a:r>
          <a:r>
            <a:rPr lang="fr-CH" sz="1100" kern="1200" dirty="0" smtClean="0"/>
            <a:t> and </a:t>
          </a:r>
          <a:r>
            <a:rPr lang="fr-CH" sz="1100" kern="1200" dirty="0" err="1" smtClean="0"/>
            <a:t>human</a:t>
          </a:r>
          <a:r>
            <a:rPr lang="fr-CH" sz="1100" kern="1200" dirty="0" smtClean="0"/>
            <a:t> in the </a:t>
          </a:r>
          <a:r>
            <a:rPr lang="fr-CH" sz="1100" kern="1200" dirty="0" err="1" smtClean="0"/>
            <a:t>loop</a:t>
          </a:r>
          <a:endParaRPr lang="en-US" sz="1100" kern="1200" dirty="0"/>
        </a:p>
      </dsp:txBody>
      <dsp:txXfrm>
        <a:off x="3723540" y="21297"/>
        <a:ext cx="1393894" cy="675918"/>
      </dsp:txXfrm>
    </dsp:sp>
    <dsp:sp modelId="{403C8A1F-B887-41F9-853B-F61AB4BB38C8}">
      <dsp:nvSpPr>
        <dsp:cNvPr id="0" name=""/>
        <dsp:cNvSpPr/>
      </dsp:nvSpPr>
      <dsp:spPr>
        <a:xfrm>
          <a:off x="3846106" y="718244"/>
          <a:ext cx="143595" cy="538482"/>
        </a:xfrm>
        <a:custGeom>
          <a:avLst/>
          <a:gdLst/>
          <a:ahLst/>
          <a:cxnLst/>
          <a:rect l="0" t="0" r="0" b="0"/>
          <a:pathLst>
            <a:path>
              <a:moveTo>
                <a:pt x="0" y="0"/>
              </a:moveTo>
              <a:lnTo>
                <a:pt x="0" y="538482"/>
              </a:lnTo>
              <a:lnTo>
                <a:pt x="143595" y="53848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8728CE-A9BA-4142-BC11-3C8BCF804D59}">
      <dsp:nvSpPr>
        <dsp:cNvPr id="0" name=""/>
        <dsp:cNvSpPr/>
      </dsp:nvSpPr>
      <dsp:spPr>
        <a:xfrm>
          <a:off x="3989701" y="897738"/>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59621"/>
              <a:satOff val="-2923"/>
              <a:lumOff val="81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Algorithmic</a:t>
          </a:r>
          <a:r>
            <a:rPr lang="fr-CH" sz="1100" kern="1200" dirty="0" smtClean="0"/>
            <a:t> </a:t>
          </a:r>
          <a:r>
            <a:rPr lang="fr-CH" sz="1100" kern="1200" dirty="0" err="1" smtClean="0"/>
            <a:t>game</a:t>
          </a:r>
          <a:r>
            <a:rPr lang="fr-CH" sz="1100" kern="1200" dirty="0" smtClean="0"/>
            <a:t> </a:t>
          </a:r>
          <a:r>
            <a:rPr lang="fr-CH" sz="1100" kern="1200" dirty="0" err="1" smtClean="0"/>
            <a:t>theory</a:t>
          </a:r>
          <a:r>
            <a:rPr lang="fr-CH" sz="1100" kern="1200" dirty="0" smtClean="0"/>
            <a:t> &amp; </a:t>
          </a:r>
          <a:r>
            <a:rPr lang="fr-CH" sz="1100" kern="1200" dirty="0" err="1" smtClean="0"/>
            <a:t>Computational</a:t>
          </a:r>
          <a:r>
            <a:rPr lang="fr-CH" sz="1100" kern="1200" dirty="0" smtClean="0"/>
            <a:t> Social </a:t>
          </a:r>
          <a:r>
            <a:rPr lang="fr-CH" sz="1100" kern="1200" dirty="0" err="1" smtClean="0"/>
            <a:t>Choice</a:t>
          </a:r>
          <a:endParaRPr lang="en-US" sz="1100" kern="1200" dirty="0"/>
        </a:p>
      </dsp:txBody>
      <dsp:txXfrm>
        <a:off x="4010730" y="918767"/>
        <a:ext cx="1106704" cy="675918"/>
      </dsp:txXfrm>
    </dsp:sp>
    <dsp:sp modelId="{BA58E9FA-377E-4B7F-9773-9AB79C41873E}">
      <dsp:nvSpPr>
        <dsp:cNvPr id="0" name=""/>
        <dsp:cNvSpPr/>
      </dsp:nvSpPr>
      <dsp:spPr>
        <a:xfrm>
          <a:off x="3846106" y="718244"/>
          <a:ext cx="143595" cy="1435952"/>
        </a:xfrm>
        <a:custGeom>
          <a:avLst/>
          <a:gdLst/>
          <a:ahLst/>
          <a:cxnLst/>
          <a:rect l="0" t="0" r="0" b="0"/>
          <a:pathLst>
            <a:path>
              <a:moveTo>
                <a:pt x="0" y="0"/>
              </a:moveTo>
              <a:lnTo>
                <a:pt x="0" y="1435952"/>
              </a:lnTo>
              <a:lnTo>
                <a:pt x="143595" y="143595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5A085D-6CCA-4D58-B947-FF3464FB5213}">
      <dsp:nvSpPr>
        <dsp:cNvPr id="0" name=""/>
        <dsp:cNvSpPr/>
      </dsp:nvSpPr>
      <dsp:spPr>
        <a:xfrm>
          <a:off x="3989701" y="1795208"/>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74526"/>
              <a:satOff val="-3654"/>
              <a:lumOff val="101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smtClean="0"/>
            <a:t>Cognitive </a:t>
          </a:r>
          <a:r>
            <a:rPr lang="fr-CH" sz="1100" kern="1200" dirty="0" err="1" smtClean="0"/>
            <a:t>computing</a:t>
          </a:r>
          <a:r>
            <a:rPr lang="fr-CH" sz="1100" kern="1200" dirty="0" smtClean="0"/>
            <a:t> (</a:t>
          </a:r>
          <a:r>
            <a:rPr lang="fr-CH" sz="1100" kern="1200" dirty="0" err="1" smtClean="0"/>
            <a:t>Deep</a:t>
          </a:r>
          <a:r>
            <a:rPr lang="fr-CH" sz="1100" kern="1200" dirty="0" smtClean="0"/>
            <a:t> Q&amp;A </a:t>
          </a:r>
          <a:r>
            <a:rPr lang="fr-CH" sz="1100" kern="1200" dirty="0" err="1" smtClean="0"/>
            <a:t>systems</a:t>
          </a:r>
          <a:r>
            <a:rPr lang="fr-CH" sz="1100" kern="1200" dirty="0" smtClean="0"/>
            <a:t>)</a:t>
          </a:r>
        </a:p>
        <a:p>
          <a:pPr lvl="0" algn="ctr" defTabSz="488950">
            <a:lnSpc>
              <a:spcPct val="90000"/>
            </a:lnSpc>
            <a:spcBef>
              <a:spcPct val="0"/>
            </a:spcBef>
            <a:spcAft>
              <a:spcPct val="35000"/>
            </a:spcAft>
          </a:pPr>
          <a:endParaRPr lang="fr-CH" sz="1100" kern="1200" dirty="0" smtClean="0"/>
        </a:p>
      </dsp:txBody>
      <dsp:txXfrm>
        <a:off x="4010730" y="1816237"/>
        <a:ext cx="1106704" cy="675918"/>
      </dsp:txXfrm>
    </dsp:sp>
    <dsp:sp modelId="{F383DF65-2A42-4AA2-94CD-8A02645D4FFA}">
      <dsp:nvSpPr>
        <dsp:cNvPr id="0" name=""/>
        <dsp:cNvSpPr/>
      </dsp:nvSpPr>
      <dsp:spPr>
        <a:xfrm>
          <a:off x="3846106" y="718244"/>
          <a:ext cx="143595" cy="2333422"/>
        </a:xfrm>
        <a:custGeom>
          <a:avLst/>
          <a:gdLst/>
          <a:ahLst/>
          <a:cxnLst/>
          <a:rect l="0" t="0" r="0" b="0"/>
          <a:pathLst>
            <a:path>
              <a:moveTo>
                <a:pt x="0" y="0"/>
              </a:moveTo>
              <a:lnTo>
                <a:pt x="0" y="2333422"/>
              </a:lnTo>
              <a:lnTo>
                <a:pt x="143595" y="233342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97F1C-A0F7-4042-BB20-2E51F7D7C870}">
      <dsp:nvSpPr>
        <dsp:cNvPr id="0" name=""/>
        <dsp:cNvSpPr/>
      </dsp:nvSpPr>
      <dsp:spPr>
        <a:xfrm>
          <a:off x="3989701" y="2692679"/>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89432"/>
              <a:satOff val="-4385"/>
              <a:lumOff val="122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smtClean="0"/>
            <a:t>Collaborative </a:t>
          </a:r>
          <a:r>
            <a:rPr lang="fr-CH" sz="1100" kern="1200" dirty="0" err="1" smtClean="0"/>
            <a:t>systems</a:t>
          </a:r>
          <a:endParaRPr lang="en-US" sz="1100" kern="1200" dirty="0"/>
        </a:p>
      </dsp:txBody>
      <dsp:txXfrm>
        <a:off x="4010730" y="2713708"/>
        <a:ext cx="1106704" cy="675918"/>
      </dsp:txXfrm>
    </dsp:sp>
    <dsp:sp modelId="{E4CDDCE7-0326-46C0-8710-3873C98BB20F}">
      <dsp:nvSpPr>
        <dsp:cNvPr id="0" name=""/>
        <dsp:cNvSpPr/>
      </dsp:nvSpPr>
      <dsp:spPr>
        <a:xfrm>
          <a:off x="3846106" y="718244"/>
          <a:ext cx="143595" cy="3230893"/>
        </a:xfrm>
        <a:custGeom>
          <a:avLst/>
          <a:gdLst/>
          <a:ahLst/>
          <a:cxnLst/>
          <a:rect l="0" t="0" r="0" b="0"/>
          <a:pathLst>
            <a:path>
              <a:moveTo>
                <a:pt x="0" y="0"/>
              </a:moveTo>
              <a:lnTo>
                <a:pt x="0" y="3230893"/>
              </a:lnTo>
              <a:lnTo>
                <a:pt x="143595" y="3230893"/>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4DF35D-1965-4B9E-A375-1F289D1D43A8}">
      <dsp:nvSpPr>
        <dsp:cNvPr id="0" name=""/>
        <dsp:cNvSpPr/>
      </dsp:nvSpPr>
      <dsp:spPr>
        <a:xfrm>
          <a:off x="3989701" y="3590149"/>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104337"/>
              <a:satOff val="-5116"/>
              <a:lumOff val="142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smtClean="0"/>
            <a:t>Transfer </a:t>
          </a:r>
          <a:r>
            <a:rPr lang="fr-CH" sz="1100" kern="1200" dirty="0" err="1" smtClean="0"/>
            <a:t>learning</a:t>
          </a:r>
          <a:endParaRPr lang="en-US" sz="1100" kern="1200" dirty="0"/>
        </a:p>
      </dsp:txBody>
      <dsp:txXfrm>
        <a:off x="4010730" y="3611178"/>
        <a:ext cx="1106704" cy="675918"/>
      </dsp:txXfrm>
    </dsp:sp>
    <dsp:sp modelId="{DC0F7F64-1770-40A0-A397-4194F5636F21}">
      <dsp:nvSpPr>
        <dsp:cNvPr id="0" name=""/>
        <dsp:cNvSpPr/>
      </dsp:nvSpPr>
      <dsp:spPr>
        <a:xfrm>
          <a:off x="3846106" y="718244"/>
          <a:ext cx="143595" cy="4128363"/>
        </a:xfrm>
        <a:custGeom>
          <a:avLst/>
          <a:gdLst/>
          <a:ahLst/>
          <a:cxnLst/>
          <a:rect l="0" t="0" r="0" b="0"/>
          <a:pathLst>
            <a:path>
              <a:moveTo>
                <a:pt x="0" y="0"/>
              </a:moveTo>
              <a:lnTo>
                <a:pt x="0" y="4128363"/>
              </a:lnTo>
              <a:lnTo>
                <a:pt x="143595" y="4128363"/>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24E8C1-A75D-4F26-957D-7DFA675A74D5}">
      <dsp:nvSpPr>
        <dsp:cNvPr id="0" name=""/>
        <dsp:cNvSpPr/>
      </dsp:nvSpPr>
      <dsp:spPr>
        <a:xfrm>
          <a:off x="3989701" y="4487619"/>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119242"/>
              <a:satOff val="-5846"/>
              <a:lumOff val="162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Simulated</a:t>
          </a:r>
          <a:r>
            <a:rPr lang="fr-CH" sz="1100" kern="1200" dirty="0" smtClean="0"/>
            <a:t> </a:t>
          </a:r>
          <a:r>
            <a:rPr lang="fr-CH" sz="1100" kern="1200" dirty="0" err="1" smtClean="0"/>
            <a:t>environments</a:t>
          </a:r>
          <a:endParaRPr lang="en-US" sz="1100" kern="1200" dirty="0"/>
        </a:p>
      </dsp:txBody>
      <dsp:txXfrm>
        <a:off x="4010730" y="4508648"/>
        <a:ext cx="1106704" cy="675918"/>
      </dsp:txXfrm>
    </dsp:sp>
    <dsp:sp modelId="{692EEB4C-F188-48D6-BE8D-1731C3F75EC6}">
      <dsp:nvSpPr>
        <dsp:cNvPr id="0" name=""/>
        <dsp:cNvSpPr/>
      </dsp:nvSpPr>
      <dsp:spPr>
        <a:xfrm>
          <a:off x="5497452" y="268"/>
          <a:ext cx="1435952" cy="717976"/>
        </a:xfrm>
        <a:prstGeom prst="roundRect">
          <a:avLst>
            <a:gd name="adj" fmla="val 10000"/>
          </a:avLst>
        </a:prstGeom>
        <a:solidFill>
          <a:schemeClr val="accent1">
            <a:shade val="80000"/>
            <a:hueOff val="-149053"/>
            <a:satOff val="-7308"/>
            <a:lumOff val="203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smtClean="0"/>
            <a:t>Application areas </a:t>
          </a:r>
          <a:r>
            <a:rPr lang="fr-CH" sz="1100" kern="1200" dirty="0" err="1" smtClean="0"/>
            <a:t>with</a:t>
          </a:r>
          <a:r>
            <a:rPr lang="fr-CH" sz="1100" kern="1200" dirty="0" smtClean="0"/>
            <a:t> major </a:t>
          </a:r>
          <a:r>
            <a:rPr lang="fr-CH" sz="1100" kern="1200" dirty="0" err="1" smtClean="0"/>
            <a:t>advancements</a:t>
          </a:r>
          <a:endParaRPr lang="en-US" sz="1100" kern="1200" dirty="0"/>
        </a:p>
      </dsp:txBody>
      <dsp:txXfrm>
        <a:off x="5518481" y="21297"/>
        <a:ext cx="1393894" cy="675918"/>
      </dsp:txXfrm>
    </dsp:sp>
    <dsp:sp modelId="{44A183CC-A265-4F67-854F-A7CB61A6A812}">
      <dsp:nvSpPr>
        <dsp:cNvPr id="0" name=""/>
        <dsp:cNvSpPr/>
      </dsp:nvSpPr>
      <dsp:spPr>
        <a:xfrm>
          <a:off x="5641047" y="718244"/>
          <a:ext cx="143595" cy="538482"/>
        </a:xfrm>
        <a:custGeom>
          <a:avLst/>
          <a:gdLst/>
          <a:ahLst/>
          <a:cxnLst/>
          <a:rect l="0" t="0" r="0" b="0"/>
          <a:pathLst>
            <a:path>
              <a:moveTo>
                <a:pt x="0" y="0"/>
              </a:moveTo>
              <a:lnTo>
                <a:pt x="0" y="538482"/>
              </a:lnTo>
              <a:lnTo>
                <a:pt x="143595" y="53848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7E135A-F91D-426D-B4BE-40FC9FA4DE69}">
      <dsp:nvSpPr>
        <dsp:cNvPr id="0" name=""/>
        <dsp:cNvSpPr/>
      </dsp:nvSpPr>
      <dsp:spPr>
        <a:xfrm>
          <a:off x="5784642" y="897738"/>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134147"/>
              <a:satOff val="-6577"/>
              <a:lumOff val="183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smtClean="0"/>
            <a:t>Natural </a:t>
          </a:r>
          <a:r>
            <a:rPr lang="fr-CH" sz="1100" b="1" kern="1200" dirty="0" err="1" smtClean="0"/>
            <a:t>language</a:t>
          </a:r>
          <a:r>
            <a:rPr lang="fr-CH" sz="1100" kern="1200" dirty="0" smtClean="0"/>
            <a:t> </a:t>
          </a:r>
          <a:r>
            <a:rPr lang="fr-CH" sz="1100" kern="1200" dirty="0" err="1" smtClean="0"/>
            <a:t>processing</a:t>
          </a:r>
          <a:endParaRPr lang="en-US" sz="1100" kern="1200" dirty="0"/>
        </a:p>
      </dsp:txBody>
      <dsp:txXfrm>
        <a:off x="5805671" y="918767"/>
        <a:ext cx="1106704" cy="675918"/>
      </dsp:txXfrm>
    </dsp:sp>
    <dsp:sp modelId="{BACC413A-C82D-40BD-8882-97A1D3BB2788}">
      <dsp:nvSpPr>
        <dsp:cNvPr id="0" name=""/>
        <dsp:cNvSpPr/>
      </dsp:nvSpPr>
      <dsp:spPr>
        <a:xfrm>
          <a:off x="5641047" y="718244"/>
          <a:ext cx="143595" cy="1435952"/>
        </a:xfrm>
        <a:custGeom>
          <a:avLst/>
          <a:gdLst/>
          <a:ahLst/>
          <a:cxnLst/>
          <a:rect l="0" t="0" r="0" b="0"/>
          <a:pathLst>
            <a:path>
              <a:moveTo>
                <a:pt x="0" y="0"/>
              </a:moveTo>
              <a:lnTo>
                <a:pt x="0" y="1435952"/>
              </a:lnTo>
              <a:lnTo>
                <a:pt x="143595" y="143595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3936D7-5FB3-40EE-8C55-BD970E93DC6E}">
      <dsp:nvSpPr>
        <dsp:cNvPr id="0" name=""/>
        <dsp:cNvSpPr/>
      </dsp:nvSpPr>
      <dsp:spPr>
        <a:xfrm>
          <a:off x="5784642" y="1795208"/>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149053"/>
              <a:satOff val="-7308"/>
              <a:lumOff val="203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b="1" kern="1200" dirty="0" smtClean="0"/>
            <a:t>Audio/Speech</a:t>
          </a:r>
          <a:r>
            <a:rPr lang="fr-CH" sz="1100" kern="1200" dirty="0" smtClean="0"/>
            <a:t> </a:t>
          </a:r>
          <a:r>
            <a:rPr lang="fr-CH" sz="1100" kern="1200" dirty="0" err="1" smtClean="0"/>
            <a:t>analysis</a:t>
          </a:r>
          <a:endParaRPr lang="en-US" sz="1100" kern="1200" dirty="0"/>
        </a:p>
      </dsp:txBody>
      <dsp:txXfrm>
        <a:off x="5805671" y="1816237"/>
        <a:ext cx="1106704" cy="675918"/>
      </dsp:txXfrm>
    </dsp:sp>
    <dsp:sp modelId="{15FC32FE-B2C7-4A8D-8A9F-A8EEEC9A7905}">
      <dsp:nvSpPr>
        <dsp:cNvPr id="0" name=""/>
        <dsp:cNvSpPr/>
      </dsp:nvSpPr>
      <dsp:spPr>
        <a:xfrm>
          <a:off x="5641047" y="718244"/>
          <a:ext cx="143595" cy="2333422"/>
        </a:xfrm>
        <a:custGeom>
          <a:avLst/>
          <a:gdLst/>
          <a:ahLst/>
          <a:cxnLst/>
          <a:rect l="0" t="0" r="0" b="0"/>
          <a:pathLst>
            <a:path>
              <a:moveTo>
                <a:pt x="0" y="0"/>
              </a:moveTo>
              <a:lnTo>
                <a:pt x="0" y="2333422"/>
              </a:lnTo>
              <a:lnTo>
                <a:pt x="143595" y="233342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42C66-8E1F-41ED-8531-5FC4505B40BD}">
      <dsp:nvSpPr>
        <dsp:cNvPr id="0" name=""/>
        <dsp:cNvSpPr/>
      </dsp:nvSpPr>
      <dsp:spPr>
        <a:xfrm>
          <a:off x="5784642" y="2692679"/>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163958"/>
              <a:satOff val="-8039"/>
              <a:lumOff val="22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smtClean="0"/>
            <a:t>Computer vision</a:t>
          </a:r>
        </a:p>
        <a:p>
          <a:pPr lvl="0" algn="ctr" defTabSz="488950">
            <a:lnSpc>
              <a:spcPct val="90000"/>
            </a:lnSpc>
            <a:spcBef>
              <a:spcPct val="0"/>
            </a:spcBef>
            <a:spcAft>
              <a:spcPct val="35000"/>
            </a:spcAft>
          </a:pPr>
          <a:r>
            <a:rPr lang="fr-CH" sz="1100" kern="1200" dirty="0" smtClean="0"/>
            <a:t>(</a:t>
          </a:r>
          <a:r>
            <a:rPr lang="fr-CH" sz="1100" b="1" kern="1200" dirty="0" smtClean="0"/>
            <a:t>Image</a:t>
          </a:r>
          <a:r>
            <a:rPr lang="fr-CH" sz="1100" kern="1200" dirty="0" smtClean="0"/>
            <a:t> </a:t>
          </a:r>
          <a:r>
            <a:rPr lang="fr-CH" sz="1100" kern="1200" dirty="0" err="1" smtClean="0"/>
            <a:t>analysis</a:t>
          </a:r>
          <a:r>
            <a:rPr lang="fr-CH" sz="1100" kern="1200" dirty="0" smtClean="0"/>
            <a:t>)</a:t>
          </a:r>
          <a:endParaRPr lang="en-US" sz="1100" kern="1200" dirty="0"/>
        </a:p>
      </dsp:txBody>
      <dsp:txXfrm>
        <a:off x="5805671" y="2713708"/>
        <a:ext cx="1106704" cy="675918"/>
      </dsp:txXfrm>
    </dsp:sp>
    <dsp:sp modelId="{31AAFB21-751E-4702-A6D2-73FB61B8F4D5}">
      <dsp:nvSpPr>
        <dsp:cNvPr id="0" name=""/>
        <dsp:cNvSpPr/>
      </dsp:nvSpPr>
      <dsp:spPr>
        <a:xfrm>
          <a:off x="5641047" y="718244"/>
          <a:ext cx="143595" cy="3230893"/>
        </a:xfrm>
        <a:custGeom>
          <a:avLst/>
          <a:gdLst/>
          <a:ahLst/>
          <a:cxnLst/>
          <a:rect l="0" t="0" r="0" b="0"/>
          <a:pathLst>
            <a:path>
              <a:moveTo>
                <a:pt x="0" y="0"/>
              </a:moveTo>
              <a:lnTo>
                <a:pt x="0" y="3230893"/>
              </a:lnTo>
              <a:lnTo>
                <a:pt x="143595" y="3230893"/>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CA5C23-91CF-42B3-A8F2-B79A9C00A9AB}">
      <dsp:nvSpPr>
        <dsp:cNvPr id="0" name=""/>
        <dsp:cNvSpPr/>
      </dsp:nvSpPr>
      <dsp:spPr>
        <a:xfrm>
          <a:off x="5784642" y="3590149"/>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178863"/>
              <a:satOff val="-8770"/>
              <a:lumOff val="244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Robotic</a:t>
          </a:r>
          <a:r>
            <a:rPr lang="fr-CH" sz="1100" kern="1200" dirty="0" smtClean="0"/>
            <a:t> </a:t>
          </a:r>
          <a:r>
            <a:rPr lang="fr-CH" sz="1100" b="1" kern="1200" dirty="0" err="1" smtClean="0"/>
            <a:t>Process</a:t>
          </a:r>
          <a:r>
            <a:rPr lang="fr-CH" sz="1100" kern="1200" dirty="0" smtClean="0"/>
            <a:t> Automation</a:t>
          </a:r>
          <a:endParaRPr lang="en-US" sz="1100" kern="1200" dirty="0"/>
        </a:p>
      </dsp:txBody>
      <dsp:txXfrm>
        <a:off x="5805671" y="3611178"/>
        <a:ext cx="1106704" cy="675918"/>
      </dsp:txXfrm>
    </dsp:sp>
    <dsp:sp modelId="{B58611AE-D471-4E3B-80CD-018FBF92B9C0}">
      <dsp:nvSpPr>
        <dsp:cNvPr id="0" name=""/>
        <dsp:cNvSpPr/>
      </dsp:nvSpPr>
      <dsp:spPr>
        <a:xfrm>
          <a:off x="7292392" y="268"/>
          <a:ext cx="1435952" cy="717976"/>
        </a:xfrm>
        <a:prstGeom prst="roundRect">
          <a:avLst>
            <a:gd name="adj" fmla="val 10000"/>
          </a:avLst>
        </a:prstGeom>
        <a:solidFill>
          <a:schemeClr val="accent1">
            <a:shade val="80000"/>
            <a:hueOff val="-223579"/>
            <a:satOff val="-10962"/>
            <a:lumOff val="305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Tehnological</a:t>
          </a:r>
          <a:r>
            <a:rPr lang="fr-CH" sz="1100" kern="1200" dirty="0" smtClean="0"/>
            <a:t> </a:t>
          </a:r>
          <a:r>
            <a:rPr lang="fr-CH" sz="1100" kern="1200" dirty="0" err="1" smtClean="0"/>
            <a:t>enablers</a:t>
          </a:r>
          <a:endParaRPr lang="en-US" sz="1100" kern="1200" dirty="0"/>
        </a:p>
      </dsp:txBody>
      <dsp:txXfrm>
        <a:off x="7313421" y="21297"/>
        <a:ext cx="1393894" cy="675918"/>
      </dsp:txXfrm>
    </dsp:sp>
    <dsp:sp modelId="{FF3DE42B-63FE-427F-93FB-1C7B008AEF22}">
      <dsp:nvSpPr>
        <dsp:cNvPr id="0" name=""/>
        <dsp:cNvSpPr/>
      </dsp:nvSpPr>
      <dsp:spPr>
        <a:xfrm>
          <a:off x="7435987" y="718244"/>
          <a:ext cx="143595" cy="538482"/>
        </a:xfrm>
        <a:custGeom>
          <a:avLst/>
          <a:gdLst/>
          <a:ahLst/>
          <a:cxnLst/>
          <a:rect l="0" t="0" r="0" b="0"/>
          <a:pathLst>
            <a:path>
              <a:moveTo>
                <a:pt x="0" y="0"/>
              </a:moveTo>
              <a:lnTo>
                <a:pt x="0" y="538482"/>
              </a:lnTo>
              <a:lnTo>
                <a:pt x="143595" y="53848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EA0AAA-9B17-436E-A01F-1799F6A5E387}">
      <dsp:nvSpPr>
        <dsp:cNvPr id="0" name=""/>
        <dsp:cNvSpPr/>
      </dsp:nvSpPr>
      <dsp:spPr>
        <a:xfrm>
          <a:off x="7579583" y="897738"/>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193768"/>
              <a:satOff val="-9500"/>
              <a:lumOff val="264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Sensors</a:t>
          </a:r>
          <a:r>
            <a:rPr lang="fr-CH" sz="1100" kern="1200" dirty="0" smtClean="0"/>
            <a:t>/Internet of </a:t>
          </a:r>
          <a:r>
            <a:rPr lang="fr-CH" sz="1100" kern="1200" dirty="0" err="1" smtClean="0"/>
            <a:t>things</a:t>
          </a:r>
          <a:r>
            <a:rPr lang="fr-CH" sz="1100" kern="1200" dirty="0" smtClean="0"/>
            <a:t> (</a:t>
          </a:r>
          <a:r>
            <a:rPr lang="fr-CH" sz="1100" kern="1200" dirty="0" err="1" smtClean="0"/>
            <a:t>IoT</a:t>
          </a:r>
          <a:r>
            <a:rPr lang="fr-CH" sz="1100" kern="1200" dirty="0" smtClean="0"/>
            <a:t>)</a:t>
          </a:r>
          <a:endParaRPr lang="en-US" sz="1100" kern="1200" dirty="0"/>
        </a:p>
      </dsp:txBody>
      <dsp:txXfrm>
        <a:off x="7600612" y="918767"/>
        <a:ext cx="1106704" cy="675918"/>
      </dsp:txXfrm>
    </dsp:sp>
    <dsp:sp modelId="{2D988A69-BB98-43EE-B1DC-10A57A4050AD}">
      <dsp:nvSpPr>
        <dsp:cNvPr id="0" name=""/>
        <dsp:cNvSpPr/>
      </dsp:nvSpPr>
      <dsp:spPr>
        <a:xfrm>
          <a:off x="7435987" y="718244"/>
          <a:ext cx="143595" cy="1435952"/>
        </a:xfrm>
        <a:custGeom>
          <a:avLst/>
          <a:gdLst/>
          <a:ahLst/>
          <a:cxnLst/>
          <a:rect l="0" t="0" r="0" b="0"/>
          <a:pathLst>
            <a:path>
              <a:moveTo>
                <a:pt x="0" y="0"/>
              </a:moveTo>
              <a:lnTo>
                <a:pt x="0" y="1435952"/>
              </a:lnTo>
              <a:lnTo>
                <a:pt x="143595" y="143595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C7890-E4D3-40B4-B72D-C04B250A3C7E}">
      <dsp:nvSpPr>
        <dsp:cNvPr id="0" name=""/>
        <dsp:cNvSpPr/>
      </dsp:nvSpPr>
      <dsp:spPr>
        <a:xfrm>
          <a:off x="7579583" y="1795208"/>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208674"/>
              <a:satOff val="-10231"/>
              <a:lumOff val="285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Neuromorphic</a:t>
          </a:r>
          <a:r>
            <a:rPr lang="fr-CH" sz="1100" kern="1200" dirty="0" smtClean="0"/>
            <a:t> </a:t>
          </a:r>
          <a:r>
            <a:rPr lang="fr-CH" sz="1100" kern="1200" dirty="0" err="1" smtClean="0"/>
            <a:t>Computing</a:t>
          </a:r>
          <a:endParaRPr lang="en-US" sz="1100" kern="1200" dirty="0"/>
        </a:p>
      </dsp:txBody>
      <dsp:txXfrm>
        <a:off x="7600612" y="1816237"/>
        <a:ext cx="1106704" cy="675918"/>
      </dsp:txXfrm>
    </dsp:sp>
    <dsp:sp modelId="{DD5325FD-3715-4761-948A-9311E03DF283}">
      <dsp:nvSpPr>
        <dsp:cNvPr id="0" name=""/>
        <dsp:cNvSpPr/>
      </dsp:nvSpPr>
      <dsp:spPr>
        <a:xfrm>
          <a:off x="7435987" y="718244"/>
          <a:ext cx="143595" cy="2333422"/>
        </a:xfrm>
        <a:custGeom>
          <a:avLst/>
          <a:gdLst/>
          <a:ahLst/>
          <a:cxnLst/>
          <a:rect l="0" t="0" r="0" b="0"/>
          <a:pathLst>
            <a:path>
              <a:moveTo>
                <a:pt x="0" y="0"/>
              </a:moveTo>
              <a:lnTo>
                <a:pt x="0" y="2333422"/>
              </a:lnTo>
              <a:lnTo>
                <a:pt x="143595" y="2333422"/>
              </a:lnTo>
            </a:path>
          </a:pathLst>
        </a:custGeom>
        <a:noFill/>
        <a:ln w="25400" cap="flat" cmpd="sng" algn="ctr">
          <a:solidFill>
            <a:schemeClr val="accent1">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312392-184D-445C-95C0-4BA9701CE075}">
      <dsp:nvSpPr>
        <dsp:cNvPr id="0" name=""/>
        <dsp:cNvSpPr/>
      </dsp:nvSpPr>
      <dsp:spPr>
        <a:xfrm>
          <a:off x="7579583" y="2692679"/>
          <a:ext cx="1148762" cy="717976"/>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80000"/>
              <a:hueOff val="-223579"/>
              <a:satOff val="-10962"/>
              <a:lumOff val="305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fr-CH" sz="1100" kern="1200" dirty="0" err="1" smtClean="0"/>
            <a:t>Robotics</a:t>
          </a:r>
          <a:endParaRPr lang="en-US" sz="1100" kern="1200" dirty="0"/>
        </a:p>
      </dsp:txBody>
      <dsp:txXfrm>
        <a:off x="7600612" y="2713708"/>
        <a:ext cx="1106704" cy="6759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2320" cy="495653"/>
          </a:xfrm>
          <a:prstGeom prst="rect">
            <a:avLst/>
          </a:prstGeom>
        </p:spPr>
        <p:txBody>
          <a:bodyPr vert="horz" lIns="95079" tIns="47540" rIns="95079" bIns="47540" rtlCol="0"/>
          <a:lstStyle>
            <a:lvl1pPr algn="l">
              <a:defRPr sz="1200"/>
            </a:lvl1pPr>
          </a:lstStyle>
          <a:p>
            <a:endParaRPr lang="en-US" dirty="0"/>
          </a:p>
        </p:txBody>
      </p:sp>
      <p:sp>
        <p:nvSpPr>
          <p:cNvPr id="3" name="Date Placeholder 2"/>
          <p:cNvSpPr>
            <a:spLocks noGrp="1"/>
          </p:cNvSpPr>
          <p:nvPr>
            <p:ph type="dt" sz="quarter" idx="1"/>
          </p:nvPr>
        </p:nvSpPr>
        <p:spPr>
          <a:xfrm>
            <a:off x="3884123" y="0"/>
            <a:ext cx="2972320" cy="495653"/>
          </a:xfrm>
          <a:prstGeom prst="rect">
            <a:avLst/>
          </a:prstGeom>
        </p:spPr>
        <p:txBody>
          <a:bodyPr vert="horz" lIns="95079" tIns="47540" rIns="95079" bIns="47540" rtlCol="0"/>
          <a:lstStyle>
            <a:lvl1pPr algn="r">
              <a:defRPr sz="1200"/>
            </a:lvl1pPr>
          </a:lstStyle>
          <a:p>
            <a:fld id="{A91F3830-4213-4B9A-91A3-B08E8DDCB05A}" type="datetimeFigureOut">
              <a:rPr lang="en-US" smtClean="0"/>
              <a:t>2/11/2019</a:t>
            </a:fld>
            <a:endParaRPr lang="en-US"/>
          </a:p>
        </p:txBody>
      </p:sp>
      <p:sp>
        <p:nvSpPr>
          <p:cNvPr id="4" name="Footer Placeholder 3"/>
          <p:cNvSpPr>
            <a:spLocks noGrp="1"/>
          </p:cNvSpPr>
          <p:nvPr>
            <p:ph type="ftr" sz="quarter" idx="2"/>
          </p:nvPr>
        </p:nvSpPr>
        <p:spPr>
          <a:xfrm>
            <a:off x="1" y="9429289"/>
            <a:ext cx="2972320" cy="495653"/>
          </a:xfrm>
          <a:prstGeom prst="rect">
            <a:avLst/>
          </a:prstGeom>
        </p:spPr>
        <p:txBody>
          <a:bodyPr vert="horz" lIns="95079" tIns="47540" rIns="95079" bIns="47540" rtlCol="0" anchor="b"/>
          <a:lstStyle>
            <a:lvl1pPr algn="l">
              <a:defRPr sz="1200"/>
            </a:lvl1pPr>
          </a:lstStyle>
          <a:p>
            <a:endParaRPr lang="en-US"/>
          </a:p>
        </p:txBody>
      </p:sp>
      <p:sp>
        <p:nvSpPr>
          <p:cNvPr id="5" name="Slide Number Placeholder 4"/>
          <p:cNvSpPr>
            <a:spLocks noGrp="1"/>
          </p:cNvSpPr>
          <p:nvPr>
            <p:ph type="sldNum" sz="quarter" idx="3"/>
          </p:nvPr>
        </p:nvSpPr>
        <p:spPr>
          <a:xfrm>
            <a:off x="3884123" y="9429289"/>
            <a:ext cx="2972320" cy="495653"/>
          </a:xfrm>
          <a:prstGeom prst="rect">
            <a:avLst/>
          </a:prstGeom>
        </p:spPr>
        <p:txBody>
          <a:bodyPr vert="horz" lIns="95079" tIns="47540" rIns="95079" bIns="47540" rtlCol="0" anchor="b"/>
          <a:lstStyle>
            <a:lvl1pPr algn="r">
              <a:defRPr sz="1200"/>
            </a:lvl1pPr>
          </a:lstStyle>
          <a:p>
            <a:fld id="{C7BC9532-BDF2-4427-9F1A-735C5E8E38B7}" type="slidenum">
              <a:rPr lang="en-US" smtClean="0"/>
              <a:t>‹#›</a:t>
            </a:fld>
            <a:endParaRPr lang="en-US"/>
          </a:p>
        </p:txBody>
      </p:sp>
    </p:spTree>
    <p:extLst>
      <p:ext uri="{BB962C8B-B14F-4D97-AF65-F5344CB8AC3E}">
        <p14:creationId xmlns:p14="http://schemas.microsoft.com/office/powerpoint/2010/main" val="11358124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2320" cy="495653"/>
          </a:xfrm>
          <a:prstGeom prst="rect">
            <a:avLst/>
          </a:prstGeom>
        </p:spPr>
        <p:txBody>
          <a:bodyPr vert="horz" lIns="95079" tIns="47540" rIns="95079" bIns="47540" rtlCol="0"/>
          <a:lstStyle>
            <a:lvl1pPr algn="l">
              <a:defRPr sz="1200"/>
            </a:lvl1pPr>
          </a:lstStyle>
          <a:p>
            <a:endParaRPr lang="en-US"/>
          </a:p>
        </p:txBody>
      </p:sp>
      <p:sp>
        <p:nvSpPr>
          <p:cNvPr id="3" name="Date Placeholder 2"/>
          <p:cNvSpPr>
            <a:spLocks noGrp="1"/>
          </p:cNvSpPr>
          <p:nvPr>
            <p:ph type="dt" idx="1"/>
          </p:nvPr>
        </p:nvSpPr>
        <p:spPr>
          <a:xfrm>
            <a:off x="3884123" y="0"/>
            <a:ext cx="2972320" cy="495653"/>
          </a:xfrm>
          <a:prstGeom prst="rect">
            <a:avLst/>
          </a:prstGeom>
        </p:spPr>
        <p:txBody>
          <a:bodyPr vert="horz" lIns="95079" tIns="47540" rIns="95079" bIns="47540" rtlCol="0"/>
          <a:lstStyle>
            <a:lvl1pPr algn="r">
              <a:defRPr sz="1200"/>
            </a:lvl1pPr>
          </a:lstStyle>
          <a:p>
            <a:fld id="{30CA3642-0488-4ABC-8C4C-654590A97A46}" type="datetimeFigureOut">
              <a:rPr lang="en-US" smtClean="0"/>
              <a:t>2/11/2019</a:t>
            </a:fld>
            <a:endParaRPr lang="en-US"/>
          </a:p>
        </p:txBody>
      </p:sp>
      <p:sp>
        <p:nvSpPr>
          <p:cNvPr id="4" name="Slide Image Placeholder 3"/>
          <p:cNvSpPr>
            <a:spLocks noGrp="1" noRot="1" noChangeAspect="1"/>
          </p:cNvSpPr>
          <p:nvPr>
            <p:ph type="sldImg" idx="2"/>
          </p:nvPr>
        </p:nvSpPr>
        <p:spPr>
          <a:xfrm>
            <a:off x="725488" y="744538"/>
            <a:ext cx="5407025" cy="3722687"/>
          </a:xfrm>
          <a:prstGeom prst="rect">
            <a:avLst/>
          </a:prstGeom>
          <a:noFill/>
          <a:ln w="12700">
            <a:solidFill>
              <a:prstClr val="black"/>
            </a:solidFill>
          </a:ln>
        </p:spPr>
        <p:txBody>
          <a:bodyPr vert="horz" lIns="95079" tIns="47540" rIns="95079" bIns="47540" rtlCol="0" anchor="ctr"/>
          <a:lstStyle/>
          <a:p>
            <a:endParaRPr lang="en-US"/>
          </a:p>
        </p:txBody>
      </p:sp>
      <p:sp>
        <p:nvSpPr>
          <p:cNvPr id="5" name="Notes Placeholder 4"/>
          <p:cNvSpPr>
            <a:spLocks noGrp="1"/>
          </p:cNvSpPr>
          <p:nvPr>
            <p:ph type="body" sz="quarter" idx="3"/>
          </p:nvPr>
        </p:nvSpPr>
        <p:spPr>
          <a:xfrm>
            <a:off x="685800" y="4715494"/>
            <a:ext cx="5486400" cy="4465969"/>
          </a:xfrm>
          <a:prstGeom prst="rect">
            <a:avLst/>
          </a:prstGeom>
        </p:spPr>
        <p:txBody>
          <a:bodyPr vert="horz" lIns="95079" tIns="47540" rIns="95079" bIns="4754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429289"/>
            <a:ext cx="2972320" cy="495653"/>
          </a:xfrm>
          <a:prstGeom prst="rect">
            <a:avLst/>
          </a:prstGeom>
        </p:spPr>
        <p:txBody>
          <a:bodyPr vert="horz" lIns="95079" tIns="47540" rIns="95079" bIns="47540" rtlCol="0" anchor="b"/>
          <a:lstStyle>
            <a:lvl1pPr algn="l">
              <a:defRPr sz="1200"/>
            </a:lvl1pPr>
          </a:lstStyle>
          <a:p>
            <a:endParaRPr lang="en-US"/>
          </a:p>
        </p:txBody>
      </p:sp>
      <p:sp>
        <p:nvSpPr>
          <p:cNvPr id="7" name="Slide Number Placeholder 6"/>
          <p:cNvSpPr>
            <a:spLocks noGrp="1"/>
          </p:cNvSpPr>
          <p:nvPr>
            <p:ph type="sldNum" sz="quarter" idx="5"/>
          </p:nvPr>
        </p:nvSpPr>
        <p:spPr>
          <a:xfrm>
            <a:off x="3884123" y="9429289"/>
            <a:ext cx="2972320" cy="495653"/>
          </a:xfrm>
          <a:prstGeom prst="rect">
            <a:avLst/>
          </a:prstGeom>
        </p:spPr>
        <p:txBody>
          <a:bodyPr vert="horz" lIns="95079" tIns="47540" rIns="95079" bIns="47540" rtlCol="0" anchor="b"/>
          <a:lstStyle>
            <a:lvl1pPr algn="r">
              <a:defRPr sz="1200"/>
            </a:lvl1pPr>
          </a:lstStyle>
          <a:p>
            <a:fld id="{0C4573DD-ABEC-409A-8FDD-B681077E6084}" type="slidenum">
              <a:rPr lang="en-US" smtClean="0"/>
              <a:t>‹#›</a:t>
            </a:fld>
            <a:endParaRPr lang="en-US"/>
          </a:p>
        </p:txBody>
      </p:sp>
    </p:spTree>
    <p:extLst>
      <p:ext uri="{BB962C8B-B14F-4D97-AF65-F5344CB8AC3E}">
        <p14:creationId xmlns:p14="http://schemas.microsoft.com/office/powerpoint/2010/main" val="2481717381"/>
      </p:ext>
    </p:extLst>
  </p:cSld>
  <p:clrMap bg1="lt1" tx1="dk1" bg2="lt2" tx2="dk2" accent1="accent1" accent2="accent2" accent3="accent3" accent4="accent4" accent5="accent5" accent6="accent6" hlink="hlink" folHlink="folHlink"/>
  <p:hf hdr="0" ftr="0" dt="0"/>
  <p:notesStyle>
    <a:lvl1pPr marL="0" algn="l" defTabSz="1186525" rtl="0" eaLnBrk="1" latinLnBrk="0" hangingPunct="1">
      <a:defRPr sz="1557" kern="1200">
        <a:solidFill>
          <a:schemeClr val="tx1"/>
        </a:solidFill>
        <a:latin typeface="+mn-lt"/>
        <a:ea typeface="+mn-ea"/>
        <a:cs typeface="+mn-cs"/>
      </a:defRPr>
    </a:lvl1pPr>
    <a:lvl2pPr marL="593263" algn="l" defTabSz="1186525" rtl="0" eaLnBrk="1" latinLnBrk="0" hangingPunct="1">
      <a:defRPr sz="1557" kern="1200">
        <a:solidFill>
          <a:schemeClr val="tx1"/>
        </a:solidFill>
        <a:latin typeface="+mn-lt"/>
        <a:ea typeface="+mn-ea"/>
        <a:cs typeface="+mn-cs"/>
      </a:defRPr>
    </a:lvl2pPr>
    <a:lvl3pPr marL="1186525" algn="l" defTabSz="1186525" rtl="0" eaLnBrk="1" latinLnBrk="0" hangingPunct="1">
      <a:defRPr sz="1557" kern="1200">
        <a:solidFill>
          <a:schemeClr val="tx1"/>
        </a:solidFill>
        <a:latin typeface="+mn-lt"/>
        <a:ea typeface="+mn-ea"/>
        <a:cs typeface="+mn-cs"/>
      </a:defRPr>
    </a:lvl3pPr>
    <a:lvl4pPr marL="1779788" algn="l" defTabSz="1186525" rtl="0" eaLnBrk="1" latinLnBrk="0" hangingPunct="1">
      <a:defRPr sz="1557" kern="1200">
        <a:solidFill>
          <a:schemeClr val="tx1"/>
        </a:solidFill>
        <a:latin typeface="+mn-lt"/>
        <a:ea typeface="+mn-ea"/>
        <a:cs typeface="+mn-cs"/>
      </a:defRPr>
    </a:lvl4pPr>
    <a:lvl5pPr marL="2373051" algn="l" defTabSz="1186525" rtl="0" eaLnBrk="1" latinLnBrk="0" hangingPunct="1">
      <a:defRPr sz="1557" kern="1200">
        <a:solidFill>
          <a:schemeClr val="tx1"/>
        </a:solidFill>
        <a:latin typeface="+mn-lt"/>
        <a:ea typeface="+mn-ea"/>
        <a:cs typeface="+mn-cs"/>
      </a:defRPr>
    </a:lvl5pPr>
    <a:lvl6pPr marL="2966314" algn="l" defTabSz="1186525" rtl="0" eaLnBrk="1" latinLnBrk="0" hangingPunct="1">
      <a:defRPr sz="1557" kern="1200">
        <a:solidFill>
          <a:schemeClr val="tx1"/>
        </a:solidFill>
        <a:latin typeface="+mn-lt"/>
        <a:ea typeface="+mn-ea"/>
        <a:cs typeface="+mn-cs"/>
      </a:defRPr>
    </a:lvl6pPr>
    <a:lvl7pPr marL="3559576" algn="l" defTabSz="1186525" rtl="0" eaLnBrk="1" latinLnBrk="0" hangingPunct="1">
      <a:defRPr sz="1557" kern="1200">
        <a:solidFill>
          <a:schemeClr val="tx1"/>
        </a:solidFill>
        <a:latin typeface="+mn-lt"/>
        <a:ea typeface="+mn-ea"/>
        <a:cs typeface="+mn-cs"/>
      </a:defRPr>
    </a:lvl7pPr>
    <a:lvl8pPr marL="4152839" algn="l" defTabSz="1186525" rtl="0" eaLnBrk="1" latinLnBrk="0" hangingPunct="1">
      <a:defRPr sz="1557" kern="1200">
        <a:solidFill>
          <a:schemeClr val="tx1"/>
        </a:solidFill>
        <a:latin typeface="+mn-lt"/>
        <a:ea typeface="+mn-ea"/>
        <a:cs typeface="+mn-cs"/>
      </a:defRPr>
    </a:lvl8pPr>
    <a:lvl9pPr marL="4746102" algn="l" defTabSz="1186525" rtl="0" eaLnBrk="1" latinLnBrk="0" hangingPunct="1">
      <a:defRPr sz="15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it.ly/2LcDuRN"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bit.ly/2scb58H" TargetMode="External"/><Relationship Id="rId5" Type="http://schemas.openxmlformats.org/officeDocument/2006/relationships/hyperlink" Target="https://bit.ly/2erezht" TargetMode="External"/><Relationship Id="rId4" Type="http://schemas.openxmlformats.org/officeDocument/2006/relationships/hyperlink" Target="https://bit.ly/2GeJlHn"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it.ly/2LcXSlK" TargetMode="External"/><Relationship Id="rId7" Type="http://schemas.openxmlformats.org/officeDocument/2006/relationships/hyperlink" Target="https://bit.ly/2M0HzHE"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bit.ly/2SFAQXh" TargetMode="External"/><Relationship Id="rId5" Type="http://schemas.openxmlformats.org/officeDocument/2006/relationships/hyperlink" Target="https://bit.ly/2rxxjib" TargetMode="External"/><Relationship Id="rId4" Type="http://schemas.openxmlformats.org/officeDocument/2006/relationships/hyperlink" Target="https://bit.ly/2UG3BoD"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Machine-readable_data" TargetMode="External"/><Relationship Id="rId3" Type="http://schemas.openxmlformats.org/officeDocument/2006/relationships/hyperlink" Target="https://en.wikipedia.org/wiki/Computing" TargetMode="External"/><Relationship Id="rId7" Type="http://schemas.openxmlformats.org/officeDocument/2006/relationships/hyperlink" Target="https://en.wikipedia.org/wiki/Human-readable_medium"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en.wikipedia.org/wiki/File_format" TargetMode="External"/><Relationship Id="rId5" Type="http://schemas.openxmlformats.org/officeDocument/2006/relationships/hyperlink" Target="https://en.wikipedia.org/wiki/Electronic_document" TargetMode="External"/><Relationship Id="rId4" Type="http://schemas.openxmlformats.org/officeDocument/2006/relationships/hyperlink" Target="https://en.wikipedia.org/wiki/Markup_languag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en.wikipedia.org/wiki/Machine-readable_data" TargetMode="External"/><Relationship Id="rId3" Type="http://schemas.openxmlformats.org/officeDocument/2006/relationships/hyperlink" Target="https://en.wikipedia.org/wiki/Computing" TargetMode="External"/><Relationship Id="rId7" Type="http://schemas.openxmlformats.org/officeDocument/2006/relationships/hyperlink" Target="https://en.wikipedia.org/wiki/Human-readable_medium"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en.wikipedia.org/wiki/File_format" TargetMode="External"/><Relationship Id="rId5" Type="http://schemas.openxmlformats.org/officeDocument/2006/relationships/hyperlink" Target="https://en.wikipedia.org/wiki/Electronic_document" TargetMode="External"/><Relationship Id="rId4" Type="http://schemas.openxmlformats.org/officeDocument/2006/relationships/hyperlink" Target="https://en.wikipedia.org/wiki/Markup_language"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en.wikipedia.org/wiki/Machine-readable_data" TargetMode="External"/><Relationship Id="rId3" Type="http://schemas.openxmlformats.org/officeDocument/2006/relationships/hyperlink" Target="https://en.wikipedia.org/wiki/Computing" TargetMode="External"/><Relationship Id="rId7" Type="http://schemas.openxmlformats.org/officeDocument/2006/relationships/hyperlink" Target="https://en.wikipedia.org/wiki/Human-readable_medium"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en.wikipedia.org/wiki/File_format" TargetMode="External"/><Relationship Id="rId5" Type="http://schemas.openxmlformats.org/officeDocument/2006/relationships/hyperlink" Target="https://en.wikipedia.org/wiki/Electronic_document" TargetMode="External"/><Relationship Id="rId4" Type="http://schemas.openxmlformats.org/officeDocument/2006/relationships/hyperlink" Target="https://en.wikipedia.org/wiki/Markup_languag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4538"/>
            <a:ext cx="5407025"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B8DC0D-290F-41F7-830D-C4296F7F9B7B}" type="slidenum">
              <a:rPr lang="en-US" smtClean="0"/>
              <a:t>1</a:t>
            </a:fld>
            <a:endParaRPr lang="en-US"/>
          </a:p>
        </p:txBody>
      </p:sp>
    </p:spTree>
    <p:extLst>
      <p:ext uri="{BB962C8B-B14F-4D97-AF65-F5344CB8AC3E}">
        <p14:creationId xmlns:p14="http://schemas.microsoft.com/office/powerpoint/2010/main" val="3560929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err="1" smtClean="0"/>
              <a:t>Proposed</a:t>
            </a:r>
            <a:r>
              <a:rPr lang="fr-CH" dirty="0" smtClean="0"/>
              <a:t> </a:t>
            </a:r>
            <a:r>
              <a:rPr lang="fr-CH" dirty="0" err="1" smtClean="0"/>
              <a:t>approach</a:t>
            </a:r>
            <a:r>
              <a:rPr lang="fr-CH" baseline="0" dirty="0" smtClean="0"/>
              <a:t> for the </a:t>
            </a:r>
            <a:r>
              <a:rPr lang="fr-CH" baseline="0" dirty="0" err="1" smtClean="0"/>
              <a:t>market</a:t>
            </a:r>
            <a:r>
              <a:rPr lang="fr-CH" baseline="0" dirty="0" smtClean="0"/>
              <a:t> </a:t>
            </a:r>
            <a:r>
              <a:rPr lang="fr-CH" baseline="0" dirty="0" err="1" smtClean="0"/>
              <a:t>study</a:t>
            </a:r>
            <a:endParaRPr lang="en-US" dirty="0"/>
          </a:p>
        </p:txBody>
      </p:sp>
      <p:sp>
        <p:nvSpPr>
          <p:cNvPr id="4" name="Slide Number Placeholder 3"/>
          <p:cNvSpPr>
            <a:spLocks noGrp="1"/>
          </p:cNvSpPr>
          <p:nvPr>
            <p:ph type="sldNum" sz="quarter" idx="10"/>
          </p:nvPr>
        </p:nvSpPr>
        <p:spPr/>
        <p:txBody>
          <a:bodyPr/>
          <a:lstStyle/>
          <a:p>
            <a:pPr defTabSz="1233749">
              <a:defRPr/>
            </a:pPr>
            <a:fld id="{0C4573DD-ABEC-409A-8FDD-B681077E6084}" type="slidenum">
              <a:rPr lang="en-US">
                <a:solidFill>
                  <a:prstClr val="black"/>
                </a:solidFill>
                <a:latin typeface="Arial"/>
              </a:rPr>
              <a:pPr defTabSz="1233749">
                <a:defRPr/>
              </a:pPr>
              <a:t>27</a:t>
            </a:fld>
            <a:endParaRPr lang="en-US">
              <a:solidFill>
                <a:prstClr val="black"/>
              </a:solidFill>
              <a:latin typeface="Arial"/>
            </a:endParaRPr>
          </a:p>
        </p:txBody>
      </p:sp>
    </p:spTree>
    <p:extLst>
      <p:ext uri="{BB962C8B-B14F-4D97-AF65-F5344CB8AC3E}">
        <p14:creationId xmlns:p14="http://schemas.microsoft.com/office/powerpoint/2010/main" val="1427061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0C4573DD-ABEC-409A-8FDD-B681077E6084}" type="slidenum">
              <a:rPr lang="en-US" smtClean="0"/>
              <a:t>36</a:t>
            </a:fld>
            <a:endParaRPr lang="en-US"/>
          </a:p>
        </p:txBody>
      </p:sp>
    </p:spTree>
    <p:extLst>
      <p:ext uri="{BB962C8B-B14F-4D97-AF65-F5344CB8AC3E}">
        <p14:creationId xmlns:p14="http://schemas.microsoft.com/office/powerpoint/2010/main" val="336012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Wolpert</a:t>
            </a:r>
            <a:r>
              <a:rPr lang="en-US"/>
              <a:t> </a:t>
            </a:r>
            <a:r>
              <a:rPr lang="en-US" dirty="0"/>
              <a:t>&amp; Macready 1997</a:t>
            </a:r>
          </a:p>
          <a:p>
            <a:r>
              <a:rPr lang="en-US"/>
              <a:t>I </a:t>
            </a:r>
            <a:r>
              <a:rPr lang="en-US" dirty="0"/>
              <a:t>Basic content: All </a:t>
            </a:r>
            <a:r>
              <a:rPr lang="en-US" dirty="0" err="1"/>
              <a:t>optimisation</a:t>
            </a:r>
            <a:r>
              <a:rPr lang="en-US" dirty="0"/>
              <a:t> methods are equally good,</a:t>
            </a:r>
          </a:p>
          <a:p>
            <a:r>
              <a:rPr lang="en-US"/>
              <a:t>when </a:t>
            </a:r>
            <a:r>
              <a:rPr lang="en-US" dirty="0"/>
              <a:t>averaged over uniform distribution of objective</a:t>
            </a:r>
          </a:p>
          <a:p>
            <a:r>
              <a:rPr lang="en-US"/>
              <a:t>functions</a:t>
            </a:r>
            <a:r>
              <a:rPr lang="en-US" dirty="0"/>
              <a:t>.</a:t>
            </a:r>
          </a:p>
          <a:p>
            <a:r>
              <a:rPr lang="en-US"/>
              <a:t>I </a:t>
            </a:r>
            <a:r>
              <a:rPr lang="en-US" dirty="0"/>
              <a:t>Alternative view: Any nontrivial </a:t>
            </a:r>
            <a:r>
              <a:rPr lang="en-US" dirty="0" err="1"/>
              <a:t>optimisation</a:t>
            </a:r>
            <a:r>
              <a:rPr lang="en-US" dirty="0"/>
              <a:t> method must</a:t>
            </a:r>
          </a:p>
          <a:p>
            <a:r>
              <a:rPr lang="en-US"/>
              <a:t>be </a:t>
            </a:r>
            <a:r>
              <a:rPr lang="en-US" dirty="0"/>
              <a:t>based on assumptions about the space of relevant</a:t>
            </a:r>
          </a:p>
          <a:p>
            <a:r>
              <a:rPr lang="en-US"/>
              <a:t>objective </a:t>
            </a:r>
            <a:r>
              <a:rPr lang="en-US" dirty="0"/>
              <a:t>functions. [However this is very difficult to make</a:t>
            </a:r>
          </a:p>
          <a:p>
            <a:r>
              <a:rPr lang="en-US"/>
              <a:t>explicit </a:t>
            </a:r>
            <a:r>
              <a:rPr lang="en-US" dirty="0"/>
              <a:t>and hardly any results in this direction exist.]</a:t>
            </a:r>
          </a:p>
          <a:p>
            <a:r>
              <a:rPr lang="en-US"/>
              <a:t>I </a:t>
            </a:r>
            <a:r>
              <a:rPr lang="en-US" dirty="0"/>
              <a:t>Corollary: one cannot say, unqualified, that ACO methods</a:t>
            </a:r>
          </a:p>
          <a:p>
            <a:r>
              <a:rPr lang="en-US"/>
              <a:t>are </a:t>
            </a:r>
            <a:r>
              <a:rPr lang="en-US" dirty="0"/>
              <a:t>“better” than GA’s, or that Simulated Annealing is</a:t>
            </a:r>
          </a:p>
          <a:p>
            <a:r>
              <a:rPr lang="en-US"/>
              <a:t>“</a:t>
            </a:r>
            <a:r>
              <a:rPr lang="en-US" dirty="0"/>
              <a:t>better” than simple Iterated Local Search. [Moreover as of</a:t>
            </a:r>
          </a:p>
          <a:p>
            <a:r>
              <a:rPr lang="en-US"/>
              <a:t>now </a:t>
            </a:r>
            <a:r>
              <a:rPr lang="en-US" dirty="0"/>
              <a:t>there are no results </a:t>
            </a:r>
            <a:r>
              <a:rPr lang="en-US" dirty="0" err="1"/>
              <a:t>characterising</a:t>
            </a:r>
            <a:r>
              <a:rPr lang="en-US" dirty="0"/>
              <a:t> some nontrivial</a:t>
            </a:r>
          </a:p>
          <a:p>
            <a:r>
              <a:rPr lang="en-US"/>
              <a:t>class </a:t>
            </a:r>
            <a:r>
              <a:rPr lang="en-US" dirty="0"/>
              <a:t>of functions F on which some interesting method A</a:t>
            </a:r>
          </a:p>
          <a:p>
            <a:r>
              <a:rPr lang="en-US"/>
              <a:t>would </a:t>
            </a:r>
            <a:r>
              <a:rPr lang="en-US" dirty="0"/>
              <a:t>have an advantage over, say, random sampling of</a:t>
            </a:r>
          </a:p>
          <a:p>
            <a:r>
              <a:rPr lang="en-US"/>
              <a:t>the </a:t>
            </a:r>
            <a:r>
              <a:rPr lang="en-US" dirty="0"/>
              <a:t>search space.]</a:t>
            </a:r>
          </a:p>
          <a:p>
            <a:endParaRPr lang="en-GB"/>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74883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Should get a good transition to next slide</a:t>
            </a:r>
            <a:endParaRPr lang="en-GB" dirty="0"/>
          </a:p>
        </p:txBody>
      </p:sp>
      <p:sp>
        <p:nvSpPr>
          <p:cNvPr id="4" name="Slide Number Placeholder 3"/>
          <p:cNvSpPr>
            <a:spLocks noGrp="1"/>
          </p:cNvSpPr>
          <p:nvPr>
            <p:ph type="sldNum" sz="quarter" idx="10"/>
          </p:nvPr>
        </p:nvSpPr>
        <p:spPr/>
        <p:txBody>
          <a:bodyPr/>
          <a:lstStyle/>
          <a:p>
            <a:fld id="{0C4573DD-ABEC-409A-8FDD-B681077E6084}" type="slidenum">
              <a:rPr lang="en-US" smtClean="0"/>
              <a:t>39</a:t>
            </a:fld>
            <a:endParaRPr lang="en-US"/>
          </a:p>
        </p:txBody>
      </p:sp>
    </p:spTree>
    <p:extLst>
      <p:ext uri="{BB962C8B-B14F-4D97-AF65-F5344CB8AC3E}">
        <p14:creationId xmlns:p14="http://schemas.microsoft.com/office/powerpoint/2010/main" val="543941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3910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a:t>
            </a:r>
            <a:endParaRPr lang="en-US" dirty="0"/>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13118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1552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573DD-ABEC-409A-8FDD-B681077E6084}" type="slidenum">
              <a:rPr lang="en-US" smtClean="0"/>
              <a:t>58</a:t>
            </a:fld>
            <a:endParaRPr lang="en-US"/>
          </a:p>
        </p:txBody>
      </p:sp>
    </p:spTree>
    <p:extLst>
      <p:ext uri="{BB962C8B-B14F-4D97-AF65-F5344CB8AC3E}">
        <p14:creationId xmlns:p14="http://schemas.microsoft.com/office/powerpoint/2010/main" val="2053264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FSA</a:t>
            </a:r>
          </a:p>
          <a:p>
            <a:r>
              <a:rPr lang="en-US" sz="1200" kern="1200" dirty="0" smtClean="0">
                <a:solidFill>
                  <a:schemeClr val="tx1"/>
                </a:solidFill>
                <a:effectLst/>
                <a:latin typeface="+mn-lt"/>
                <a:ea typeface="+mn-ea"/>
                <a:cs typeface="+mn-cs"/>
              </a:rPr>
              <a:t>Productivity and Efficiency of Customer-Orientated Operations – Banks provided them with the records (including telephone records) of the conversations between their customer support representatives and customers.</a:t>
            </a:r>
          </a:p>
          <a:p>
            <a:r>
              <a:rPr lang="fr-CH" sz="1200" kern="1200" dirty="0" err="1" smtClean="0">
                <a:solidFill>
                  <a:schemeClr val="tx1"/>
                </a:solidFill>
                <a:effectLst/>
                <a:latin typeface="+mn-lt"/>
                <a:ea typeface="+mn-ea"/>
                <a:cs typeface="+mn-cs"/>
              </a:rPr>
              <a:t>They</a:t>
            </a:r>
            <a:r>
              <a:rPr lang="fr-CH" sz="1200" kern="1200" dirty="0" smtClean="0">
                <a:solidFill>
                  <a:schemeClr val="tx1"/>
                </a:solidFill>
                <a:effectLst/>
                <a:latin typeface="+mn-lt"/>
                <a:ea typeface="+mn-ea"/>
                <a:cs typeface="+mn-cs"/>
              </a:rPr>
              <a:t> </a:t>
            </a:r>
            <a:r>
              <a:rPr lang="fr-CH" sz="1200" kern="1200" dirty="0" err="1" smtClean="0">
                <a:solidFill>
                  <a:schemeClr val="tx1"/>
                </a:solidFill>
                <a:effectLst/>
                <a:latin typeface="+mn-lt"/>
                <a:ea typeface="+mn-ea"/>
                <a:cs typeface="+mn-cs"/>
              </a:rPr>
              <a:t>used</a:t>
            </a:r>
            <a:r>
              <a:rPr lang="fr-CH"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FRONTEO’s KIBIT engine to analyze data</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3"/>
              </a:rPr>
              <a:t>https://bit.ly/2LcDuRN</a:t>
            </a:r>
            <a:r>
              <a:rPr lang="en-US" dirty="0">
                <a:effectLst/>
              </a:rPr>
              <a:t>  </a:t>
            </a:r>
            <a:endParaRPr lang="en-US" dirty="0" smtClean="0">
              <a:effectLst/>
            </a:endParaRPr>
          </a:p>
          <a:p>
            <a:endParaRPr lang="en-US" dirty="0">
              <a:effectLst/>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BDDK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Estimating Deposit Banks Profitability with Artificial Neural </a:t>
            </a:r>
            <a:r>
              <a:rPr lang="en-US" sz="1200" kern="1200" dirty="0" smtClean="0">
                <a:solidFill>
                  <a:schemeClr val="tx1"/>
                </a:solidFill>
                <a:effectLst/>
                <a:latin typeface="+mn-lt"/>
                <a:ea typeface="+mn-ea"/>
                <a:cs typeface="+mn-cs"/>
              </a:rPr>
              <a:t>Networks – most</a:t>
            </a:r>
            <a:r>
              <a:rPr lang="en-US" sz="1200" kern="1200" baseline="0" dirty="0" smtClean="0">
                <a:solidFill>
                  <a:schemeClr val="tx1"/>
                </a:solidFill>
                <a:effectLst/>
                <a:latin typeface="+mn-lt"/>
                <a:ea typeface="+mn-ea"/>
                <a:cs typeface="+mn-cs"/>
              </a:rPr>
              <a:t> important step is the deciding parameters like which dependent and independent variables should use which </a:t>
            </a:r>
            <a:r>
              <a:rPr lang="fr-CH" dirty="0" err="1" smtClean="0"/>
              <a:t>intrinsic</a:t>
            </a:r>
            <a:r>
              <a:rPr lang="fr-CH" dirty="0" smtClean="0"/>
              <a:t> (</a:t>
            </a:r>
            <a:r>
              <a:rPr lang="fr-CH" dirty="0" err="1" smtClean="0"/>
              <a:t>CEO’s</a:t>
            </a:r>
            <a:r>
              <a:rPr lang="fr-CH" dirty="0" smtClean="0"/>
              <a:t> </a:t>
            </a:r>
            <a:r>
              <a:rPr lang="fr-CH" dirty="0" err="1" smtClean="0"/>
              <a:t>decisions</a:t>
            </a:r>
            <a:r>
              <a:rPr lang="fr-CH" dirty="0" smtClean="0"/>
              <a:t>) and </a:t>
            </a:r>
            <a:r>
              <a:rPr lang="en-US" dirty="0" smtClean="0"/>
              <a:t>extrinsic(macro-economy ) variable should use for enrichment etc.</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sz="1200" u="sng" kern="1200" dirty="0" smtClean="0">
                <a:solidFill>
                  <a:schemeClr val="tx1"/>
                </a:solidFill>
                <a:effectLst/>
                <a:latin typeface="+mn-lt"/>
                <a:ea typeface="+mn-ea"/>
                <a:cs typeface="+mn-cs"/>
                <a:hlinkClick r:id="rId4"/>
              </a:rPr>
              <a:t>https://bit.ly/2GeJlHn</a:t>
            </a:r>
            <a:endParaRPr lang="en-US" sz="1200" kern="1200" dirty="0" smtClean="0">
              <a:solidFill>
                <a:schemeClr val="tx1"/>
              </a:solidFill>
              <a:effectLst/>
              <a:latin typeface="+mn-lt"/>
              <a:ea typeface="+mn-ea"/>
              <a:cs typeface="+mn-cs"/>
            </a:endParaRPr>
          </a:p>
          <a:p>
            <a:endParaRPr lang="en-US" sz="1200" u="sng"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FINRA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Artificial Intelligence Could Catch Stock Market </a:t>
            </a:r>
            <a:r>
              <a:rPr lang="en-US" sz="1200" kern="1200" dirty="0" smtClean="0">
                <a:solidFill>
                  <a:schemeClr val="tx1"/>
                </a:solidFill>
                <a:effectLst/>
                <a:latin typeface="+mn-lt"/>
                <a:ea typeface="+mn-ea"/>
                <a:cs typeface="+mn-cs"/>
              </a:rPr>
              <a:t>Cheaters --</a:t>
            </a:r>
            <a:r>
              <a:rPr lang="en-US" dirty="0" smtClean="0"/>
              <a:t>FINRA monitors roughly 50 billion market “events” a day, including stock orders, modifications, cancellations, and trades. It looks for around 270 patterns to uncover potential rule violations. It would not say how many events are flagged.</a:t>
            </a:r>
            <a:r>
              <a:rPr lang="en-US" baseline="0" dirty="0" smtClean="0"/>
              <a:t> In some case </a:t>
            </a:r>
            <a:r>
              <a:rPr lang="en-US" dirty="0" smtClean="0"/>
              <a:t>they</a:t>
            </a:r>
            <a:r>
              <a:rPr lang="en-US" baseline="0" dirty="0" smtClean="0"/>
              <a:t> could miss manipulations </a:t>
            </a:r>
            <a:r>
              <a:rPr lang="en-US" dirty="0" smtClean="0"/>
              <a:t> and their big </a:t>
            </a:r>
            <a:r>
              <a:rPr lang="en-US" sz="1200" kern="1200" dirty="0" smtClean="0">
                <a:solidFill>
                  <a:schemeClr val="tx1"/>
                </a:solidFill>
                <a:effectLst/>
                <a:latin typeface="+mn-lt"/>
                <a:ea typeface="+mn-ea"/>
                <a:cs typeface="+mn-cs"/>
              </a:rPr>
              <a:t>concerned was , there would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some manipulative scheme that they were not even aware of</a:t>
            </a:r>
            <a:r>
              <a:rPr lang="en-US" sz="1200" kern="1200" baseline="0" dirty="0" smtClean="0">
                <a:solidFill>
                  <a:schemeClr val="tx1"/>
                </a:solidFill>
                <a:effectLst/>
                <a:latin typeface="+mn-lt"/>
                <a:ea typeface="+mn-ea"/>
                <a:cs typeface="+mn-cs"/>
              </a:rPr>
              <a:t> it.</a:t>
            </a:r>
            <a:endParaRPr lang="en-US" sz="1200" kern="1200" dirty="0">
              <a:solidFill>
                <a:schemeClr val="tx1"/>
              </a:solidFill>
              <a:effectLst/>
              <a:latin typeface="+mn-lt"/>
              <a:ea typeface="+mn-ea"/>
              <a:cs typeface="+mn-cs"/>
            </a:endParaRPr>
          </a:p>
          <a:p>
            <a:r>
              <a:rPr lang="tr-TR" sz="1200" u="sng" kern="1200" dirty="0" smtClean="0">
                <a:solidFill>
                  <a:schemeClr val="tx1"/>
                </a:solidFill>
                <a:effectLst/>
                <a:latin typeface="+mn-lt"/>
                <a:ea typeface="+mn-ea"/>
                <a:cs typeface="+mn-cs"/>
                <a:hlinkClick r:id="rId5"/>
              </a:rPr>
              <a:t>https://bit.ly/2erezht</a:t>
            </a:r>
            <a:endParaRPr lang="en-US" sz="1200" kern="1200" dirty="0" smtClean="0">
              <a:solidFill>
                <a:schemeClr val="tx1"/>
              </a:solidFill>
              <a:effectLst/>
              <a:latin typeface="+mn-lt"/>
              <a:ea typeface="+mn-ea"/>
              <a:cs typeface="+mn-cs"/>
            </a:endParaRPr>
          </a:p>
          <a:p>
            <a:r>
              <a:rPr lang="tr-TR" sz="1200" u="sng" kern="1200" dirty="0" smtClean="0">
                <a:solidFill>
                  <a:schemeClr val="tx1"/>
                </a:solidFill>
                <a:effectLst/>
                <a:latin typeface="+mn-lt"/>
                <a:ea typeface="+mn-ea"/>
                <a:cs typeface="+mn-cs"/>
                <a:hlinkClick r:id="rId6"/>
              </a:rPr>
              <a:t>https://bit.ly/2scb58H</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25571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ASIC</a:t>
            </a:r>
          </a:p>
          <a:p>
            <a:pPr fontAlgn="base"/>
            <a:r>
              <a:rPr lang="en-US" sz="1200" kern="1200" dirty="0">
                <a:solidFill>
                  <a:schemeClr val="tx1"/>
                </a:solidFill>
                <a:effectLst/>
                <a:latin typeface="+mn-lt"/>
                <a:ea typeface="+mn-ea"/>
                <a:cs typeface="+mn-cs"/>
              </a:rPr>
              <a:t>ASIC eyes AI to crack down on dodgy financial </a:t>
            </a:r>
            <a:r>
              <a:rPr lang="en-US" sz="1200" kern="1200" dirty="0" smtClean="0">
                <a:solidFill>
                  <a:schemeClr val="tx1"/>
                </a:solidFill>
                <a:effectLst/>
                <a:latin typeface="+mn-lt"/>
                <a:ea typeface="+mn-ea"/>
                <a:cs typeface="+mn-cs"/>
              </a:rPr>
              <a:t>practices – They focus on the NLP technologies. The job of reviewing advertising from radio, TV, print, billboards and online is currently undertaken manually. When ASIC reviewers find an issue of concern, their first step is to draft an initial letter to the financial entity setting these out. Their</a:t>
            </a:r>
            <a:r>
              <a:rPr lang="en-US" sz="1200" kern="1200" baseline="0" dirty="0" smtClean="0">
                <a:solidFill>
                  <a:schemeClr val="tx1"/>
                </a:solidFill>
                <a:effectLst/>
                <a:latin typeface="+mn-lt"/>
                <a:ea typeface="+mn-ea"/>
                <a:cs typeface="+mn-cs"/>
              </a:rPr>
              <a:t> aim is : 1.</a:t>
            </a:r>
            <a:r>
              <a:rPr lang="en-US" sz="1200" kern="1200" dirty="0" smtClean="0">
                <a:solidFill>
                  <a:schemeClr val="tx1"/>
                </a:solidFill>
                <a:effectLst/>
                <a:latin typeface="+mn-lt"/>
                <a:ea typeface="+mn-ea"/>
                <a:cs typeface="+mn-cs"/>
              </a:rPr>
              <a:t>monitor advertising across all media, including social media</a:t>
            </a:r>
            <a:r>
              <a:rPr lang="en-US" sz="1200" kern="1200" baseline="0" dirty="0" smtClean="0">
                <a:solidFill>
                  <a:schemeClr val="tx1"/>
                </a:solidFill>
                <a:effectLst/>
                <a:latin typeface="+mn-lt"/>
                <a:ea typeface="+mn-ea"/>
                <a:cs typeface="+mn-cs"/>
              </a:rPr>
              <a:t> 2.</a:t>
            </a:r>
            <a:r>
              <a:rPr lang="en-US" sz="1200" kern="1200" dirty="0" smtClean="0">
                <a:solidFill>
                  <a:schemeClr val="tx1"/>
                </a:solidFill>
                <a:effectLst/>
                <a:latin typeface="+mn-lt"/>
                <a:ea typeface="+mn-ea"/>
                <a:cs typeface="+mn-cs"/>
              </a:rPr>
              <a:t>automate the drafting of initial correspondence.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u="sng" kern="1200" dirty="0" smtClean="0">
                <a:solidFill>
                  <a:schemeClr val="tx1"/>
                </a:solidFill>
                <a:effectLst/>
                <a:latin typeface="+mn-lt"/>
                <a:ea typeface="+mn-ea"/>
                <a:cs typeface="+mn-cs"/>
                <a:hlinkClick r:id="rId3"/>
              </a:rPr>
              <a:t>https://bit.ly/2LcXSlK</a:t>
            </a:r>
            <a:endParaRPr lang="en-US" sz="1200" kern="1200" dirty="0" smtClean="0">
              <a:solidFill>
                <a:schemeClr val="tx1"/>
              </a:solidFill>
              <a:effectLst/>
              <a:latin typeface="+mn-lt"/>
              <a:ea typeface="+mn-ea"/>
              <a:cs typeface="+mn-cs"/>
            </a:endParaRPr>
          </a:p>
          <a:p>
            <a:r>
              <a:rPr lang="tr-TR" sz="1200" u="sng" kern="1200" dirty="0" smtClean="0">
                <a:solidFill>
                  <a:schemeClr val="tx1"/>
                </a:solidFill>
                <a:effectLst/>
                <a:latin typeface="+mn-lt"/>
                <a:ea typeface="+mn-ea"/>
                <a:cs typeface="+mn-cs"/>
                <a:hlinkClick r:id="rId4"/>
              </a:rPr>
              <a:t>https://bit.ly/2UG3BoD</a:t>
            </a:r>
            <a:endParaRPr lang="en-US" sz="1200" kern="1200" dirty="0">
              <a:solidFill>
                <a:schemeClr val="tx1"/>
              </a:solidFill>
              <a:effectLst/>
              <a:latin typeface="+mn-lt"/>
              <a:ea typeface="+mn-ea"/>
              <a:cs typeface="+mn-cs"/>
            </a:endParaRPr>
          </a:p>
          <a:p>
            <a:endParaRPr lang="en-US" dirty="0"/>
          </a:p>
          <a:p>
            <a:r>
              <a:rPr lang="en-US" sz="1200" b="1" kern="1200" dirty="0" smtClean="0">
                <a:solidFill>
                  <a:schemeClr val="tx1"/>
                </a:solidFill>
                <a:effectLst/>
                <a:latin typeface="+mn-lt"/>
                <a:ea typeface="+mn-ea"/>
                <a:cs typeface="+mn-cs"/>
              </a:rPr>
              <a:t>Prudential</a:t>
            </a:r>
            <a:br>
              <a:rPr lang="en-US" sz="1200" b="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Big Data Anomaly Detection Tool &amp; Big Data Text Analytics -- </a:t>
            </a:r>
            <a:r>
              <a:rPr lang="en-US" dirty="0" smtClean="0"/>
              <a:t>The Bank of England has established a </a:t>
            </a:r>
            <a:r>
              <a:rPr lang="en-US" dirty="0" err="1" smtClean="0"/>
              <a:t>FinTech</a:t>
            </a:r>
            <a:r>
              <a:rPr lang="en-US" dirty="0" smtClean="0"/>
              <a:t> Accelerator to work with innovative firms (startups)and new technologies. In this purpose they start to use</a:t>
            </a:r>
            <a:r>
              <a:rPr lang="en-US" baseline="0" dirty="0" smtClean="0"/>
              <a:t> Big Data Technologies especially cloud solutions architect</a:t>
            </a: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5"/>
              </a:rPr>
              <a:t>https://bit.ly/2rxxjib</a:t>
            </a:r>
            <a:endParaRPr lang="en-US" sz="1200" u="sng" kern="1200" dirty="0">
              <a:solidFill>
                <a:schemeClr val="tx1"/>
              </a:solidFill>
              <a:effectLst/>
              <a:latin typeface="+mn-lt"/>
              <a:ea typeface="+mn-ea"/>
              <a:cs typeface="+mn-cs"/>
            </a:endParaRPr>
          </a:p>
          <a:p>
            <a:r>
              <a:rPr lang="fr-CH" sz="1200" u="sng" kern="1200" dirty="0">
                <a:solidFill>
                  <a:schemeClr val="tx1"/>
                </a:solidFill>
                <a:effectLst/>
                <a:latin typeface="+mn-lt"/>
                <a:ea typeface="+mn-ea"/>
                <a:cs typeface="+mn-cs"/>
                <a:hlinkClick r:id="rId6"/>
              </a:rPr>
              <a:t>https://</a:t>
            </a:r>
            <a:r>
              <a:rPr lang="fr-CH" sz="1200" u="sng" kern="1200" dirty="0" smtClean="0">
                <a:solidFill>
                  <a:schemeClr val="tx1"/>
                </a:solidFill>
                <a:effectLst/>
                <a:latin typeface="+mn-lt"/>
                <a:ea typeface="+mn-ea"/>
                <a:cs typeface="+mn-cs"/>
                <a:hlinkClick r:id="rId6"/>
              </a:rPr>
              <a:t>bit.ly/2SFAQXh</a:t>
            </a:r>
            <a:endParaRPr lang="fr-CH" sz="1200" u="sng" kern="1200" dirty="0" smtClean="0">
              <a:solidFill>
                <a:schemeClr val="tx1"/>
              </a:solidFill>
              <a:effectLst/>
              <a:latin typeface="+mn-lt"/>
              <a:ea typeface="+mn-ea"/>
              <a:cs typeface="+mn-cs"/>
            </a:endParaRPr>
          </a:p>
          <a:p>
            <a:endParaRPr lang="fr-CH" sz="1200" u="sng" kern="1200" dirty="0" smtClean="0">
              <a:solidFill>
                <a:schemeClr val="tx1"/>
              </a:solidFill>
              <a:effectLst/>
              <a:latin typeface="+mn-lt"/>
              <a:ea typeface="+mn-ea"/>
              <a:cs typeface="+mn-cs"/>
            </a:endParaRPr>
          </a:p>
          <a:p>
            <a:r>
              <a:rPr lang="fr-CH" sz="1200" b="1" kern="1200" dirty="0" smtClean="0">
                <a:solidFill>
                  <a:schemeClr val="tx1"/>
                </a:solidFill>
                <a:effectLst/>
                <a:latin typeface="+mn-lt"/>
                <a:ea typeface="+mn-ea"/>
                <a:cs typeface="+mn-cs"/>
              </a:rPr>
              <a:t>AUSTRAC</a:t>
            </a:r>
          </a:p>
          <a:p>
            <a:r>
              <a:rPr lang="en-US" sz="1200" kern="1200" dirty="0" smtClean="0">
                <a:solidFill>
                  <a:schemeClr val="tx1"/>
                </a:solidFill>
                <a:effectLst/>
                <a:latin typeface="+mn-lt"/>
                <a:ea typeface="+mn-ea"/>
                <a:cs typeface="+mn-cs"/>
              </a:rPr>
              <a:t>Detect Unknown Money Laundering </a:t>
            </a:r>
          </a:p>
          <a:p>
            <a:r>
              <a:rPr lang="en-US" sz="1200" u="sng" kern="1200" dirty="0" smtClean="0">
                <a:solidFill>
                  <a:schemeClr val="tx1"/>
                </a:solidFill>
                <a:effectLst/>
                <a:latin typeface="+mn-lt"/>
                <a:ea typeface="+mn-ea"/>
                <a:cs typeface="+mn-cs"/>
                <a:hlinkClick r:id="rId7"/>
              </a:rPr>
              <a:t>https://bit.ly/2M0HzHE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2577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573DD-ABEC-409A-8FDD-B681077E6084}" type="slidenum">
              <a:rPr lang="en-US" smtClean="0"/>
              <a:t>5</a:t>
            </a:fld>
            <a:endParaRPr lang="en-US"/>
          </a:p>
        </p:txBody>
      </p:sp>
    </p:spTree>
    <p:extLst>
      <p:ext uri="{BB962C8B-B14F-4D97-AF65-F5344CB8AC3E}">
        <p14:creationId xmlns:p14="http://schemas.microsoft.com/office/powerpoint/2010/main" val="2920459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err="1" smtClean="0"/>
              <a:t>Proposed</a:t>
            </a:r>
            <a:r>
              <a:rPr lang="fr-CH" dirty="0" smtClean="0"/>
              <a:t> </a:t>
            </a:r>
            <a:r>
              <a:rPr lang="fr-CH" dirty="0" err="1" smtClean="0"/>
              <a:t>approach</a:t>
            </a:r>
            <a:r>
              <a:rPr lang="fr-CH" baseline="0" dirty="0" smtClean="0"/>
              <a:t> for the </a:t>
            </a:r>
            <a:r>
              <a:rPr lang="fr-CH" baseline="0" dirty="0" err="1" smtClean="0"/>
              <a:t>market</a:t>
            </a:r>
            <a:r>
              <a:rPr lang="fr-CH" baseline="0" dirty="0" smtClean="0"/>
              <a:t> </a:t>
            </a:r>
            <a:r>
              <a:rPr lang="fr-CH" baseline="0" dirty="0" err="1" smtClean="0"/>
              <a:t>study</a:t>
            </a:r>
            <a:endParaRPr lang="en-US" dirty="0"/>
          </a:p>
        </p:txBody>
      </p:sp>
      <p:sp>
        <p:nvSpPr>
          <p:cNvPr id="4" name="Slide Number Placeholder 3"/>
          <p:cNvSpPr>
            <a:spLocks noGrp="1"/>
          </p:cNvSpPr>
          <p:nvPr>
            <p:ph type="sldNum" sz="quarter" idx="10"/>
          </p:nvPr>
        </p:nvSpPr>
        <p:spPr/>
        <p:txBody>
          <a:bodyPr/>
          <a:lstStyle/>
          <a:p>
            <a:fld id="{0C4573DD-ABEC-409A-8FDD-B681077E6084}" type="slidenum">
              <a:rPr lang="en-US" smtClean="0"/>
              <a:t>61</a:t>
            </a:fld>
            <a:endParaRPr lang="en-US"/>
          </a:p>
        </p:txBody>
      </p:sp>
    </p:spTree>
    <p:extLst>
      <p:ext uri="{BB962C8B-B14F-4D97-AF65-F5344CB8AC3E}">
        <p14:creationId xmlns:p14="http://schemas.microsoft.com/office/powerpoint/2010/main" val="388806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7114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516183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24609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910879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57" b="0" i="0" kern="1200" dirty="0" smtClean="0">
                <a:solidFill>
                  <a:schemeClr val="tx1"/>
                </a:solidFill>
                <a:effectLst/>
                <a:latin typeface="+mn-lt"/>
                <a:ea typeface="+mn-ea"/>
                <a:cs typeface="+mn-cs"/>
              </a:rPr>
              <a:t>Figure 4. Local variable importance for an </a:t>
            </a:r>
            <a:r>
              <a:rPr lang="en-US" sz="1557" b="0" i="0" kern="1200" dirty="0" err="1" smtClean="0">
                <a:solidFill>
                  <a:schemeClr val="tx1"/>
                </a:solidFill>
                <a:effectLst/>
                <a:latin typeface="+mn-lt"/>
                <a:ea typeface="+mn-ea"/>
                <a:cs typeface="+mn-cs"/>
              </a:rPr>
              <a:t>XGBoost</a:t>
            </a:r>
            <a:r>
              <a:rPr lang="en-US" sz="1557" b="0" i="0" kern="1200" dirty="0" smtClean="0">
                <a:solidFill>
                  <a:schemeClr val="tx1"/>
                </a:solidFill>
                <a:effectLst/>
                <a:latin typeface="+mn-lt"/>
                <a:ea typeface="+mn-ea"/>
                <a:cs typeface="+mn-cs"/>
              </a:rPr>
              <a:t> model trained on random data. Figure courtesy of H2O.ai.</a:t>
            </a:r>
            <a:endParaRPr lang="en-US" dirty="0"/>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52523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50697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573DD-ABEC-409A-8FDD-B681077E6084}" type="slidenum">
              <a:rPr lang="en-US" smtClean="0"/>
              <a:t>74</a:t>
            </a:fld>
            <a:endParaRPr lang="en-US"/>
          </a:p>
        </p:txBody>
      </p:sp>
    </p:spTree>
    <p:extLst>
      <p:ext uri="{BB962C8B-B14F-4D97-AF65-F5344CB8AC3E}">
        <p14:creationId xmlns:p14="http://schemas.microsoft.com/office/powerpoint/2010/main" val="2939453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00062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XML </a:t>
            </a:r>
          </a:p>
          <a:p>
            <a:r>
              <a:rPr lang="en-US" dirty="0" smtClean="0"/>
              <a:t>In </a:t>
            </a:r>
            <a:r>
              <a:rPr lang="en-US" dirty="0" smtClean="0">
                <a:hlinkClick r:id="rId3" tooltip="Computing"/>
              </a:rPr>
              <a:t>computing</a:t>
            </a:r>
            <a:r>
              <a:rPr lang="en-US" dirty="0" smtClean="0"/>
              <a:t>, </a:t>
            </a:r>
            <a:r>
              <a:rPr lang="en-US" b="1" dirty="0" smtClean="0"/>
              <a:t>Extensible Markup Language</a:t>
            </a:r>
            <a:r>
              <a:rPr lang="en-US" dirty="0" smtClean="0"/>
              <a:t> (</a:t>
            </a:r>
            <a:r>
              <a:rPr lang="en-US" b="1" dirty="0" smtClean="0"/>
              <a:t>XML</a:t>
            </a:r>
            <a:r>
              <a:rPr lang="en-US" dirty="0" smtClean="0"/>
              <a:t>) is a </a:t>
            </a:r>
            <a:r>
              <a:rPr lang="en-US" dirty="0" smtClean="0">
                <a:hlinkClick r:id="rId4" tooltip="Markup language"/>
              </a:rPr>
              <a:t>markup language</a:t>
            </a:r>
            <a:r>
              <a:rPr lang="en-US" dirty="0" smtClean="0"/>
              <a:t> that defines a set of rules for encoding </a:t>
            </a:r>
            <a:r>
              <a:rPr lang="en-US" dirty="0" smtClean="0">
                <a:hlinkClick r:id="rId5" tooltip="Electronic document"/>
              </a:rPr>
              <a:t>documents</a:t>
            </a:r>
            <a:r>
              <a:rPr lang="en-US" dirty="0" smtClean="0"/>
              <a:t> in a </a:t>
            </a:r>
            <a:r>
              <a:rPr lang="en-US" dirty="0" smtClean="0">
                <a:hlinkClick r:id="rId6" tooltip="File format"/>
              </a:rPr>
              <a:t>format</a:t>
            </a:r>
            <a:r>
              <a:rPr lang="en-US" dirty="0" smtClean="0"/>
              <a:t> that is both </a:t>
            </a:r>
            <a:r>
              <a:rPr lang="en-US" dirty="0" smtClean="0">
                <a:hlinkClick r:id="rId7" tooltip="Human-readable medium"/>
              </a:rPr>
              <a:t>human-readable</a:t>
            </a:r>
            <a:r>
              <a:rPr lang="en-US" dirty="0" smtClean="0"/>
              <a:t> and </a:t>
            </a:r>
            <a:r>
              <a:rPr lang="en-US" dirty="0" smtClean="0">
                <a:hlinkClick r:id="rId8" tooltip="Machine-readable data"/>
              </a:rPr>
              <a:t>machine-readable</a:t>
            </a:r>
            <a:r>
              <a:rPr lang="en-US" dirty="0" smtClean="0"/>
              <a:t>. </a:t>
            </a:r>
          </a:p>
          <a:p>
            <a:r>
              <a:rPr lang="en-US" dirty="0" err="1" smtClean="0"/>
              <a:t>Metnion</a:t>
            </a:r>
            <a:r>
              <a:rPr lang="en-US" dirty="0" smtClean="0"/>
              <a:t> NLP, that can handle</a:t>
            </a:r>
            <a:r>
              <a:rPr lang="en-US" baseline="0" dirty="0" smtClean="0"/>
              <a:t> unstructured data.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918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08227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XML </a:t>
            </a:r>
          </a:p>
          <a:p>
            <a:r>
              <a:rPr lang="en-US" dirty="0" smtClean="0"/>
              <a:t>In </a:t>
            </a:r>
            <a:r>
              <a:rPr lang="en-US" dirty="0" smtClean="0">
                <a:hlinkClick r:id="rId3" tooltip="Computing"/>
              </a:rPr>
              <a:t>computing</a:t>
            </a:r>
            <a:r>
              <a:rPr lang="en-US" dirty="0" smtClean="0"/>
              <a:t>, </a:t>
            </a:r>
            <a:r>
              <a:rPr lang="en-US" b="1" dirty="0" smtClean="0"/>
              <a:t>Extensible Markup Language</a:t>
            </a:r>
            <a:r>
              <a:rPr lang="en-US" dirty="0" smtClean="0"/>
              <a:t> (</a:t>
            </a:r>
            <a:r>
              <a:rPr lang="en-US" b="1" dirty="0" smtClean="0"/>
              <a:t>XML</a:t>
            </a:r>
            <a:r>
              <a:rPr lang="en-US" dirty="0" smtClean="0"/>
              <a:t>) is a </a:t>
            </a:r>
            <a:r>
              <a:rPr lang="en-US" dirty="0" smtClean="0">
                <a:hlinkClick r:id="rId4" tooltip="Markup language"/>
              </a:rPr>
              <a:t>markup language</a:t>
            </a:r>
            <a:r>
              <a:rPr lang="en-US" dirty="0" smtClean="0"/>
              <a:t> that defines a set of rules for encoding </a:t>
            </a:r>
            <a:r>
              <a:rPr lang="en-US" dirty="0" smtClean="0">
                <a:hlinkClick r:id="rId5" tooltip="Electronic document"/>
              </a:rPr>
              <a:t>documents</a:t>
            </a:r>
            <a:r>
              <a:rPr lang="en-US" dirty="0" smtClean="0"/>
              <a:t> in a </a:t>
            </a:r>
            <a:r>
              <a:rPr lang="en-US" dirty="0" smtClean="0">
                <a:hlinkClick r:id="rId6" tooltip="File format"/>
              </a:rPr>
              <a:t>format</a:t>
            </a:r>
            <a:r>
              <a:rPr lang="en-US" dirty="0" smtClean="0"/>
              <a:t> that is both </a:t>
            </a:r>
            <a:r>
              <a:rPr lang="en-US" dirty="0" smtClean="0">
                <a:hlinkClick r:id="rId7" tooltip="Human-readable medium"/>
              </a:rPr>
              <a:t>human-readable</a:t>
            </a:r>
            <a:r>
              <a:rPr lang="en-US" dirty="0" smtClean="0"/>
              <a:t> and </a:t>
            </a:r>
            <a:r>
              <a:rPr lang="en-US" dirty="0" smtClean="0">
                <a:hlinkClick r:id="rId8" tooltip="Machine-readable data"/>
              </a:rPr>
              <a:t>machine-readable</a:t>
            </a:r>
            <a:r>
              <a:rPr lang="en-US" dirty="0" smtClean="0"/>
              <a:t>. </a:t>
            </a:r>
          </a:p>
          <a:p>
            <a:r>
              <a:rPr lang="en-US" dirty="0" err="1" smtClean="0"/>
              <a:t>Metnion</a:t>
            </a:r>
            <a:r>
              <a:rPr lang="en-US" dirty="0" smtClean="0"/>
              <a:t> NLP, that can handle</a:t>
            </a:r>
            <a:r>
              <a:rPr lang="en-US" baseline="0" dirty="0" smtClean="0"/>
              <a:t> unstructured data.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329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XML </a:t>
            </a:r>
          </a:p>
          <a:p>
            <a:r>
              <a:rPr lang="en-US" dirty="0" smtClean="0"/>
              <a:t>In </a:t>
            </a:r>
            <a:r>
              <a:rPr lang="en-US" dirty="0" smtClean="0">
                <a:hlinkClick r:id="rId3" tooltip="Computing"/>
              </a:rPr>
              <a:t>computing</a:t>
            </a:r>
            <a:r>
              <a:rPr lang="en-US" dirty="0" smtClean="0"/>
              <a:t>, </a:t>
            </a:r>
            <a:r>
              <a:rPr lang="en-US" b="1" dirty="0" smtClean="0"/>
              <a:t>Extensible Markup Language</a:t>
            </a:r>
            <a:r>
              <a:rPr lang="en-US" dirty="0" smtClean="0"/>
              <a:t> (</a:t>
            </a:r>
            <a:r>
              <a:rPr lang="en-US" b="1" dirty="0" smtClean="0"/>
              <a:t>XML</a:t>
            </a:r>
            <a:r>
              <a:rPr lang="en-US" dirty="0" smtClean="0"/>
              <a:t>) is a </a:t>
            </a:r>
            <a:r>
              <a:rPr lang="en-US" dirty="0" smtClean="0">
                <a:hlinkClick r:id="rId4" tooltip="Markup language"/>
              </a:rPr>
              <a:t>markup language</a:t>
            </a:r>
            <a:r>
              <a:rPr lang="en-US" dirty="0" smtClean="0"/>
              <a:t> that defines a set of rules for encoding </a:t>
            </a:r>
            <a:r>
              <a:rPr lang="en-US" dirty="0" smtClean="0">
                <a:hlinkClick r:id="rId5" tooltip="Electronic document"/>
              </a:rPr>
              <a:t>documents</a:t>
            </a:r>
            <a:r>
              <a:rPr lang="en-US" dirty="0" smtClean="0"/>
              <a:t> in a </a:t>
            </a:r>
            <a:r>
              <a:rPr lang="en-US" dirty="0" smtClean="0">
                <a:hlinkClick r:id="rId6" tooltip="File format"/>
              </a:rPr>
              <a:t>format</a:t>
            </a:r>
            <a:r>
              <a:rPr lang="en-US" dirty="0" smtClean="0"/>
              <a:t> that is both </a:t>
            </a:r>
            <a:r>
              <a:rPr lang="en-US" dirty="0" smtClean="0">
                <a:hlinkClick r:id="rId7" tooltip="Human-readable medium"/>
              </a:rPr>
              <a:t>human-readable</a:t>
            </a:r>
            <a:r>
              <a:rPr lang="en-US" dirty="0" smtClean="0"/>
              <a:t> and </a:t>
            </a:r>
            <a:r>
              <a:rPr lang="en-US" dirty="0" smtClean="0">
                <a:hlinkClick r:id="rId8" tooltip="Machine-readable data"/>
              </a:rPr>
              <a:t>machine-readable</a:t>
            </a:r>
            <a:r>
              <a:rPr lang="en-US" dirty="0" smtClean="0"/>
              <a:t>. </a:t>
            </a:r>
          </a:p>
          <a:p>
            <a:r>
              <a:rPr lang="en-US" dirty="0" err="1" smtClean="0"/>
              <a:t>Metnion</a:t>
            </a:r>
            <a:r>
              <a:rPr lang="en-US" dirty="0" smtClean="0"/>
              <a:t> NLP, that can handle</a:t>
            </a:r>
            <a:r>
              <a:rPr lang="en-US" baseline="0" dirty="0" smtClean="0"/>
              <a:t> unstructured data.</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5550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err="1" smtClean="0"/>
              <a:t>Proposed</a:t>
            </a:r>
            <a:r>
              <a:rPr lang="fr-CH" dirty="0" smtClean="0"/>
              <a:t> </a:t>
            </a:r>
            <a:r>
              <a:rPr lang="fr-CH" dirty="0" err="1" smtClean="0"/>
              <a:t>approach</a:t>
            </a:r>
            <a:r>
              <a:rPr lang="fr-CH" baseline="0" dirty="0" smtClean="0"/>
              <a:t> for the </a:t>
            </a:r>
            <a:r>
              <a:rPr lang="fr-CH" baseline="0" dirty="0" err="1" smtClean="0"/>
              <a:t>market</a:t>
            </a:r>
            <a:r>
              <a:rPr lang="fr-CH" baseline="0" dirty="0" smtClean="0"/>
              <a:t> </a:t>
            </a:r>
            <a:r>
              <a:rPr lang="fr-CH" baseline="0" dirty="0" err="1" smtClean="0"/>
              <a:t>study</a:t>
            </a:r>
            <a:endParaRPr lang="en-US" dirty="0"/>
          </a:p>
        </p:txBody>
      </p:sp>
      <p:sp>
        <p:nvSpPr>
          <p:cNvPr id="4" name="Slide Number Placeholder 3"/>
          <p:cNvSpPr>
            <a:spLocks noGrp="1"/>
          </p:cNvSpPr>
          <p:nvPr>
            <p:ph type="sldNum" sz="quarter" idx="10"/>
          </p:nvPr>
        </p:nvSpPr>
        <p:spPr/>
        <p:txBody>
          <a:bodyPr/>
          <a:lstStyle/>
          <a:p>
            <a:fld id="{0C4573DD-ABEC-409A-8FDD-B681077E6084}" type="slidenum">
              <a:rPr lang="en-US" smtClean="0"/>
              <a:t>79</a:t>
            </a:fld>
            <a:endParaRPr lang="en-US"/>
          </a:p>
        </p:txBody>
      </p:sp>
    </p:spTree>
    <p:extLst>
      <p:ext uri="{BB962C8B-B14F-4D97-AF65-F5344CB8AC3E}">
        <p14:creationId xmlns:p14="http://schemas.microsoft.com/office/powerpoint/2010/main" val="3278346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13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dirty="0"/>
              <a:t>https://sqrrl.com/explainability-machine-learning/#sthash.ZPjmiUJA.dpuf</a:t>
            </a:r>
          </a:p>
          <a:p>
            <a:r>
              <a:rPr lang="en-US" dirty="0" smtClean="0"/>
              <a:t>https://www.technologyreview.com/s/601775/why-we-should-expect-algorithms-to-be-biased/</a:t>
            </a:r>
          </a:p>
          <a:p>
            <a:r>
              <a:rPr lang="en-US" dirty="0" smtClean="0"/>
              <a:t>https://www.technologyreview.com/s/600996/artificial-intolerance/?set=600969</a:t>
            </a:r>
          </a:p>
          <a:p>
            <a:r>
              <a:rPr lang="en-US" dirty="0" smtClean="0"/>
              <a:t>http://www.huffingtonpost.co.uk/ben-taylor1/aipowered-decisionmaking-_b_12879730.html</a:t>
            </a:r>
          </a:p>
          <a:p>
            <a:r>
              <a:rPr lang="en-US" dirty="0" smtClean="0"/>
              <a:t>https://phys.org/news/2016-10-reliability-artificial-intelligence.html</a:t>
            </a:r>
          </a:p>
          <a:p>
            <a:r>
              <a:rPr lang="en-US" dirty="0" smtClean="0"/>
              <a:t>https://hbr.org/2016/11/what-it-will-take-for-us-to-trust-ai</a:t>
            </a:r>
          </a:p>
          <a:p>
            <a:endParaRPr lang="en-US" dirty="0"/>
          </a:p>
        </p:txBody>
      </p:sp>
      <p:sp>
        <p:nvSpPr>
          <p:cNvPr id="4" name="Slide Number Placeholder 3"/>
          <p:cNvSpPr>
            <a:spLocks noGrp="1"/>
          </p:cNvSpPr>
          <p:nvPr>
            <p:ph type="sldNum" sz="quarter" idx="10"/>
          </p:nvPr>
        </p:nvSpPr>
        <p:spPr/>
        <p:txBody>
          <a:bodyPr numCol="1"/>
          <a:lstStyle/>
          <a:p>
            <a:fld id="{0C4573DD-ABEC-409A-8FDD-B681077E6084}" type="slidenum">
              <a:rPr lang="en-US" smtClean="0"/>
              <a:t>87</a:t>
            </a:fld>
            <a:endParaRPr lang="en-US" dirty="0"/>
          </a:p>
        </p:txBody>
      </p:sp>
    </p:spTree>
    <p:extLst>
      <p:ext uri="{BB962C8B-B14F-4D97-AF65-F5344CB8AC3E}">
        <p14:creationId xmlns:p14="http://schemas.microsoft.com/office/powerpoint/2010/main" val="1619177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573DD-ABEC-409A-8FDD-B681077E6084}" type="slidenum">
              <a:rPr lang="en-US" smtClean="0"/>
              <a:t>89</a:t>
            </a:fld>
            <a:endParaRPr lang="en-US"/>
          </a:p>
        </p:txBody>
      </p:sp>
    </p:spTree>
    <p:extLst>
      <p:ext uri="{BB962C8B-B14F-4D97-AF65-F5344CB8AC3E}">
        <p14:creationId xmlns:p14="http://schemas.microsoft.com/office/powerpoint/2010/main" val="1019600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DCCDBB66-6CF3-4C4F-B062-31669A19633E}" type="slidenum">
              <a:rPr lang="en-US" smtClean="0"/>
              <a:t>90</a:t>
            </a:fld>
            <a:endParaRPr lang="en-US" dirty="0"/>
          </a:p>
        </p:txBody>
      </p:sp>
    </p:spTree>
    <p:extLst>
      <p:ext uri="{BB962C8B-B14F-4D97-AF65-F5344CB8AC3E}">
        <p14:creationId xmlns:p14="http://schemas.microsoft.com/office/powerpoint/2010/main" val="329352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DCCDBB66-6CF3-4C4F-B062-31669A19633E}" type="slidenum">
              <a:rPr lang="en-US" smtClean="0"/>
              <a:t>91</a:t>
            </a:fld>
            <a:endParaRPr lang="en-US" dirty="0"/>
          </a:p>
        </p:txBody>
      </p:sp>
    </p:spTree>
    <p:extLst>
      <p:ext uri="{BB962C8B-B14F-4D97-AF65-F5344CB8AC3E}">
        <p14:creationId xmlns:p14="http://schemas.microsoft.com/office/powerpoint/2010/main" val="3915203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DCCDBB66-6CF3-4C4F-B062-31669A19633E}" type="slidenum">
              <a:rPr lang="en-US" smtClean="0"/>
              <a:t>92</a:t>
            </a:fld>
            <a:endParaRPr lang="en-US" dirty="0"/>
          </a:p>
        </p:txBody>
      </p:sp>
    </p:spTree>
    <p:extLst>
      <p:ext uri="{BB962C8B-B14F-4D97-AF65-F5344CB8AC3E}">
        <p14:creationId xmlns:p14="http://schemas.microsoft.com/office/powerpoint/2010/main" val="533281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DCCDBB66-6CF3-4C4F-B062-31669A19633E}" type="slidenum">
              <a:rPr lang="en-US" smtClean="0"/>
              <a:t>93</a:t>
            </a:fld>
            <a:endParaRPr lang="en-US" dirty="0"/>
          </a:p>
        </p:txBody>
      </p:sp>
    </p:spTree>
    <p:extLst>
      <p:ext uri="{BB962C8B-B14F-4D97-AF65-F5344CB8AC3E}">
        <p14:creationId xmlns:p14="http://schemas.microsoft.com/office/powerpoint/2010/main" val="3655469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26390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0"/>
        <p:cNvGrpSpPr/>
        <p:nvPr/>
      </p:nvGrpSpPr>
      <p:grpSpPr>
        <a:xfrm>
          <a:off x="0" y="0"/>
          <a:ext cx="0" cy="0"/>
          <a:chOff x="0" y="0"/>
          <a:chExt cx="0" cy="0"/>
        </a:xfrm>
      </p:grpSpPr>
      <p:sp>
        <p:nvSpPr>
          <p:cNvPr id="5851" name="Google Shape;5851;p120:notes"/>
          <p:cNvSpPr>
            <a:spLocks noGrp="1" noRot="1" noChangeAspect="1"/>
          </p:cNvSpPr>
          <p:nvPr>
            <p:ph type="sldImg" idx="2"/>
          </p:nvPr>
        </p:nvSpPr>
        <p:spPr>
          <a:xfrm>
            <a:off x="747713" y="757238"/>
            <a:ext cx="5486400" cy="3778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2" name="Google Shape;5852;p120:notes"/>
          <p:cNvSpPr txBox="1">
            <a:spLocks noGrp="1"/>
          </p:cNvSpPr>
          <p:nvPr>
            <p:ph type="body" idx="1"/>
          </p:nvPr>
        </p:nvSpPr>
        <p:spPr>
          <a:xfrm>
            <a:off x="698501" y="4787535"/>
            <a:ext cx="5588116" cy="4534174"/>
          </a:xfrm>
          <a:prstGeom prst="rect">
            <a:avLst/>
          </a:prstGeom>
          <a:noFill/>
          <a:ln>
            <a:noFill/>
          </a:ln>
        </p:spPr>
        <p:txBody>
          <a:bodyPr spcFirstLastPara="1" wrap="square" lIns="96727" tIns="96727" rIns="96727" bIns="96727" anchor="t" anchorCtr="0">
            <a:noAutofit/>
          </a:bodyPr>
          <a:lstStyle/>
          <a:p>
            <a:pPr>
              <a:buClr>
                <a:schemeClr val="dk1"/>
              </a:buClr>
              <a:buSzPts val="1400"/>
            </a:pPr>
            <a:endParaRPr sz="1200">
              <a:solidFill>
                <a:schemeClr val="dk1"/>
              </a:solidFill>
              <a:latin typeface="Calibri"/>
              <a:ea typeface="Calibri"/>
              <a:cs typeface="Calibri"/>
              <a:sym typeface="Calibri"/>
            </a:endParaRPr>
          </a:p>
        </p:txBody>
      </p:sp>
      <p:sp>
        <p:nvSpPr>
          <p:cNvPr id="5853" name="Google Shape;5853;p120:notes"/>
          <p:cNvSpPr txBox="1">
            <a:spLocks noGrp="1"/>
          </p:cNvSpPr>
          <p:nvPr>
            <p:ph type="sldNum" idx="12"/>
          </p:nvPr>
        </p:nvSpPr>
        <p:spPr>
          <a:xfrm>
            <a:off x="3956050" y="9573347"/>
            <a:ext cx="3027338" cy="503298"/>
          </a:xfrm>
          <a:prstGeom prst="rect">
            <a:avLst/>
          </a:prstGeom>
          <a:noFill/>
          <a:ln>
            <a:noFill/>
          </a:ln>
        </p:spPr>
        <p:txBody>
          <a:bodyPr spcFirstLastPara="1" wrap="square" lIns="96727" tIns="48351" rIns="96727" bIns="48351" anchor="b" anchorCtr="0">
            <a:noAutofit/>
          </a:bodyPr>
          <a:lstStyle/>
          <a:p>
            <a:pPr algn="l" defTabSz="950793">
              <a:buClr>
                <a:srgbClr val="000000"/>
              </a:buClr>
              <a:buSzPts val="1400"/>
              <a:defRPr/>
            </a:pPr>
            <a:fld id="{00000000-1234-1234-1234-123412341234}" type="slidenum">
              <a:rPr lang="en-US" sz="1500" kern="0">
                <a:solidFill>
                  <a:srgbClr val="000000"/>
                </a:solidFill>
                <a:latin typeface="Arial"/>
                <a:ea typeface="Arial"/>
                <a:cs typeface="Arial"/>
                <a:sym typeface="Arial"/>
              </a:rPr>
              <a:pPr algn="l" defTabSz="950793">
                <a:buClr>
                  <a:srgbClr val="000000"/>
                </a:buClr>
                <a:buSzPts val="1400"/>
                <a:defRPr/>
              </a:pPr>
              <a:t>94</a:t>
            </a:fld>
            <a:endParaRPr sz="15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62120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0756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573DD-ABEC-409A-8FDD-B681077E6084}" type="slidenum">
              <a:rPr lang="en-US" smtClean="0"/>
              <a:t>99</a:t>
            </a:fld>
            <a:endParaRPr lang="en-US"/>
          </a:p>
        </p:txBody>
      </p:sp>
    </p:spTree>
    <p:extLst>
      <p:ext uri="{BB962C8B-B14F-4D97-AF65-F5344CB8AC3E}">
        <p14:creationId xmlns:p14="http://schemas.microsoft.com/office/powerpoint/2010/main" val="9364831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defTabSz="1233749">
              <a:defRPr/>
            </a:pPr>
            <a:fld id="{0C4573DD-ABEC-409A-8FDD-B681077E6084}" type="slidenum">
              <a:rPr lang="en-US">
                <a:solidFill>
                  <a:prstClr val="black"/>
                </a:solidFill>
                <a:latin typeface="Arial"/>
              </a:rPr>
              <a:pPr defTabSz="1233749">
                <a:defRPr/>
              </a:pPr>
              <a:t>110</a:t>
            </a:fld>
            <a:endParaRPr lang="en-US">
              <a:solidFill>
                <a:prstClr val="black"/>
              </a:solidFill>
              <a:latin typeface="Arial"/>
            </a:endParaRPr>
          </a:p>
        </p:txBody>
      </p:sp>
    </p:spTree>
    <p:extLst>
      <p:ext uri="{BB962C8B-B14F-4D97-AF65-F5344CB8AC3E}">
        <p14:creationId xmlns:p14="http://schemas.microsoft.com/office/powerpoint/2010/main" val="4225817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defTabSz="1233749">
              <a:defRPr/>
            </a:pPr>
            <a:fld id="{0C4573DD-ABEC-409A-8FDD-B681077E6084}" type="slidenum">
              <a:rPr lang="en-US">
                <a:solidFill>
                  <a:prstClr val="black"/>
                </a:solidFill>
                <a:latin typeface="Arial"/>
              </a:rPr>
              <a:pPr defTabSz="1233749">
                <a:defRPr/>
              </a:pPr>
              <a:t>111</a:t>
            </a:fld>
            <a:endParaRPr lang="en-US">
              <a:solidFill>
                <a:prstClr val="black"/>
              </a:solidFill>
              <a:latin typeface="Arial"/>
            </a:endParaRPr>
          </a:p>
        </p:txBody>
      </p:sp>
    </p:spTree>
    <p:extLst>
      <p:ext uri="{BB962C8B-B14F-4D97-AF65-F5344CB8AC3E}">
        <p14:creationId xmlns:p14="http://schemas.microsoft.com/office/powerpoint/2010/main" val="3363670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defTabSz="1233749">
              <a:defRPr/>
            </a:pPr>
            <a:fld id="{0C4573DD-ABEC-409A-8FDD-B681077E6084}" type="slidenum">
              <a:rPr lang="en-US">
                <a:solidFill>
                  <a:prstClr val="black"/>
                </a:solidFill>
                <a:latin typeface="Arial"/>
              </a:rPr>
              <a:pPr defTabSz="1233749">
                <a:defRPr/>
              </a:pPr>
              <a:t>112</a:t>
            </a:fld>
            <a:endParaRPr lang="en-US">
              <a:solidFill>
                <a:prstClr val="black"/>
              </a:solidFill>
              <a:latin typeface="Arial"/>
            </a:endParaRPr>
          </a:p>
        </p:txBody>
      </p:sp>
    </p:spTree>
    <p:extLst>
      <p:ext uri="{BB962C8B-B14F-4D97-AF65-F5344CB8AC3E}">
        <p14:creationId xmlns:p14="http://schemas.microsoft.com/office/powerpoint/2010/main" val="1159093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defTabSz="1233749">
              <a:defRPr/>
            </a:pPr>
            <a:fld id="{0C4573DD-ABEC-409A-8FDD-B681077E6084}" type="slidenum">
              <a:rPr lang="en-US">
                <a:solidFill>
                  <a:prstClr val="black"/>
                </a:solidFill>
                <a:latin typeface="Arial"/>
              </a:rPr>
              <a:pPr defTabSz="1233749">
                <a:defRPr/>
              </a:pPr>
              <a:t>113</a:t>
            </a:fld>
            <a:endParaRPr lang="en-US">
              <a:solidFill>
                <a:prstClr val="black"/>
              </a:solidFill>
              <a:latin typeface="Arial"/>
            </a:endParaRPr>
          </a:p>
        </p:txBody>
      </p:sp>
    </p:spTree>
    <p:extLst>
      <p:ext uri="{BB962C8B-B14F-4D97-AF65-F5344CB8AC3E}">
        <p14:creationId xmlns:p14="http://schemas.microsoft.com/office/powerpoint/2010/main" val="1136600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defTabSz="1233749">
              <a:defRPr/>
            </a:pPr>
            <a:fld id="{0C4573DD-ABEC-409A-8FDD-B681077E6084}" type="slidenum">
              <a:rPr lang="en-US">
                <a:solidFill>
                  <a:prstClr val="black"/>
                </a:solidFill>
                <a:latin typeface="Arial"/>
              </a:rPr>
              <a:pPr defTabSz="1233749">
                <a:defRPr/>
              </a:pPr>
              <a:t>114</a:t>
            </a:fld>
            <a:endParaRPr lang="en-US">
              <a:solidFill>
                <a:prstClr val="black"/>
              </a:solidFill>
              <a:latin typeface="Arial"/>
            </a:endParaRPr>
          </a:p>
        </p:txBody>
      </p:sp>
    </p:spTree>
    <p:extLst>
      <p:ext uri="{BB962C8B-B14F-4D97-AF65-F5344CB8AC3E}">
        <p14:creationId xmlns:p14="http://schemas.microsoft.com/office/powerpoint/2010/main" val="3990466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defTabSz="1233749">
              <a:defRPr/>
            </a:pPr>
            <a:fld id="{0C4573DD-ABEC-409A-8FDD-B681077E6084}" type="slidenum">
              <a:rPr lang="en-US">
                <a:solidFill>
                  <a:prstClr val="black"/>
                </a:solidFill>
                <a:latin typeface="Arial"/>
              </a:rPr>
              <a:pPr defTabSz="1233749">
                <a:defRPr/>
              </a:pPr>
              <a:t>115</a:t>
            </a:fld>
            <a:endParaRPr lang="en-US">
              <a:solidFill>
                <a:prstClr val="black"/>
              </a:solidFill>
              <a:latin typeface="Arial"/>
            </a:endParaRPr>
          </a:p>
        </p:txBody>
      </p:sp>
    </p:spTree>
    <p:extLst>
      <p:ext uri="{BB962C8B-B14F-4D97-AF65-F5344CB8AC3E}">
        <p14:creationId xmlns:p14="http://schemas.microsoft.com/office/powerpoint/2010/main" val="3589145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defTabSz="1233749">
              <a:defRPr/>
            </a:pPr>
            <a:fld id="{0C4573DD-ABEC-409A-8FDD-B681077E6084}" type="slidenum">
              <a:rPr lang="en-US">
                <a:solidFill>
                  <a:prstClr val="black"/>
                </a:solidFill>
                <a:latin typeface="Arial"/>
              </a:rPr>
              <a:pPr defTabSz="1233749">
                <a:defRPr/>
              </a:pPr>
              <a:t>116</a:t>
            </a:fld>
            <a:endParaRPr lang="en-US">
              <a:solidFill>
                <a:prstClr val="black"/>
              </a:solidFill>
              <a:latin typeface="Arial"/>
            </a:endParaRPr>
          </a:p>
        </p:txBody>
      </p:sp>
    </p:spTree>
    <p:extLst>
      <p:ext uri="{BB962C8B-B14F-4D97-AF65-F5344CB8AC3E}">
        <p14:creationId xmlns:p14="http://schemas.microsoft.com/office/powerpoint/2010/main" val="2387690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573DD-ABEC-409A-8FDD-B681077E6084}" type="slidenum">
              <a:rPr lang="en-US" smtClean="0"/>
              <a:t>9</a:t>
            </a:fld>
            <a:endParaRPr lang="en-US"/>
          </a:p>
        </p:txBody>
      </p:sp>
    </p:spTree>
    <p:extLst>
      <p:ext uri="{BB962C8B-B14F-4D97-AF65-F5344CB8AC3E}">
        <p14:creationId xmlns:p14="http://schemas.microsoft.com/office/powerpoint/2010/main" val="3948414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defTabSz="1233749">
              <a:defRPr/>
            </a:pPr>
            <a:fld id="{0C4573DD-ABEC-409A-8FDD-B681077E6084}" type="slidenum">
              <a:rPr lang="en-US">
                <a:solidFill>
                  <a:prstClr val="black"/>
                </a:solidFill>
                <a:latin typeface="Arial"/>
              </a:rPr>
              <a:pPr defTabSz="1233749">
                <a:defRPr/>
              </a:pPr>
              <a:t>117</a:t>
            </a:fld>
            <a:endParaRPr lang="en-US">
              <a:solidFill>
                <a:prstClr val="black"/>
              </a:solidFill>
              <a:latin typeface="Arial"/>
            </a:endParaRPr>
          </a:p>
        </p:txBody>
      </p:sp>
    </p:spTree>
    <p:extLst>
      <p:ext uri="{BB962C8B-B14F-4D97-AF65-F5344CB8AC3E}">
        <p14:creationId xmlns:p14="http://schemas.microsoft.com/office/powerpoint/2010/main" val="3386770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https://obamawhitehouse.archives.gov/sites/default/files/whitehouse_files/microsites/ostp/NSTC/preparing_for_the_future_of_ai.pdf</a:t>
            </a:r>
          </a:p>
          <a:p>
            <a:r>
              <a:rPr lang="en-US" dirty="0" smtClean="0"/>
              <a:t>https://www.ftc.gov/system/files/documents/reports/big-data-tool-inclusion-or-exclusion-understanding-issues/160106big-data-rpt.pdf</a:t>
            </a:r>
          </a:p>
          <a:p>
            <a:r>
              <a:rPr lang="en-US" dirty="0" smtClean="0"/>
              <a:t>https://www.theguardian.com/technology/2017/jan/27/ai-artificial-intelligence-watchdog-needed-to-prevent-discriminatory-automated-decisions</a:t>
            </a:r>
          </a:p>
          <a:p>
            <a:r>
              <a:rPr lang="en-US" dirty="0" smtClean="0"/>
              <a:t>https://openai.com/about/</a:t>
            </a:r>
          </a:p>
          <a:p>
            <a:r>
              <a:rPr lang="en-US" dirty="0" smtClean="0"/>
              <a:t>https://www.theguardian.com/technology/2016/sep/28/google-facebook-amazon-ibm-microsoft-partnership-on-ai-tech-firms</a:t>
            </a:r>
          </a:p>
          <a:p>
            <a:endParaRPr lang="en-US" dirty="0"/>
          </a:p>
        </p:txBody>
      </p:sp>
      <p:sp>
        <p:nvSpPr>
          <p:cNvPr id="4" name="Slide Number Placeholder 3"/>
          <p:cNvSpPr>
            <a:spLocks noGrp="1"/>
          </p:cNvSpPr>
          <p:nvPr>
            <p:ph type="sldNum" sz="quarter" idx="10"/>
          </p:nvPr>
        </p:nvSpPr>
        <p:spPr/>
        <p:txBody>
          <a:bodyPr numCol="1"/>
          <a:lstStyle/>
          <a:p>
            <a:fld id="{0C4573DD-ABEC-409A-8FDD-B681077E6084}" type="slidenum">
              <a:rPr lang="en-US" smtClean="0"/>
              <a:t>122</a:t>
            </a:fld>
            <a:endParaRPr lang="en-US" dirty="0"/>
          </a:p>
        </p:txBody>
      </p:sp>
    </p:spTree>
    <p:extLst>
      <p:ext uri="{BB962C8B-B14F-4D97-AF65-F5344CB8AC3E}">
        <p14:creationId xmlns:p14="http://schemas.microsoft.com/office/powerpoint/2010/main" val="28586284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err="1" smtClean="0"/>
              <a:t>We</a:t>
            </a:r>
            <a:r>
              <a:rPr lang="fr-CH" dirty="0" smtClean="0"/>
              <a:t> </a:t>
            </a:r>
            <a:r>
              <a:rPr lang="fr-CH" dirty="0" err="1" smtClean="0"/>
              <a:t>need</a:t>
            </a:r>
            <a:r>
              <a:rPr lang="fr-CH" dirty="0" smtClean="0"/>
              <a:t> a </a:t>
            </a:r>
            <a:r>
              <a:rPr lang="fr-CH" dirty="0" err="1" smtClean="0"/>
              <a:t>graphic</a:t>
            </a:r>
            <a:r>
              <a:rPr lang="fr-CH" dirty="0" smtClean="0"/>
              <a:t> to </a:t>
            </a:r>
            <a:r>
              <a:rPr lang="fr-CH" dirty="0" err="1" smtClean="0"/>
              <a:t>illustrate</a:t>
            </a:r>
            <a:r>
              <a:rPr lang="fr-CH" baseline="0" dirty="0" smtClean="0"/>
              <a:t> the relations </a:t>
            </a:r>
            <a:r>
              <a:rPr lang="fr-CH" baseline="0" dirty="0" err="1" smtClean="0"/>
              <a:t>between</a:t>
            </a:r>
            <a:r>
              <a:rPr lang="fr-CH" baseline="0" dirty="0" smtClean="0"/>
              <a:t> the 4 </a:t>
            </a:r>
            <a:r>
              <a:rPr lang="fr-CH" baseline="0" dirty="0" err="1" smtClean="0"/>
              <a:t>fields</a:t>
            </a:r>
            <a:endParaRPr lang="en-US" dirty="0"/>
          </a:p>
        </p:txBody>
      </p:sp>
      <p:sp>
        <p:nvSpPr>
          <p:cNvPr id="4" name="Slide Number Placeholder 3"/>
          <p:cNvSpPr>
            <a:spLocks noGrp="1"/>
          </p:cNvSpPr>
          <p:nvPr>
            <p:ph type="sldNum" sz="quarter" idx="10"/>
          </p:nvPr>
        </p:nvSpPr>
        <p:spPr/>
        <p:txBody>
          <a:bodyPr/>
          <a:lstStyle/>
          <a:p>
            <a:fld id="{0C4573DD-ABEC-409A-8FDD-B681077E6084}" type="slidenum">
              <a:rPr lang="en-US" smtClean="0"/>
              <a:t>128</a:t>
            </a:fld>
            <a:endParaRPr lang="en-US"/>
          </a:p>
        </p:txBody>
      </p:sp>
    </p:spTree>
    <p:extLst>
      <p:ext uri="{BB962C8B-B14F-4D97-AF65-F5344CB8AC3E}">
        <p14:creationId xmlns:p14="http://schemas.microsoft.com/office/powerpoint/2010/main" val="23887307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 &amp; Analytics: Semantic NLP - Contract Analytics/Document Search/Classification of messages - Banking &amp; Capital Markets - Germany - Sven </a:t>
            </a:r>
            <a:r>
              <a:rPr lang="en-US" sz="1200" dirty="0" err="1"/>
              <a:t>Fessler</a:t>
            </a:r>
            <a:r>
              <a:rPr lang="en-US" sz="1200" dirty="0"/>
              <a:t>, Andreas </a:t>
            </a:r>
            <a:r>
              <a:rPr lang="en-US" sz="1200" dirty="0" err="1"/>
              <a:t>Hufenstuhl</a:t>
            </a:r>
            <a:endParaRPr lang="en-US" dirty="0"/>
          </a:p>
        </p:txBody>
      </p:sp>
      <p:sp>
        <p:nvSpPr>
          <p:cNvPr id="4" name="Slide Number Placeholder 3"/>
          <p:cNvSpPr>
            <a:spLocks noGrp="1"/>
          </p:cNvSpPr>
          <p:nvPr>
            <p:ph type="sldNum" sz="quarter" idx="10"/>
          </p:nvPr>
        </p:nvSpPr>
        <p:spPr/>
        <p:txBody>
          <a:bodyPr/>
          <a:lstStyle/>
          <a:p>
            <a:fld id="{63085FC7-EC6D-4818-9B6F-AECB3C6869F3}" type="slidenum">
              <a:rPr lang="en-US" smtClean="0"/>
              <a:t>129</a:t>
            </a:fld>
            <a:endParaRPr lang="en-US"/>
          </a:p>
        </p:txBody>
      </p:sp>
    </p:spTree>
    <p:extLst>
      <p:ext uri="{BB962C8B-B14F-4D97-AF65-F5344CB8AC3E}">
        <p14:creationId xmlns:p14="http://schemas.microsoft.com/office/powerpoint/2010/main" val="2653360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Shape 1821"/>
          <p:cNvSpPr>
            <a:spLocks noGrp="1" noRot="1" noChangeAspect="1"/>
          </p:cNvSpPr>
          <p:nvPr>
            <p:ph type="sldImg" idx="2"/>
          </p:nvPr>
        </p:nvSpPr>
        <p:spPr>
          <a:xfrm>
            <a:off x="746125" y="752475"/>
            <a:ext cx="5454650" cy="37560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22" name="Shape 1822"/>
          <p:cNvSpPr txBox="1">
            <a:spLocks noGrp="1"/>
          </p:cNvSpPr>
          <p:nvPr>
            <p:ph type="body" idx="1"/>
          </p:nvPr>
        </p:nvSpPr>
        <p:spPr>
          <a:xfrm>
            <a:off x="694840" y="4759036"/>
            <a:ext cx="5558821" cy="4507086"/>
          </a:xfrm>
          <a:prstGeom prst="rect">
            <a:avLst/>
          </a:prstGeom>
          <a:noFill/>
          <a:ln>
            <a:noFill/>
          </a:ln>
        </p:spPr>
        <p:txBody>
          <a:bodyPr lIns="96094" tIns="48034" rIns="96094" bIns="48034" anchor="t" anchorCtr="0">
            <a:noAutofit/>
          </a:bodyPr>
          <a:lstStyle/>
          <a:p>
            <a:pPr>
              <a:buSzPct val="25000"/>
            </a:pPr>
            <a:endParaRPr>
              <a:solidFill>
                <a:schemeClr val="dk1"/>
              </a:solidFill>
              <a:latin typeface="Arial"/>
              <a:ea typeface="Arial"/>
              <a:cs typeface="Arial"/>
              <a:sym typeface="Arial"/>
            </a:endParaRPr>
          </a:p>
        </p:txBody>
      </p:sp>
      <p:sp>
        <p:nvSpPr>
          <p:cNvPr id="1823" name="Shape 1823"/>
          <p:cNvSpPr txBox="1">
            <a:spLocks noGrp="1"/>
          </p:cNvSpPr>
          <p:nvPr>
            <p:ph type="sldNum" idx="12"/>
          </p:nvPr>
        </p:nvSpPr>
        <p:spPr>
          <a:xfrm>
            <a:off x="3935322" y="9516357"/>
            <a:ext cx="3011438" cy="500176"/>
          </a:xfrm>
          <a:prstGeom prst="rect">
            <a:avLst/>
          </a:prstGeom>
          <a:noFill/>
          <a:ln>
            <a:noFill/>
          </a:ln>
        </p:spPr>
        <p:txBody>
          <a:bodyPr lIns="96094" tIns="48034" rIns="96094" bIns="48034" anchor="b" anchorCtr="0">
            <a:noAutofit/>
          </a:bodyPr>
          <a:lstStyle/>
          <a:p>
            <a:pPr>
              <a:buSzPct val="25000"/>
            </a:pPr>
            <a:fld id="{00000000-1234-1234-1234-123412341234}" type="slidenum">
              <a:rPr lang="en-US">
                <a:solidFill>
                  <a:schemeClr val="dk1"/>
                </a:solidFill>
                <a:latin typeface="Arial"/>
                <a:ea typeface="Arial"/>
                <a:cs typeface="Arial"/>
                <a:sym typeface="Arial"/>
              </a:rPr>
              <a:pPr>
                <a:buSzPct val="25000"/>
              </a:pPr>
              <a:t>130</a:t>
            </a:fld>
            <a:endParaRPr lang="en-US">
              <a:solidFill>
                <a:schemeClr val="dk1"/>
              </a:solidFill>
              <a:latin typeface="Arial"/>
              <a:ea typeface="Arial"/>
              <a:cs typeface="Arial"/>
              <a:sym typeface="Arial"/>
            </a:endParaRPr>
          </a:p>
        </p:txBody>
      </p:sp>
    </p:spTree>
    <p:extLst>
      <p:ext uri="{BB962C8B-B14F-4D97-AF65-F5344CB8AC3E}">
        <p14:creationId xmlns:p14="http://schemas.microsoft.com/office/powerpoint/2010/main" val="3992253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CDBB66-6CF3-4C4F-B062-31669A19633E}" type="slidenum">
              <a:rPr lang="en-US" smtClean="0"/>
              <a:t>132</a:t>
            </a:fld>
            <a:endParaRPr lang="en-US" dirty="0"/>
          </a:p>
        </p:txBody>
      </p:sp>
    </p:spTree>
    <p:extLst>
      <p:ext uri="{BB962C8B-B14F-4D97-AF65-F5344CB8AC3E}">
        <p14:creationId xmlns:p14="http://schemas.microsoft.com/office/powerpoint/2010/main" val="20764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4943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t>The</a:t>
            </a:r>
            <a:r>
              <a:rPr lang="en-US" b="1"/>
              <a:t> </a:t>
            </a:r>
            <a:r>
              <a:rPr lang="en-US" b="1" dirty="0"/>
              <a:t>future is not and extension of the present: businesses either transform or become irrelevant (based on a </a:t>
            </a:r>
            <a:r>
              <a:rPr lang="en-US" b="1" dirty="0" err="1"/>
              <a:t>Gerd</a:t>
            </a:r>
            <a:r>
              <a:rPr lang="en-US" b="1" dirty="0"/>
              <a:t> Leonhard’s statement)</a:t>
            </a:r>
          </a:p>
          <a:p>
            <a:endParaRPr lang="en-US"/>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54419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51628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DCCDBB66-6CF3-4C4F-B062-31669A19633E}"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34681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slideMaster" Target="../slideMasters/slideMaster1.xml"/><Relationship Id="rId4" Type="http://schemas.openxmlformats.org/officeDocument/2006/relationships/tags" Target="../tags/tag13.xml"/><Relationship Id="rId9" Type="http://schemas.openxmlformats.org/officeDocument/2006/relationships/tags" Target="../tags/tag1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slideMaster" Target="../slideMasters/slideMaster2.xml"/><Relationship Id="rId4" Type="http://schemas.openxmlformats.org/officeDocument/2006/relationships/tags" Target="../tags/tag22.xml"/><Relationship Id="rId9" Type="http://schemas.openxmlformats.org/officeDocument/2006/relationships/tags" Target="../tags/tag2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8.wmf"/><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10" Type="http://schemas.openxmlformats.org/officeDocument/2006/relationships/slideMaster" Target="../slideMasters/slideMaster8.xml"/><Relationship Id="rId4" Type="http://schemas.openxmlformats.org/officeDocument/2006/relationships/tags" Target="../tags/tag31.xml"/><Relationship Id="rId9" Type="http://schemas.openxmlformats.org/officeDocument/2006/relationships/tags" Target="../tags/tag3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3.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slideMaster" Target="../slideMasters/slideMaster9.xml"/><Relationship Id="rId4" Type="http://schemas.openxmlformats.org/officeDocument/2006/relationships/tags" Target="../tags/tag40.xml"/><Relationship Id="rId9" Type="http://schemas.openxmlformats.org/officeDocument/2006/relationships/tags" Target="../tags/tag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slideMaster" Target="../slideMasters/slideMaster1.xml"/><Relationship Id="rId4" Type="http://schemas.openxmlformats.org/officeDocument/2006/relationships/tags" Target="../tags/tag4.xml"/><Relationship Id="rId9" Type="http://schemas.openxmlformats.org/officeDocument/2006/relationships/tags" Target="../tags/tag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4734675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5"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a:xfrm>
            <a:off x="10196624" y="6962709"/>
            <a:ext cx="412372" cy="276999"/>
          </a:xfrm>
        </p:spPr>
        <p:txBody>
          <a:bodyPr/>
          <a:lstStyle>
            <a:lvl1pPr>
              <a:defRPr sz="1800" b="1">
                <a:solidFill>
                  <a:schemeClr val="bg1"/>
                </a:solidFill>
                <a:latin typeface="+mj-lt"/>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4" y="180289"/>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Rectangle 1"/>
          <p:cNvSpPr/>
          <p:nvPr userDrawn="1"/>
        </p:nvSpPr>
        <p:spPr>
          <a:xfrm>
            <a:off x="10296485" y="7239708"/>
            <a:ext cx="497432" cy="3199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1409047483"/>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6" name="Rectangle 5"/>
          <p:cNvSpPr/>
          <p:nvPr userDrawn="1"/>
        </p:nvSpPr>
        <p:spPr>
          <a:xfrm>
            <a:off x="247918" y="6570074"/>
            <a:ext cx="1466581"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7"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645254942"/>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4" y="704105"/>
            <a:ext cx="10237251" cy="591380"/>
          </a:xfrm>
        </p:spPr>
        <p:txBody>
          <a:bodyPr/>
          <a:lstStyle>
            <a:lvl1pPr>
              <a:defRPr sz="3843"/>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0"/>
            <a:ext cx="5646692" cy="116507"/>
          </a:xfrm>
        </p:spPr>
        <p:txBody>
          <a:bodyPr/>
          <a:lstStyle>
            <a:lvl1pPr>
              <a:lnSpc>
                <a:spcPct val="105000"/>
              </a:lnSpc>
              <a:spcBef>
                <a:spcPts val="0"/>
              </a:spcBef>
              <a:defRPr sz="721">
                <a:solidFill>
                  <a:schemeClr val="tx1"/>
                </a:solidFill>
                <a:latin typeface="+mn-lt"/>
              </a:defRPr>
            </a:lvl1pPr>
          </a:lstStyle>
          <a:p>
            <a:pPr lvl="0"/>
            <a:r>
              <a:rPr lang="en-US" smtClean="0"/>
              <a:t>Click to edit Master text styles</a:t>
            </a:r>
          </a:p>
        </p:txBody>
      </p:sp>
      <p:sp>
        <p:nvSpPr>
          <p:cNvPr id="8"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238242605"/>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1"/>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381979102"/>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p:cNvSpPr/>
          <p:nvPr userDrawn="1"/>
        </p:nvSpPr>
        <p:spPr>
          <a:xfrm>
            <a:off x="223284" y="6921795"/>
            <a:ext cx="1711842" cy="31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941770752"/>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1_Experience 4">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l="9481" t="597" r="11224" b="11746"/>
          <a:stretch/>
        </p:blipFill>
        <p:spPr>
          <a:xfrm>
            <a:off x="0" y="0"/>
            <a:ext cx="10993348" cy="7561780"/>
          </a:xfrm>
          <a:prstGeom prst="rect">
            <a:avLst/>
          </a:prstGeom>
        </p:spPr>
      </p:pic>
      <p:sp>
        <p:nvSpPr>
          <p:cNvPr id="2" name="Title 1"/>
          <p:cNvSpPr>
            <a:spLocks noGrp="1"/>
          </p:cNvSpPr>
          <p:nvPr>
            <p:ph type="title" hasCustomPrompt="1"/>
          </p:nvPr>
        </p:nvSpPr>
        <p:spPr>
          <a:xfrm>
            <a:off x="371746" y="2149719"/>
            <a:ext cx="3186675" cy="739305"/>
          </a:xfrm>
        </p:spPr>
        <p:txBody>
          <a:bodyPr anchor="t"/>
          <a:lstStyle>
            <a:lvl1pPr algn="l">
              <a:lnSpc>
                <a:spcPct val="100000"/>
              </a:lnSpc>
              <a:defRPr sz="2402" b="0" cap="none">
                <a:solidFill>
                  <a:schemeClr val="tx1"/>
                </a:solidFill>
                <a:latin typeface="+mj-lt"/>
              </a:defRPr>
            </a:lvl1pPr>
          </a:lstStyle>
          <a:p>
            <a:r>
              <a:rPr lang="en-US" dirty="0"/>
              <a:t>Click to edit master title</a:t>
            </a:r>
          </a:p>
        </p:txBody>
      </p:sp>
      <p:sp>
        <p:nvSpPr>
          <p:cNvPr id="3" name="Text Placeholder 2"/>
          <p:cNvSpPr>
            <a:spLocks noGrp="1"/>
          </p:cNvSpPr>
          <p:nvPr>
            <p:ph type="body" idx="1"/>
          </p:nvPr>
        </p:nvSpPr>
        <p:spPr>
          <a:xfrm>
            <a:off x="371744" y="4119294"/>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38" indent="0">
              <a:buNone/>
              <a:defRPr sz="2162">
                <a:solidFill>
                  <a:schemeClr val="tx1">
                    <a:tint val="75000"/>
                  </a:schemeClr>
                </a:solidFill>
              </a:defRPr>
            </a:lvl2pPr>
            <a:lvl3pPr marL="1098077" indent="0">
              <a:buNone/>
              <a:defRPr sz="1921">
                <a:solidFill>
                  <a:schemeClr val="tx1">
                    <a:tint val="75000"/>
                  </a:schemeClr>
                </a:solidFill>
              </a:defRPr>
            </a:lvl3pPr>
            <a:lvl4pPr marL="1647114" indent="0">
              <a:buNone/>
              <a:defRPr sz="1681">
                <a:solidFill>
                  <a:schemeClr val="tx1">
                    <a:tint val="75000"/>
                  </a:schemeClr>
                </a:solidFill>
              </a:defRPr>
            </a:lvl4pPr>
            <a:lvl5pPr marL="2196151" indent="0">
              <a:buNone/>
              <a:defRPr sz="1681">
                <a:solidFill>
                  <a:schemeClr val="tx1">
                    <a:tint val="75000"/>
                  </a:schemeClr>
                </a:solidFill>
              </a:defRPr>
            </a:lvl5pPr>
            <a:lvl6pPr marL="2745189" indent="0">
              <a:buNone/>
              <a:defRPr sz="1681">
                <a:solidFill>
                  <a:schemeClr val="tx1">
                    <a:tint val="75000"/>
                  </a:schemeClr>
                </a:solidFill>
              </a:defRPr>
            </a:lvl6pPr>
            <a:lvl7pPr marL="3294227" indent="0">
              <a:buNone/>
              <a:defRPr sz="1681">
                <a:solidFill>
                  <a:schemeClr val="tx1">
                    <a:tint val="75000"/>
                  </a:schemeClr>
                </a:solidFill>
              </a:defRPr>
            </a:lvl7pPr>
            <a:lvl8pPr marL="3843264" indent="0">
              <a:buNone/>
              <a:defRPr sz="1681">
                <a:solidFill>
                  <a:schemeClr val="tx1">
                    <a:tint val="75000"/>
                  </a:schemeClr>
                </a:solidFill>
              </a:defRPr>
            </a:lvl8pPr>
            <a:lvl9pPr marL="4392303" indent="0">
              <a:buNone/>
              <a:defRPr sz="168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dirty="0">
              <a:solidFill>
                <a:srgbClr val="7C7C7B"/>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solidFill>
                  <a:prstClr val="black"/>
                </a:solidFill>
              </a:rPr>
              <a:pPr/>
              <a:t>‹#›</a:t>
            </a:fld>
            <a:endParaRPr lang="en-US">
              <a:solidFill>
                <a:prstClr val="black"/>
              </a:solidFill>
            </a:endParaRPr>
          </a:p>
        </p:txBody>
      </p:sp>
      <p:sp>
        <p:nvSpPr>
          <p:cNvPr id="7" name="Rectangle 6"/>
          <p:cNvSpPr/>
          <p:nvPr userDrawn="1"/>
        </p:nvSpPr>
        <p:spPr>
          <a:xfrm>
            <a:off x="3688759" y="-3894"/>
            <a:ext cx="7304589" cy="75656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1"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2284952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81650291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30309864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6416570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80432688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55776646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5"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a:xfrm>
            <a:off x="10196624" y="6962709"/>
            <a:ext cx="412372" cy="276999"/>
          </a:xfrm>
        </p:spPr>
        <p:txBody>
          <a:bodyPr/>
          <a:lstStyle>
            <a:lvl1pPr>
              <a:defRPr sz="1800" b="1">
                <a:solidFill>
                  <a:schemeClr val="bg1"/>
                </a:solidFill>
                <a:latin typeface="+mj-lt"/>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4" y="180289"/>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Rectangle 1"/>
          <p:cNvSpPr/>
          <p:nvPr userDrawn="1"/>
        </p:nvSpPr>
        <p:spPr>
          <a:xfrm>
            <a:off x="10296485" y="7239708"/>
            <a:ext cx="497432" cy="3199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bg1"/>
                </a:solidFill>
              </a:rPr>
              <a:t>Confidential information only for training purpose (refer to disclaimer)</a:t>
            </a:r>
            <a:endParaRPr lang="en-US" dirty="0">
              <a:solidFill>
                <a:schemeClr val="bg1"/>
              </a:solidFill>
            </a:endParaRPr>
          </a:p>
        </p:txBody>
      </p:sp>
    </p:spTree>
    <p:extLst>
      <p:ext uri="{BB962C8B-B14F-4D97-AF65-F5344CB8AC3E}">
        <p14:creationId xmlns:p14="http://schemas.microsoft.com/office/powerpoint/2010/main" val="3606833770"/>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2785391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06" y="4197646"/>
            <a:ext cx="9470887" cy="831638"/>
          </a:xfrm>
        </p:spPr>
        <p:txBody>
          <a:bodyPr anchor="b"/>
          <a:lstStyle>
            <a:lvl1pPr>
              <a:defRPr sz="5404"/>
            </a:lvl1pPr>
          </a:lstStyle>
          <a:p>
            <a:r>
              <a:rPr lang="en-US" smtClean="0"/>
              <a:t>Click to edit Master title style</a:t>
            </a:r>
            <a:endParaRPr lang="en-US"/>
          </a:p>
        </p:txBody>
      </p:sp>
      <p:sp>
        <p:nvSpPr>
          <p:cNvPr id="3" name="Text Placeholder 2"/>
          <p:cNvSpPr>
            <a:spLocks noGrp="1"/>
          </p:cNvSpPr>
          <p:nvPr>
            <p:ph type="body" idx="1"/>
          </p:nvPr>
        </p:nvSpPr>
        <p:spPr>
          <a:xfrm>
            <a:off x="749206" y="5059034"/>
            <a:ext cx="9470887" cy="332720"/>
          </a:xfrm>
        </p:spPr>
        <p:txBody>
          <a:bodyPr/>
          <a:lstStyle>
            <a:lvl1pPr marL="0" indent="0">
              <a:buNone/>
              <a:defRPr sz="2162">
                <a:solidFill>
                  <a:schemeClr val="tx1">
                    <a:tint val="75000"/>
                  </a:schemeClr>
                </a:solidFill>
              </a:defRPr>
            </a:lvl1pPr>
            <a:lvl2pPr marL="411800" indent="0">
              <a:buNone/>
              <a:defRPr sz="1801">
                <a:solidFill>
                  <a:schemeClr val="tx1">
                    <a:tint val="75000"/>
                  </a:schemeClr>
                </a:solidFill>
              </a:defRPr>
            </a:lvl2pPr>
            <a:lvl3pPr marL="823600" indent="0">
              <a:buNone/>
              <a:defRPr sz="1621">
                <a:solidFill>
                  <a:schemeClr val="tx1">
                    <a:tint val="75000"/>
                  </a:schemeClr>
                </a:solidFill>
              </a:defRPr>
            </a:lvl3pPr>
            <a:lvl4pPr marL="1235400" indent="0">
              <a:buNone/>
              <a:defRPr sz="1441">
                <a:solidFill>
                  <a:schemeClr val="tx1">
                    <a:tint val="75000"/>
                  </a:schemeClr>
                </a:solidFill>
              </a:defRPr>
            </a:lvl4pPr>
            <a:lvl5pPr marL="1647200" indent="0">
              <a:buNone/>
              <a:defRPr sz="1441">
                <a:solidFill>
                  <a:schemeClr val="tx1">
                    <a:tint val="75000"/>
                  </a:schemeClr>
                </a:solidFill>
              </a:defRPr>
            </a:lvl5pPr>
            <a:lvl6pPr marL="2059000" indent="0">
              <a:buNone/>
              <a:defRPr sz="1441">
                <a:solidFill>
                  <a:schemeClr val="tx1">
                    <a:tint val="75000"/>
                  </a:schemeClr>
                </a:solidFill>
              </a:defRPr>
            </a:lvl6pPr>
            <a:lvl7pPr marL="2470800" indent="0">
              <a:buNone/>
              <a:defRPr sz="1441">
                <a:solidFill>
                  <a:schemeClr val="tx1">
                    <a:tint val="75000"/>
                  </a:schemeClr>
                </a:solidFill>
              </a:defRPr>
            </a:lvl7pPr>
            <a:lvl8pPr marL="2882600" indent="0">
              <a:buNone/>
              <a:defRPr sz="1441">
                <a:solidFill>
                  <a:schemeClr val="tx1">
                    <a:tint val="75000"/>
                  </a:schemeClr>
                </a:solidFill>
              </a:defRPr>
            </a:lvl8pPr>
            <a:lvl9pPr marL="3294400" indent="0">
              <a:buNone/>
              <a:defRPr sz="1441">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
        <p:nvSpPr>
          <p:cNvPr id="7"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26126188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ontent: Header Footer Only">
    <p:spTree>
      <p:nvGrpSpPr>
        <p:cNvPr id="1" name=""/>
        <p:cNvGrpSpPr/>
        <p:nvPr/>
      </p:nvGrpSpPr>
      <p:grpSpPr>
        <a:xfrm>
          <a:off x="0" y="0"/>
          <a:ext cx="0" cy="0"/>
          <a:chOff x="0" y="0"/>
          <a:chExt cx="0" cy="0"/>
        </a:xfrm>
      </p:grpSpPr>
      <p:sp>
        <p:nvSpPr>
          <p:cNvPr id="7" name="PwC Text"/>
          <p:cNvSpPr txBox="1"/>
          <p:nvPr userDrawn="1"/>
        </p:nvSpPr>
        <p:spPr>
          <a:xfrm>
            <a:off x="578984" y="7143001"/>
            <a:ext cx="299475" cy="104224"/>
          </a:xfrm>
          <a:prstGeom prst="rect">
            <a:avLst/>
          </a:prstGeom>
          <a:noFill/>
        </p:spPr>
        <p:txBody>
          <a:bodyPr vert="horz" wrap="none" lIns="0" tIns="0" rIns="0" bIns="0" rtlCol="0" anchor="t" anchorCtr="0">
            <a:noAutofit/>
          </a:bodyPr>
          <a:lstStyle/>
          <a:p>
            <a:pPr>
              <a:lnSpc>
                <a:spcPts val="973"/>
              </a:lnSpc>
            </a:pPr>
            <a:r>
              <a:rPr lang="en-GB" sz="1070" noProof="1" smtClean="0">
                <a:latin typeface="+mn-lt"/>
                <a:cs typeface="Arial" pitchFamily="34" charset="0"/>
              </a:rPr>
              <a:t>PwC</a:t>
            </a:r>
            <a:endParaRPr lang="en-GB" sz="1070" noProof="1">
              <a:latin typeface="+mn-lt"/>
              <a:cs typeface="Arial" pitchFamily="34" charset="0"/>
            </a:endParaRPr>
          </a:p>
        </p:txBody>
      </p:sp>
      <p:sp>
        <p:nvSpPr>
          <p:cNvPr id="8" name="Report Date"/>
          <p:cNvSpPr txBox="1"/>
          <p:nvPr userDrawn="1">
            <p:custDataLst>
              <p:tags r:id="rId1"/>
            </p:custDataLst>
          </p:nvPr>
        </p:nvSpPr>
        <p:spPr>
          <a:xfrm>
            <a:off x="9016156" y="6933860"/>
            <a:ext cx="1375377" cy="164660"/>
          </a:xfrm>
          <a:prstGeom prst="rect">
            <a:avLst/>
          </a:prstGeom>
          <a:noFill/>
        </p:spPr>
        <p:txBody>
          <a:bodyPr wrap="none" lIns="0" tIns="0" rIns="0" bIns="0" rtlCol="0">
            <a:spAutoFit/>
          </a:bodyPr>
          <a:lstStyle/>
          <a:p>
            <a:pPr indent="-266804" algn="r">
              <a:spcAft>
                <a:spcPts val="875"/>
              </a:spcAft>
            </a:pPr>
            <a:r>
              <a:rPr lang="en-GB" sz="1070" noProof="1" smtClean="0">
                <a:latin typeface="+mn-lt"/>
              </a:rPr>
              <a:t>Gennaio - Marzo 2018</a:t>
            </a:r>
          </a:p>
        </p:txBody>
      </p:sp>
      <p:sp>
        <p:nvSpPr>
          <p:cNvPr id="12" name="Page Number"/>
          <p:cNvSpPr txBox="1"/>
          <p:nvPr userDrawn="1">
            <p:custDataLst>
              <p:tags r:id="rId2"/>
            </p:custDataLst>
          </p:nvPr>
        </p:nvSpPr>
        <p:spPr>
          <a:xfrm>
            <a:off x="10062349" y="7114988"/>
            <a:ext cx="349387" cy="151194"/>
          </a:xfrm>
          <a:prstGeom prst="rect">
            <a:avLst/>
          </a:prstGeom>
          <a:noFill/>
        </p:spPr>
        <p:txBody>
          <a:bodyPr wrap="none" lIns="0" tIns="0" rIns="0" bIns="0" rtlCol="0">
            <a:noAutofit/>
          </a:bodyPr>
          <a:lstStyle/>
          <a:p>
            <a:pPr algn="r">
              <a:lnSpc>
                <a:spcPts val="973"/>
              </a:lnSpc>
            </a:pPr>
            <a:endParaRPr lang="en-GB" sz="1070" noProof="1" smtClean="0"/>
          </a:p>
        </p:txBody>
      </p:sp>
      <p:sp>
        <p:nvSpPr>
          <p:cNvPr id="13" name="HeaderTOCPlaceholder"/>
          <p:cNvSpPr txBox="1"/>
          <p:nvPr userDrawn="1">
            <p:custDataLst>
              <p:tags r:id="rId3"/>
            </p:custDataLst>
          </p:nvPr>
        </p:nvSpPr>
        <p:spPr>
          <a:xfrm>
            <a:off x="3909807" y="684818"/>
            <a:ext cx="6488618" cy="134708"/>
          </a:xfrm>
          <a:prstGeom prst="rect">
            <a:avLst/>
          </a:prstGeom>
          <a:noFill/>
          <a:ln>
            <a:noFill/>
          </a:ln>
        </p:spPr>
        <p:txBody>
          <a:bodyPr wrap="square" lIns="0" tIns="0" rIns="0" bIns="0" rtlCol="0">
            <a:spAutoFit/>
          </a:bodyPr>
          <a:lstStyle/>
          <a:p>
            <a:endParaRPr lang="en-GB" sz="875" noProof="1" smtClean="0">
              <a:solidFill>
                <a:schemeClr val="tx1"/>
              </a:solidFill>
              <a:latin typeface="+mn-lt"/>
              <a:cs typeface="Arial" pitchFamily="34" charset="0"/>
            </a:endParaRPr>
          </a:p>
        </p:txBody>
      </p:sp>
      <p:sp>
        <p:nvSpPr>
          <p:cNvPr id="20" name="Presentation Disclaimer" hidden="1"/>
          <p:cNvSpPr txBox="1"/>
          <p:nvPr userDrawn="1">
            <p:custDataLst>
              <p:tags r:id="rId4"/>
            </p:custDataLst>
          </p:nvPr>
        </p:nvSpPr>
        <p:spPr>
          <a:xfrm>
            <a:off x="3913136" y="6933860"/>
            <a:ext cx="65" cy="164660"/>
          </a:xfrm>
          <a:prstGeom prst="rect">
            <a:avLst/>
          </a:prstGeom>
          <a:noFill/>
        </p:spPr>
        <p:txBody>
          <a:bodyPr wrap="none" lIns="0" tIns="0" rIns="0" bIns="0" rtlCol="0" anchor="t" anchorCtr="0">
            <a:spAutoFit/>
          </a:bodyPr>
          <a:lstStyle/>
          <a:p>
            <a:pPr algn="l"/>
            <a:endParaRPr lang="en-GB" sz="1070" noProof="1" smtClean="0"/>
          </a:p>
        </p:txBody>
      </p:sp>
      <p:cxnSp>
        <p:nvCxnSpPr>
          <p:cNvPr id="22" name="Straight Connector 21"/>
          <p:cNvCxnSpPr/>
          <p:nvPr userDrawn="1"/>
        </p:nvCxnSpPr>
        <p:spPr>
          <a:xfrm>
            <a:off x="578984" y="6892645"/>
            <a:ext cx="982277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Section Footer"/>
          <p:cNvSpPr txBox="1"/>
          <p:nvPr userDrawn="1">
            <p:custDataLst>
              <p:tags r:id="rId5"/>
            </p:custDataLst>
          </p:nvPr>
        </p:nvSpPr>
        <p:spPr>
          <a:xfrm>
            <a:off x="578984" y="6933860"/>
            <a:ext cx="3164449" cy="164644"/>
          </a:xfrm>
          <a:prstGeom prst="rect">
            <a:avLst/>
          </a:prstGeom>
          <a:noFill/>
          <a:ln>
            <a:noFill/>
          </a:ln>
        </p:spPr>
        <p:txBody>
          <a:bodyPr wrap="square" lIns="0" tIns="0" rIns="0" bIns="0" rtlCol="0" anchor="b" anchorCtr="0">
            <a:spAutoFit/>
          </a:bodyPr>
          <a:lstStyle/>
          <a:p>
            <a:endParaRPr lang="en-GB" sz="1070" noProof="1" smtClean="0">
              <a:solidFill>
                <a:schemeClr val="tx1"/>
              </a:solidFill>
            </a:endParaRPr>
          </a:p>
        </p:txBody>
      </p:sp>
      <p:sp>
        <p:nvSpPr>
          <p:cNvPr id="18" name="Section Header"/>
          <p:cNvSpPr txBox="1"/>
          <p:nvPr userDrawn="1">
            <p:custDataLst>
              <p:tags r:id="rId6"/>
            </p:custDataLst>
          </p:nvPr>
        </p:nvSpPr>
        <p:spPr>
          <a:xfrm>
            <a:off x="578984" y="684818"/>
            <a:ext cx="3312626" cy="133406"/>
          </a:xfrm>
          <a:prstGeom prst="rect">
            <a:avLst/>
          </a:prstGeom>
          <a:noFill/>
        </p:spPr>
        <p:txBody>
          <a:bodyPr wrap="square" lIns="0" tIns="0" rIns="0" bIns="0" rtlCol="0" anchor="b" anchorCtr="0">
            <a:noAutofit/>
          </a:bodyPr>
          <a:lstStyle/>
          <a:p>
            <a:endParaRPr lang="en-GB" sz="875" noProof="1" smtClean="0">
              <a:solidFill>
                <a:schemeClr val="tx1"/>
              </a:solidFill>
            </a:endParaRPr>
          </a:p>
        </p:txBody>
      </p:sp>
      <p:sp>
        <p:nvSpPr>
          <p:cNvPr id="10" name="Draft stamp" hidden="1"/>
          <p:cNvSpPr txBox="1"/>
          <p:nvPr userDrawn="1">
            <p:custDataLst>
              <p:tags r:id="rId7"/>
            </p:custDataLst>
          </p:nvPr>
        </p:nvSpPr>
        <p:spPr>
          <a:xfrm>
            <a:off x="3913136" y="7101538"/>
            <a:ext cx="2325920" cy="164644"/>
          </a:xfrm>
          <a:prstGeom prst="rect">
            <a:avLst/>
          </a:prstGeom>
          <a:noFill/>
          <a:ln>
            <a:noFill/>
          </a:ln>
        </p:spPr>
        <p:txBody>
          <a:bodyPr wrap="square" lIns="0" tIns="0" rIns="0" bIns="0" rtlCol="0">
            <a:spAutoFit/>
          </a:bodyPr>
          <a:lstStyle/>
          <a:p>
            <a:pPr algn="l"/>
            <a:r>
              <a:rPr lang="en-GB" sz="1070" noProof="1" smtClean="0"/>
              <a:t>Bozza</a:t>
            </a:r>
            <a:endParaRPr lang="en-GB" sz="1070" noProof="1"/>
          </a:p>
        </p:txBody>
      </p:sp>
      <p:sp>
        <p:nvSpPr>
          <p:cNvPr id="6" name="Date/Filepath" hidden="1"/>
          <p:cNvSpPr txBox="1"/>
          <p:nvPr userDrawn="1">
            <p:custDataLst>
              <p:tags r:id="rId8"/>
            </p:custDataLst>
          </p:nvPr>
        </p:nvSpPr>
        <p:spPr>
          <a:xfrm>
            <a:off x="3602019" y="294797"/>
            <a:ext cx="6788093" cy="134708"/>
          </a:xfrm>
          <a:prstGeom prst="rect">
            <a:avLst/>
          </a:prstGeom>
          <a:noFill/>
        </p:spPr>
        <p:txBody>
          <a:bodyPr wrap="square" lIns="0" tIns="0" rIns="0" bIns="0" rtlCol="0" anchor="b" anchorCtr="0">
            <a:spAutoFit/>
          </a:bodyPr>
          <a:lstStyle/>
          <a:p>
            <a:pPr algn="r"/>
            <a:r>
              <a:rPr lang="en-GB" sz="875" noProof="1" smtClean="0"/>
              <a:t>15/02/2018 C:\Users\NPOLCRI00\Documents\PSD2\Progetti\SAS\Benchmark\SAS_Benchmark_v0.8.pptx</a:t>
            </a:r>
            <a:endParaRPr lang="en-GB" sz="875" noProof="1"/>
          </a:p>
        </p:txBody>
      </p:sp>
      <p:sp>
        <p:nvSpPr>
          <p:cNvPr id="17" name="Slide Tags" hidden="1"/>
          <p:cNvSpPr txBox="1"/>
          <p:nvPr userDrawn="1">
            <p:custDataLst>
              <p:tags r:id="rId9"/>
            </p:custDataLst>
          </p:nvPr>
        </p:nvSpPr>
        <p:spPr>
          <a:xfrm>
            <a:off x="0" y="222344"/>
            <a:ext cx="1746936" cy="441980"/>
          </a:xfrm>
          <a:prstGeom prst="rect">
            <a:avLst/>
          </a:prstGeom>
          <a:noFill/>
        </p:spPr>
        <p:txBody>
          <a:bodyPr wrap="square" rtlCol="0">
            <a:spAutoFit/>
          </a:bodyPr>
          <a:lstStyle/>
          <a:p>
            <a:r>
              <a:rPr lang="en-GB" sz="2272" noProof="1" smtClean="0"/>
              <a:t>Slide Tags</a:t>
            </a:r>
            <a:endParaRPr lang="en-GB" sz="2272" noProof="1"/>
          </a:p>
        </p:txBody>
      </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921801683"/>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2592" y="2205808"/>
            <a:ext cx="8235554" cy="1663276"/>
          </a:xfrm>
        </p:spPr>
        <p:txBody>
          <a:bodyPr anchor="b"/>
          <a:lstStyle>
            <a:lvl1pPr algn="ctr">
              <a:defRPr sz="5404"/>
            </a:lvl1pPr>
          </a:lstStyle>
          <a:p>
            <a:r>
              <a:rPr lang="en-US" smtClean="0"/>
              <a:t>Click to edit Master title style</a:t>
            </a:r>
            <a:endParaRPr lang="en-US"/>
          </a:p>
        </p:txBody>
      </p:sp>
      <p:sp>
        <p:nvSpPr>
          <p:cNvPr id="3" name="Subtitle 2"/>
          <p:cNvSpPr>
            <a:spLocks noGrp="1"/>
          </p:cNvSpPr>
          <p:nvPr>
            <p:ph type="subTitle" idx="1"/>
          </p:nvPr>
        </p:nvSpPr>
        <p:spPr>
          <a:xfrm>
            <a:off x="1372592" y="3970580"/>
            <a:ext cx="8235554" cy="332720"/>
          </a:xfrm>
        </p:spPr>
        <p:txBody>
          <a:bodyPr/>
          <a:lstStyle>
            <a:lvl1pPr marL="0" indent="0" algn="ctr">
              <a:buNone/>
              <a:defRPr sz="2162"/>
            </a:lvl1pPr>
            <a:lvl2pPr marL="411800" indent="0" algn="ctr">
              <a:buNone/>
              <a:defRPr sz="1801"/>
            </a:lvl2pPr>
            <a:lvl3pPr marL="823600" indent="0" algn="ctr">
              <a:buNone/>
              <a:defRPr sz="1621"/>
            </a:lvl3pPr>
            <a:lvl4pPr marL="1235400" indent="0" algn="ctr">
              <a:buNone/>
              <a:defRPr sz="1441"/>
            </a:lvl4pPr>
            <a:lvl5pPr marL="1647200" indent="0" algn="ctr">
              <a:buNone/>
              <a:defRPr sz="1441"/>
            </a:lvl5pPr>
            <a:lvl6pPr marL="2059000" indent="0" algn="ctr">
              <a:buNone/>
              <a:defRPr sz="1441"/>
            </a:lvl6pPr>
            <a:lvl7pPr marL="2470800" indent="0" algn="ctr">
              <a:buNone/>
              <a:defRPr sz="1441"/>
            </a:lvl7pPr>
            <a:lvl8pPr marL="2882600" indent="0" algn="ctr">
              <a:buNone/>
              <a:defRPr sz="1441"/>
            </a:lvl8pPr>
            <a:lvl9pPr marL="3294400" indent="0" algn="ctr">
              <a:buNone/>
              <a:defRPr sz="1441"/>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
        <p:nvSpPr>
          <p:cNvPr id="7"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365963621"/>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1_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274307942"/>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582313" y="1111717"/>
            <a:ext cx="9816115" cy="889374"/>
          </a:xfrm>
          <a:prstGeom prst="rect">
            <a:avLst/>
          </a:prstGeom>
        </p:spPr>
        <p:txBody>
          <a:bodyPr vert="horz" lIns="0" tIns="0" rIns="0" bIns="0" rtlCol="0" anchor="t" anchorCtr="0">
            <a:noAutofit/>
          </a:bodyPr>
          <a:lstStyle/>
          <a:p>
            <a:r>
              <a:rPr lang="en-GB" noProof="0" smtClean="0"/>
              <a:t>Click to edit Master title style</a:t>
            </a:r>
            <a:endParaRPr lang="en-GB" noProof="0" dirty="0"/>
          </a:p>
        </p:txBody>
      </p:sp>
      <p:sp>
        <p:nvSpPr>
          <p:cNvPr id="19" name="Content Placeholder 18"/>
          <p:cNvSpPr>
            <a:spLocks noGrp="1"/>
          </p:cNvSpPr>
          <p:nvPr>
            <p:ph sz="quarter" idx="10"/>
          </p:nvPr>
        </p:nvSpPr>
        <p:spPr>
          <a:xfrm>
            <a:off x="582312" y="2149321"/>
            <a:ext cx="9816115" cy="1012713"/>
          </a:xfrm>
        </p:spPr>
        <p:txBody>
          <a:bodyPr/>
          <a:lstStyle>
            <a:lvl5pPr>
              <a:defRPr/>
            </a:lvl5pPr>
            <a:lvl6pPr>
              <a:defRPr/>
            </a:lvl6pPr>
            <a:lvl7pPr>
              <a:defRPr/>
            </a:lvl7pPr>
            <a:lvl8pPr>
              <a:defRPr/>
            </a:lvl8pPr>
            <a:lvl9pPr>
              <a:defRPr/>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smtClean="0"/>
          </a:p>
        </p:txBody>
      </p:sp>
      <p:sp>
        <p:nvSpPr>
          <p:cNvPr id="10" name="Slide Number Placeholder 5"/>
          <p:cNvSpPr>
            <a:spLocks noGrp="1"/>
          </p:cNvSpPr>
          <p:nvPr>
            <p:ph type="sldNum" sz="quarter" idx="4"/>
          </p:nvPr>
        </p:nvSpPr>
        <p:spPr>
          <a:xfrm>
            <a:off x="8568304" y="7040875"/>
            <a:ext cx="1830123" cy="148229"/>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FEBD7F86-1881-4698-8703-FB80B0800997}" type="slidenum">
              <a:rPr lang="en-GB" smtClean="0"/>
              <a:pPr/>
              <a:t>‹#›</a:t>
            </a:fld>
            <a:endParaRPr lang="en-GB"/>
          </a:p>
        </p:txBody>
      </p:sp>
      <p:sp>
        <p:nvSpPr>
          <p:cNvPr id="9" name="PwCFirm"/>
          <p:cNvSpPr txBox="1"/>
          <p:nvPr userDrawn="1"/>
        </p:nvSpPr>
        <p:spPr>
          <a:xfrm>
            <a:off x="582312" y="7040875"/>
            <a:ext cx="3161122" cy="148229"/>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  |  July 2014</a:t>
            </a:r>
            <a:endParaRPr lang="en-GB" sz="1000" noProof="0" dirty="0">
              <a:latin typeface="Arial" pitchFamily="34" charset="0"/>
              <a:cs typeface="Arial" pitchFamily="34" charset="0"/>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902978967"/>
      </p:ext>
    </p:extLst>
  </p:cSld>
  <p:clrMapOvr>
    <a:masterClrMapping/>
  </p:clrMapOvr>
  <p:timing>
    <p:tnLst>
      <p:par>
        <p:cTn id="1" dur="indefinite" restart="never" nodeType="tmRoot"/>
      </p:par>
    </p:tnLst>
  </p:timing>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1_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2" y="0"/>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7" y="3139982"/>
            <a:ext cx="2952124" cy="738920"/>
          </a:xfrm>
        </p:spPr>
        <p:txBody>
          <a:bodyPr anchor="t"/>
          <a:lstStyle>
            <a:lvl1pPr algn="ctr">
              <a:lnSpc>
                <a:spcPct val="100000"/>
              </a:lnSpc>
              <a:defRPr sz="240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3"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63977429"/>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2_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2" y="0"/>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7" y="3139982"/>
            <a:ext cx="2952124" cy="738920"/>
          </a:xfrm>
        </p:spPr>
        <p:txBody>
          <a:bodyPr anchor="t"/>
          <a:lstStyle>
            <a:lvl1pPr algn="ctr">
              <a:lnSpc>
                <a:spcPct val="100000"/>
              </a:lnSpc>
              <a:defRPr sz="240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3"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021902235"/>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29697834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32008918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dirty="0" smtClean="0"/>
              <a:t>Click icon to add picture</a:t>
            </a:r>
            <a:endParaRPr lang="en-US" dirty="0"/>
          </a:p>
        </p:txBody>
      </p:sp>
      <p:sp>
        <p:nvSpPr>
          <p:cNvPr id="2" name="Title 1"/>
          <p:cNvSpPr>
            <a:spLocks noGrp="1"/>
          </p:cNvSpPr>
          <p:nvPr>
            <p:ph type="title" hasCustomPrompt="1"/>
          </p:nvPr>
        </p:nvSpPr>
        <p:spPr bwMode="white">
          <a:xfrm>
            <a:off x="366867" y="3190518"/>
            <a:ext cx="10608995" cy="369653"/>
          </a:xfrm>
        </p:spPr>
        <p:txBody>
          <a:bodyPr anchor="t"/>
          <a:lstStyle>
            <a:lvl1pPr algn="ctr">
              <a:defRPr sz="240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31"/>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8" y="2032308"/>
            <a:ext cx="536102" cy="564779"/>
          </a:xfrm>
          <a:prstGeom prst="rect">
            <a:avLst/>
          </a:prstGeom>
        </p:spPr>
      </p:pic>
    </p:spTree>
    <p:extLst>
      <p:ext uri="{BB962C8B-B14F-4D97-AF65-F5344CB8AC3E}">
        <p14:creationId xmlns:p14="http://schemas.microsoft.com/office/powerpoint/2010/main" val="3657959540"/>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079"/>
            <a:ext cx="3477234" cy="110928"/>
          </a:xfrm>
        </p:spPr>
        <p:txBody>
          <a:bodyPr/>
          <a:lstStyle/>
          <a:p>
            <a:endParaRPr lang="en-US" dirty="0"/>
          </a:p>
        </p:txBody>
      </p:sp>
      <p:sp>
        <p:nvSpPr>
          <p:cNvPr id="6" name="Slide Number Placeholder 5"/>
          <p:cNvSpPr>
            <a:spLocks noGrp="1"/>
          </p:cNvSpPr>
          <p:nvPr>
            <p:ph type="sldNum" sz="quarter" idx="12"/>
          </p:nvPr>
        </p:nvSpPr>
        <p:spPr>
          <a:xfrm>
            <a:off x="8046823" y="79937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2"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600" y="6093256"/>
            <a:ext cx="922382" cy="8579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6846082"/>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tx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480"/>
            <a:ext cx="3477234" cy="110928"/>
          </a:xfrm>
        </p:spPr>
        <p:txBody>
          <a:bodyPr/>
          <a:lstStyle/>
          <a:p>
            <a:endParaRPr lang="en-US" dirty="0"/>
          </a:p>
        </p:txBody>
      </p:sp>
      <p:sp>
        <p:nvSpPr>
          <p:cNvPr id="6" name="Slide Number Placeholder 5"/>
          <p:cNvSpPr>
            <a:spLocks noGrp="1"/>
          </p:cNvSpPr>
          <p:nvPr>
            <p:ph type="sldNum" sz="quarter" idx="12"/>
          </p:nvPr>
        </p:nvSpPr>
        <p:spPr>
          <a:xfrm>
            <a:off x="8022147" y="8099410"/>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tx1"/>
                </a:solidFill>
                <a:latin typeface="+mj-lt"/>
              </a:defRPr>
            </a:lvl1pPr>
            <a:lvl2pPr marL="549051" indent="0" algn="r">
              <a:spcBef>
                <a:spcPts val="0"/>
              </a:spcBef>
              <a:buNone/>
              <a:defRPr sz="961"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8" y="6080691"/>
            <a:ext cx="930345" cy="8735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82218374"/>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4" y="180289"/>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5"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4" y="5497225"/>
            <a:ext cx="2275667"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8" y="5497225"/>
            <a:ext cx="2241745"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1" y="5497225"/>
            <a:ext cx="2415762" cy="147861"/>
          </a:xfrm>
        </p:spPr>
        <p:txBody>
          <a:bodyPr/>
          <a:lstStyle>
            <a:lvl1pPr>
              <a:lnSpc>
                <a:spcPct val="100000"/>
              </a:lnSpc>
              <a:spcBef>
                <a:spcPts val="0"/>
              </a:spcBef>
              <a:defRPr sz="961">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552794436"/>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5"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a:xfrm>
            <a:off x="10196624" y="6962709"/>
            <a:ext cx="412372" cy="276999"/>
          </a:xfrm>
        </p:spPr>
        <p:txBody>
          <a:bodyPr/>
          <a:lstStyle>
            <a:lvl1pPr>
              <a:defRPr sz="1800" b="1">
                <a:solidFill>
                  <a:schemeClr val="bg1"/>
                </a:solidFill>
                <a:latin typeface="+mj-lt"/>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4" y="180289"/>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Rectangle 1"/>
          <p:cNvSpPr/>
          <p:nvPr userDrawn="1"/>
        </p:nvSpPr>
        <p:spPr>
          <a:xfrm>
            <a:off x="10296485" y="7239708"/>
            <a:ext cx="497432" cy="3199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bg1"/>
                </a:solidFill>
              </a:rPr>
              <a:t>Confidential information only for training purpose (refer to disclaimer)</a:t>
            </a:r>
            <a:endParaRPr lang="en-US" dirty="0">
              <a:solidFill>
                <a:schemeClr val="bg1"/>
              </a:solidFill>
            </a:endParaRPr>
          </a:p>
        </p:txBody>
      </p:sp>
    </p:spTree>
    <p:extLst>
      <p:ext uri="{BB962C8B-B14F-4D97-AF65-F5344CB8AC3E}">
        <p14:creationId xmlns:p14="http://schemas.microsoft.com/office/powerpoint/2010/main" val="2975766701"/>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dirty="0" smtClean="0"/>
              <a:t>Click icon to add picture</a:t>
            </a:r>
            <a:endParaRPr lang="en-US" dirty="0"/>
          </a:p>
        </p:txBody>
      </p:sp>
      <p:sp>
        <p:nvSpPr>
          <p:cNvPr id="2" name="Title 1"/>
          <p:cNvSpPr>
            <a:spLocks noGrp="1"/>
          </p:cNvSpPr>
          <p:nvPr>
            <p:ph type="title" hasCustomPrompt="1"/>
          </p:nvPr>
        </p:nvSpPr>
        <p:spPr bwMode="white">
          <a:xfrm>
            <a:off x="366867" y="3190518"/>
            <a:ext cx="10608995" cy="369653"/>
          </a:xfrm>
        </p:spPr>
        <p:txBody>
          <a:bodyPr anchor="t"/>
          <a:lstStyle>
            <a:lvl1pPr algn="ctr">
              <a:defRPr sz="240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31"/>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8" y="2032308"/>
            <a:ext cx="536102" cy="564779"/>
          </a:xfrm>
          <a:prstGeom prst="rect">
            <a:avLst/>
          </a:prstGeom>
        </p:spPr>
      </p:pic>
    </p:spTree>
    <p:extLst>
      <p:ext uri="{BB962C8B-B14F-4D97-AF65-F5344CB8AC3E}">
        <p14:creationId xmlns:p14="http://schemas.microsoft.com/office/powerpoint/2010/main" val="106937009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pic>
        <p:nvPicPr>
          <p:cNvPr id="14" name="Picture 13"/>
          <p:cNvPicPr>
            <a:picLocks noChangeAspect="1"/>
          </p:cNvPicPr>
          <p:nvPr userDrawn="1"/>
        </p:nvPicPr>
        <p:blipFill rotWithShape="1">
          <a:blip r:embed="rId2" cstate="hqprint">
            <a:extLst>
              <a:ext uri="{28A0092B-C50C-407E-A947-70E740481C1C}">
                <a14:useLocalDpi xmlns:a14="http://schemas.microsoft.com/office/drawing/2010/main"/>
              </a:ext>
            </a:extLst>
          </a:blip>
          <a:srcRect l="23413" r="55617"/>
          <a:stretch/>
        </p:blipFill>
        <p:spPr>
          <a:xfrm>
            <a:off x="1" y="2"/>
            <a:ext cx="2502904" cy="7559675"/>
          </a:xfrm>
          <a:prstGeom prst="rect">
            <a:avLst/>
          </a:prstGeom>
        </p:spPr>
      </p:pic>
      <p:sp>
        <p:nvSpPr>
          <p:cNvPr id="7" name="Snip Single Corner Rectangle 6"/>
          <p:cNvSpPr/>
          <p:nvPr userDrawn="1"/>
        </p:nvSpPr>
        <p:spPr>
          <a:xfrm flipH="1" flipV="1">
            <a:off x="2395702" y="0"/>
            <a:ext cx="771525" cy="3831782"/>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Rectangle 7"/>
          <p:cNvSpPr/>
          <p:nvPr userDrawn="1"/>
        </p:nvSpPr>
        <p:spPr>
          <a:xfrm>
            <a:off x="1" y="2"/>
            <a:ext cx="2502907" cy="755967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7" name="Snip Single Corner Rectangle 16"/>
          <p:cNvSpPr/>
          <p:nvPr userDrawn="1"/>
        </p:nvSpPr>
        <p:spPr>
          <a:xfrm flipH="1">
            <a:off x="2402802" y="3797270"/>
            <a:ext cx="771525" cy="3762407"/>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6" name="Freeform 5"/>
          <p:cNvSpPr>
            <a:spLocks/>
          </p:cNvSpPr>
          <p:nvPr userDrawn="1"/>
        </p:nvSpPr>
        <p:spPr bwMode="auto">
          <a:xfrm rot="16200000">
            <a:off x="-1339901" y="3723659"/>
            <a:ext cx="7566464" cy="11915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416709309"/>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7"/>
            <a:ext cx="10242128" cy="591380"/>
          </a:xfrm>
        </p:spPr>
        <p:txBody>
          <a:bodyPr anchor="t"/>
          <a:lstStyle>
            <a:lvl1pPr algn="ctr">
              <a:defRPr sz="3843"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7"/>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7" y="2496115"/>
            <a:ext cx="9333627" cy="258661"/>
          </a:xfrm>
        </p:spPr>
        <p:txBody>
          <a:bodyPr anchor="t" anchorCtr="0"/>
          <a:lstStyle>
            <a:lvl1pPr marL="0" indent="0" algn="ctr">
              <a:buNone/>
              <a:defRPr sz="1681">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3" name="Rectangle 2"/>
          <p:cNvSpPr/>
          <p:nvPr userDrawn="1"/>
        </p:nvSpPr>
        <p:spPr>
          <a:xfrm>
            <a:off x="287080" y="7027274"/>
            <a:ext cx="4040372" cy="3005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231924513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30"/>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833877" y="2917907"/>
            <a:ext cx="4078560" cy="1182760"/>
          </a:xfrm>
        </p:spPr>
        <p:txBody>
          <a:bodyPr anchor="t"/>
          <a:lstStyle>
            <a:lvl1pPr algn="ctr">
              <a:lnSpc>
                <a:spcPct val="100000"/>
              </a:lnSpc>
              <a:defRPr sz="3843"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3" y="5048916"/>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5" y="1340444"/>
            <a:ext cx="2936130" cy="813300"/>
          </a:xfrm>
        </p:spPr>
        <p:txBody>
          <a:bodyPr anchor="t" anchorCtr="0"/>
          <a:lstStyle>
            <a:lvl1pPr marL="0" indent="0" algn="ctr">
              <a:lnSpc>
                <a:spcPct val="110000"/>
              </a:lnSpc>
              <a:spcBef>
                <a:spcPts val="721"/>
              </a:spcBef>
              <a:buNone/>
              <a:defRPr sz="2402" cap="none" baseline="0">
                <a:solidFill>
                  <a:schemeClr val="bg2"/>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0" y="5048916"/>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0" y="1340444"/>
            <a:ext cx="2936130" cy="813300"/>
          </a:xfrm>
        </p:spPr>
        <p:txBody>
          <a:bodyPr anchor="t" anchorCtr="0"/>
          <a:lstStyle>
            <a:lvl1pPr marL="0" indent="0" algn="ctr">
              <a:lnSpc>
                <a:spcPct val="110000"/>
              </a:lnSpc>
              <a:spcBef>
                <a:spcPts val="721"/>
              </a:spcBef>
              <a:buNone/>
              <a:defRPr sz="2402" cap="none" baseline="0">
                <a:solidFill>
                  <a:schemeClr val="tx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6" y="2917907"/>
            <a:ext cx="4202403" cy="1182760"/>
          </a:xfrm>
        </p:spPr>
        <p:txBody>
          <a:bodyPr anchor="t" anchorCtr="0"/>
          <a:lstStyle>
            <a:lvl1pPr marL="0" indent="0" algn="ctr" defTabSz="1098103" rtl="0" eaLnBrk="1" latinLnBrk="0" hangingPunct="1">
              <a:lnSpc>
                <a:spcPct val="100000"/>
              </a:lnSpc>
              <a:spcBef>
                <a:spcPct val="0"/>
              </a:spcBef>
              <a:buNone/>
              <a:defRPr lang="en-US" sz="3843" b="0" kern="1200" cap="none" dirty="0" smtClean="0">
                <a:solidFill>
                  <a:schemeClr val="tx1"/>
                </a:solidFill>
                <a:latin typeface="+mj-lt"/>
                <a:ea typeface="+mj-ea"/>
                <a:cs typeface="+mj-cs"/>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4"/>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7" y="325205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4" y="345083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9"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495209096"/>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6" y="2519411"/>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6" y="2"/>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6" y="5038820"/>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1"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3" y="5124355"/>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6" y="2"/>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8"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967250315"/>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0" y="-15100"/>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6"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6" y="1881928"/>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6" y="3773735"/>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6" y="566204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4670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pic>
        <p:nvPicPr>
          <p:cNvPr id="14" name="Picture 13"/>
          <p:cNvPicPr>
            <a:picLocks noChangeAspect="1"/>
          </p:cNvPicPr>
          <p:nvPr userDrawn="1"/>
        </p:nvPicPr>
        <p:blipFill rotWithShape="1">
          <a:blip r:embed="rId2" cstate="hqprint">
            <a:extLst>
              <a:ext uri="{28A0092B-C50C-407E-A947-70E740481C1C}">
                <a14:useLocalDpi xmlns:a14="http://schemas.microsoft.com/office/drawing/2010/main"/>
              </a:ext>
            </a:extLst>
          </a:blip>
          <a:srcRect l="23413" r="55617"/>
          <a:stretch/>
        </p:blipFill>
        <p:spPr>
          <a:xfrm>
            <a:off x="1" y="2"/>
            <a:ext cx="2502904" cy="7559675"/>
          </a:xfrm>
          <a:prstGeom prst="rect">
            <a:avLst/>
          </a:prstGeom>
        </p:spPr>
      </p:pic>
      <p:sp>
        <p:nvSpPr>
          <p:cNvPr id="7" name="Snip Single Corner Rectangle 6"/>
          <p:cNvSpPr/>
          <p:nvPr userDrawn="1"/>
        </p:nvSpPr>
        <p:spPr>
          <a:xfrm flipH="1" flipV="1">
            <a:off x="2395702" y="0"/>
            <a:ext cx="771525" cy="3831782"/>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Rectangle 7"/>
          <p:cNvSpPr/>
          <p:nvPr userDrawn="1"/>
        </p:nvSpPr>
        <p:spPr>
          <a:xfrm>
            <a:off x="1" y="2"/>
            <a:ext cx="2502907" cy="755967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7" name="Snip Single Corner Rectangle 16"/>
          <p:cNvSpPr/>
          <p:nvPr userDrawn="1"/>
        </p:nvSpPr>
        <p:spPr>
          <a:xfrm flipH="1">
            <a:off x="2402802" y="3797270"/>
            <a:ext cx="771525" cy="3762407"/>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6" name="Freeform 5"/>
          <p:cNvSpPr>
            <a:spLocks/>
          </p:cNvSpPr>
          <p:nvPr userDrawn="1"/>
        </p:nvSpPr>
        <p:spPr bwMode="auto">
          <a:xfrm rot="16200000">
            <a:off x="-1339901" y="3723659"/>
            <a:ext cx="7566464" cy="11915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309267112"/>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6" y="2149719"/>
            <a:ext cx="3186675" cy="739305"/>
          </a:xfrm>
        </p:spPr>
        <p:txBody>
          <a:bodyPr anchor="t"/>
          <a:lstStyle>
            <a:lvl1pPr algn="l">
              <a:lnSpc>
                <a:spcPct val="100000"/>
              </a:lnSpc>
              <a:defRPr sz="2402"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21" name="Straight Connector 20"/>
          <p:cNvCxnSpPr/>
          <p:nvPr userDrawn="1"/>
        </p:nvCxnSpPr>
        <p:spPr bwMode="white">
          <a:xfrm rot="16200000">
            <a:off x="716321" y="346780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3594308459"/>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8"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09"/>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100861408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2769353"/>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951118076"/>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3509265"/>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3"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001986268"/>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3"/>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192"/>
            <a:ext cx="10182926" cy="369653"/>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F06B2653-D1AD-46BA-BB88-3123B5BA212E}" type="slidenum">
              <a:rPr lang="en-US" smtClean="0"/>
              <a:pPr/>
              <a:t>‹#›</a:t>
            </a:fld>
            <a:endParaRPr lang="en-US"/>
          </a:p>
        </p:txBody>
      </p:sp>
      <p:grpSp>
        <p:nvGrpSpPr>
          <p:cNvPr id="7" name="Group 6"/>
          <p:cNvGrpSpPr/>
          <p:nvPr userDrawn="1"/>
        </p:nvGrpSpPr>
        <p:grpSpPr>
          <a:xfrm>
            <a:off x="-4018" y="1467158"/>
            <a:ext cx="10977817" cy="153988"/>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Tree>
    <p:extLst>
      <p:ext uri="{BB962C8B-B14F-4D97-AF65-F5344CB8AC3E}">
        <p14:creationId xmlns:p14="http://schemas.microsoft.com/office/powerpoint/2010/main" val="185421437"/>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192"/>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81"/>
            <a:ext cx="8465137" cy="1105239"/>
          </a:xfrm>
        </p:spPr>
        <p:txBody>
          <a:bodyPr/>
          <a:lstStyle>
            <a:lvl1pPr>
              <a:lnSpc>
                <a:spcPct val="95000"/>
              </a:lnSpc>
              <a:defRPr sz="2402">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7" name="Rectangle 6"/>
          <p:cNvSpPr/>
          <p:nvPr userDrawn="1"/>
        </p:nvSpPr>
        <p:spPr>
          <a:xfrm>
            <a:off x="276448" y="6911163"/>
            <a:ext cx="1392865" cy="414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3929974587"/>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745" y="1922494"/>
            <a:ext cx="6700373" cy="1364348"/>
          </a:xfrm>
        </p:spPr>
        <p:txBody>
          <a:bodyPr/>
          <a:lstStyle>
            <a:lvl1pPr>
              <a:lnSpc>
                <a:spcPct val="110000"/>
              </a:lnSpc>
              <a:spcBef>
                <a:spcPts val="2162"/>
              </a:spcBef>
              <a:spcAft>
                <a:spcPts val="600"/>
              </a:spcAft>
              <a:defRPr sz="2402">
                <a:latin typeface="+mj-lt"/>
              </a:defRPr>
            </a:lvl1pPr>
            <a:lvl2pPr marL="0" indent="0">
              <a:spcBef>
                <a:spcPts val="721"/>
              </a:spcBef>
              <a:buFontTx/>
              <a:buNone/>
              <a:defRPr sz="1681">
                <a:latin typeface="+mj-lt"/>
              </a:defRPr>
            </a:lvl2pPr>
            <a:lvl3pPr>
              <a:defRPr sz="1081"/>
            </a:lvl3pPr>
            <a:lvl4pPr>
              <a:defRPr sz="961"/>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3"/>
          </p:nvPr>
        </p:nvSpPr>
        <p:spPr>
          <a:xfrm>
            <a:off x="7297617" y="1959917"/>
            <a:ext cx="3311379" cy="258661"/>
          </a:xfrm>
          <a:solidFill>
            <a:schemeClr val="bg1">
              <a:lumMod val="95000"/>
            </a:schemeClr>
          </a:solidFill>
        </p:spPr>
        <p:txBody>
          <a:bodyPr/>
          <a:lstStyle/>
          <a:p>
            <a:r>
              <a:rPr lang="en-US" smtClean="0"/>
              <a:t>Click icon to add picture</a:t>
            </a:r>
            <a:endParaRPr lang="en-US"/>
          </a:p>
        </p:txBody>
      </p:sp>
      <p:sp>
        <p:nvSpPr>
          <p:cNvPr id="7" name="Rectangle 6"/>
          <p:cNvSpPr/>
          <p:nvPr userDrawn="1"/>
        </p:nvSpPr>
        <p:spPr>
          <a:xfrm>
            <a:off x="159489" y="6911165"/>
            <a:ext cx="2137145" cy="55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Date Placeholder 7"/>
          <p:cNvSpPr>
            <a:spLocks noGrp="1"/>
          </p:cNvSpPr>
          <p:nvPr>
            <p:ph type="dt" sz="half" idx="14"/>
          </p:nvPr>
        </p:nvSpPr>
        <p:spPr/>
        <p:txBody>
          <a:bodyPr/>
          <a:lstStyle/>
          <a:p>
            <a:endParaRPr lang="en-US"/>
          </a:p>
        </p:txBody>
      </p:sp>
      <p:sp>
        <p:nvSpPr>
          <p:cNvPr id="9" name="Footer Placeholder 8"/>
          <p:cNvSpPr>
            <a:spLocks noGrp="1"/>
          </p:cNvSpPr>
          <p:nvPr>
            <p:ph type="ftr" sz="quarter" idx="15"/>
          </p:nvPr>
        </p:nvSpPr>
        <p:spPr/>
        <p:txBody>
          <a:bodyPr/>
          <a:lstStyle/>
          <a:p>
            <a:endParaRPr lang="en-US" dirty="0"/>
          </a:p>
        </p:txBody>
      </p:sp>
      <p:sp>
        <p:nvSpPr>
          <p:cNvPr id="11" name="Slide Number Placeholder 10"/>
          <p:cNvSpPr>
            <a:spLocks noGrp="1"/>
          </p:cNvSpPr>
          <p:nvPr>
            <p:ph type="sldNum" sz="quarter" idx="16"/>
          </p:nvPr>
        </p:nvSpPr>
        <p:spPr/>
        <p:txBody>
          <a:bodyPr/>
          <a:lstStyle/>
          <a:p>
            <a:fld id="{F06B2653-D1AD-46BA-BB88-3123B5BA212E}" type="slidenum">
              <a:rPr lang="en-US" smtClean="0"/>
              <a:pPr/>
              <a:t>‹#›</a:t>
            </a:fld>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6315817"/>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5" y="704105"/>
            <a:ext cx="10237251" cy="591380"/>
          </a:xfrm>
        </p:spPr>
        <p:txBody>
          <a:bodyPr/>
          <a:lstStyle>
            <a:lvl1pPr>
              <a:defRPr sz="3843"/>
            </a:lvl1pPr>
          </a:lstStyle>
          <a:p>
            <a:r>
              <a:rPr lang="en-US" smtClean="0"/>
              <a:t>Click to edit Master title style</a:t>
            </a:r>
            <a:endParaRPr lang="en-US" dirty="0"/>
          </a:p>
        </p:txBody>
      </p:sp>
      <p:sp>
        <p:nvSpPr>
          <p:cNvPr id="3" name="Content Placeholder 2"/>
          <p:cNvSpPr>
            <a:spLocks noGrp="1"/>
          </p:cNvSpPr>
          <p:nvPr>
            <p:ph idx="1"/>
          </p:nvPr>
        </p:nvSpPr>
        <p:spPr>
          <a:xfrm>
            <a:off x="371745" y="5500002"/>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5" y="5526258"/>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8"/>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Content Placeholder 2"/>
          <p:cNvSpPr>
            <a:spLocks noGrp="1"/>
          </p:cNvSpPr>
          <p:nvPr>
            <p:ph idx="14"/>
          </p:nvPr>
        </p:nvSpPr>
        <p:spPr>
          <a:xfrm>
            <a:off x="2321137" y="5500002"/>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206146269"/>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2"/>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2"/>
            <a:ext cx="4053576" cy="1035027"/>
          </a:xfrm>
        </p:spPr>
        <p:txBody>
          <a:bodyPr anchor="t" anchorCtr="0"/>
          <a:lstStyle>
            <a:lvl1pPr>
              <a:defRPr sz="3363">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7"/>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6"/>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2"/>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838837"/>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1" y="6073"/>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9" name="Rectangle 8"/>
          <p:cNvSpPr/>
          <p:nvPr userDrawn="1"/>
        </p:nvSpPr>
        <p:spPr bwMode="ltGray">
          <a:xfrm>
            <a:off x="9385287" y="-4229"/>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435559"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6" y="566151"/>
            <a:ext cx="4474385" cy="687817"/>
          </a:xfrm>
        </p:spPr>
        <p:txBody>
          <a:bodyPr/>
          <a:lstStyle>
            <a:lvl1pPr>
              <a:spcBef>
                <a:spcPts val="2882"/>
              </a:spcBef>
              <a:defRPr sz="1321">
                <a:solidFill>
                  <a:schemeClr val="tx2"/>
                </a:solidFill>
                <a:latin typeface="+mj-lt"/>
              </a:defRPr>
            </a:lvl1pPr>
            <a:lvl2pPr marL="0" indent="0">
              <a:lnSpc>
                <a:spcPct val="110000"/>
              </a:lnSpc>
              <a:spcBef>
                <a:spcPts val="721"/>
              </a:spcBef>
              <a:buNone/>
              <a:defRPr sz="961"/>
            </a:lvl2pPr>
            <a:lvl3pPr marL="141076" indent="-141076">
              <a:lnSpc>
                <a:spcPct val="110000"/>
              </a:lnSpc>
              <a:spcBef>
                <a:spcPts val="721"/>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963031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7"/>
            <a:ext cx="10242128" cy="591380"/>
          </a:xfrm>
        </p:spPr>
        <p:txBody>
          <a:bodyPr anchor="t"/>
          <a:lstStyle>
            <a:lvl1pPr algn="ctr">
              <a:defRPr sz="3843"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7"/>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7" y="2496115"/>
            <a:ext cx="9333627" cy="258661"/>
          </a:xfrm>
        </p:spPr>
        <p:txBody>
          <a:bodyPr anchor="t" anchorCtr="0"/>
          <a:lstStyle>
            <a:lvl1pPr marL="0" indent="0" algn="ctr">
              <a:buNone/>
              <a:defRPr sz="1681">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3" name="Rectangle 2"/>
          <p:cNvSpPr/>
          <p:nvPr userDrawn="1"/>
        </p:nvSpPr>
        <p:spPr>
          <a:xfrm>
            <a:off x="287080" y="7027274"/>
            <a:ext cx="4040372" cy="3005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3102438625"/>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9" y="1763927"/>
            <a:ext cx="4849826" cy="1012713"/>
          </a:xfrm>
        </p:spPr>
        <p:txBody>
          <a:bodyPr/>
          <a:lstStyle>
            <a:lvl1pPr>
              <a:defRPr sz="1681"/>
            </a:lvl1pPr>
            <a:lvl2pPr>
              <a:defRPr sz="1201"/>
            </a:lvl2pPr>
            <a:lvl3pPr>
              <a:defRPr sz="1081"/>
            </a:lvl3pPr>
            <a:lvl4pPr>
              <a:defRPr sz="961"/>
            </a:lvl4pPr>
            <a:lvl5pPr>
              <a:defRPr sz="84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7" y="1763927"/>
            <a:ext cx="4849826" cy="1012713"/>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Rectangle 7"/>
          <p:cNvSpPr/>
          <p:nvPr userDrawn="1"/>
        </p:nvSpPr>
        <p:spPr>
          <a:xfrm>
            <a:off x="244550" y="7027276"/>
            <a:ext cx="1531088" cy="298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1775604298"/>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60"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7"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1"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p:cNvSpPr>
          <p:nvPr userDrawn="1"/>
        </p:nvSpPr>
        <p:spPr bwMode="auto">
          <a:xfrm>
            <a:off x="-4018"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750253308"/>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9"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1"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90"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40"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1"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8970634"/>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5"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8"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2"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808198"/>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5" y="5619593"/>
            <a:ext cx="3178419" cy="147861"/>
          </a:xfrm>
        </p:spPr>
        <p:txBody>
          <a:bodyPr/>
          <a:lstStyle>
            <a:lvl1pPr>
              <a:defRPr sz="961">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9"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9"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4"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9"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5"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1"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19" y="5902916"/>
            <a:ext cx="10203270"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5"/>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5" y="2730005"/>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5"/>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2"/>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1" y="2730002"/>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705927"/>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9"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7"/>
            <a:ext cx="0" cy="292869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7" y="5526194"/>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4" y="5415200"/>
            <a:ext cx="4077742" cy="332720"/>
          </a:xfrm>
        </p:spPr>
        <p:txBody>
          <a:bodyPr anchor="b" anchorCtr="0"/>
          <a:lstStyle>
            <a:lvl1pPr algn="ctr">
              <a:defRPr sz="2162"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270087583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0" y="3432518"/>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5"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004738"/>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5" y="4511813"/>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4" y="4511813"/>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7"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7" name="Text Placeholder 2"/>
          <p:cNvSpPr>
            <a:spLocks noGrp="1"/>
          </p:cNvSpPr>
          <p:nvPr>
            <p:ph type="body" idx="22"/>
          </p:nvPr>
        </p:nvSpPr>
        <p:spPr>
          <a:xfrm>
            <a:off x="1413359"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7"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9" name="Text Placeholder 2"/>
          <p:cNvSpPr>
            <a:spLocks noGrp="1"/>
          </p:cNvSpPr>
          <p:nvPr>
            <p:ph type="body" idx="24"/>
          </p:nvPr>
        </p:nvSpPr>
        <p:spPr>
          <a:xfrm>
            <a:off x="6703851"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730856575"/>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val="0"/>
              </a:ext>
            </a:extLst>
          </a:blip>
          <a:srcRect l="6763" t="22847"/>
          <a:stretch/>
        </p:blipFill>
        <p:spPr>
          <a:xfrm>
            <a:off x="-12356" y="1488560"/>
            <a:ext cx="10993095" cy="6071117"/>
          </a:xfrm>
          <a:prstGeom prst="rect">
            <a:avLst/>
          </a:prstGeom>
        </p:spPr>
      </p:pic>
      <p:sp>
        <p:nvSpPr>
          <p:cNvPr id="2" name="Title 1"/>
          <p:cNvSpPr>
            <a:spLocks noGrp="1"/>
          </p:cNvSpPr>
          <p:nvPr>
            <p:ph type="title"/>
          </p:nvPr>
        </p:nvSpPr>
        <p:spPr>
          <a:xfrm>
            <a:off x="371745" y="862192"/>
            <a:ext cx="10237251" cy="369653"/>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4" y="2622804"/>
            <a:ext cx="4714073" cy="1012713"/>
          </a:xfrm>
        </p:spPr>
        <p:txBody>
          <a:bodyPr/>
          <a:lstStyle>
            <a:lvl1pPr>
              <a:lnSpc>
                <a:spcPct val="100000"/>
              </a:lnSpc>
              <a:spcBef>
                <a:spcPts val="721"/>
              </a:spcBef>
              <a:defRPr sz="1681">
                <a:latin typeface="+mj-lt"/>
              </a:defRPr>
            </a:lvl1pPr>
            <a:lvl2pPr>
              <a:defRPr sz="1201"/>
            </a:lvl2pPr>
            <a:lvl3pPr>
              <a:defRPr sz="1081"/>
            </a:lvl3pPr>
            <a:lvl4pPr>
              <a:defRPr sz="961"/>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6110"/>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Tree>
    <p:extLst>
      <p:ext uri="{BB962C8B-B14F-4D97-AF65-F5344CB8AC3E}">
        <p14:creationId xmlns:p14="http://schemas.microsoft.com/office/powerpoint/2010/main" val="409466989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192"/>
            <a:ext cx="10237251" cy="36965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4" y="1968346"/>
            <a:ext cx="4714073" cy="406650"/>
          </a:xfrm>
        </p:spPr>
        <p:txBody>
          <a:bodyPr vert="horz" wrap="square" lIns="0" tIns="0" rIns="0" bIns="0" rtlCol="0" anchor="b">
            <a:spAutoFit/>
          </a:bodyPr>
          <a:lstStyle>
            <a:lvl1pPr>
              <a:defRPr lang="en-US" sz="2402" b="0" dirty="0" smtClean="0"/>
            </a:lvl1pPr>
          </a:lstStyle>
          <a:p>
            <a:pPr lvl="0">
              <a:lnSpc>
                <a:spcPct val="110000"/>
              </a:lnSpc>
              <a:spcBef>
                <a:spcPts val="2162"/>
              </a:spcBef>
            </a:pPr>
            <a:r>
              <a:rPr lang="en-US" smtClean="0"/>
              <a:t>Click to edit Master text styles</a:t>
            </a:r>
          </a:p>
        </p:txBody>
      </p:sp>
      <p:sp>
        <p:nvSpPr>
          <p:cNvPr id="4" name="Content Placeholder 3"/>
          <p:cNvSpPr>
            <a:spLocks noGrp="1"/>
          </p:cNvSpPr>
          <p:nvPr>
            <p:ph sz="half" idx="2"/>
          </p:nvPr>
        </p:nvSpPr>
        <p:spPr>
          <a:xfrm>
            <a:off x="371744" y="2622802"/>
            <a:ext cx="4714073" cy="1246110"/>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5"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8998638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30"/>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833877" y="2917907"/>
            <a:ext cx="4078560" cy="1182760"/>
          </a:xfrm>
        </p:spPr>
        <p:txBody>
          <a:bodyPr anchor="t"/>
          <a:lstStyle>
            <a:lvl1pPr algn="ctr">
              <a:lnSpc>
                <a:spcPct val="100000"/>
              </a:lnSpc>
              <a:defRPr sz="3843"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3" y="5048916"/>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5" y="1340444"/>
            <a:ext cx="2936130" cy="813300"/>
          </a:xfrm>
        </p:spPr>
        <p:txBody>
          <a:bodyPr anchor="t" anchorCtr="0"/>
          <a:lstStyle>
            <a:lvl1pPr marL="0" indent="0" algn="ctr">
              <a:lnSpc>
                <a:spcPct val="110000"/>
              </a:lnSpc>
              <a:spcBef>
                <a:spcPts val="721"/>
              </a:spcBef>
              <a:buNone/>
              <a:defRPr sz="2402" cap="none" baseline="0">
                <a:solidFill>
                  <a:schemeClr val="bg2"/>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0" y="5048916"/>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0" y="1340444"/>
            <a:ext cx="2936130" cy="813300"/>
          </a:xfrm>
        </p:spPr>
        <p:txBody>
          <a:bodyPr anchor="t" anchorCtr="0"/>
          <a:lstStyle>
            <a:lvl1pPr marL="0" indent="0" algn="ctr">
              <a:lnSpc>
                <a:spcPct val="110000"/>
              </a:lnSpc>
              <a:spcBef>
                <a:spcPts val="721"/>
              </a:spcBef>
              <a:buNone/>
              <a:defRPr sz="2402" cap="none" baseline="0">
                <a:solidFill>
                  <a:schemeClr val="tx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6" y="2917907"/>
            <a:ext cx="4202403" cy="1182760"/>
          </a:xfrm>
        </p:spPr>
        <p:txBody>
          <a:bodyPr anchor="t" anchorCtr="0"/>
          <a:lstStyle>
            <a:lvl1pPr marL="0" indent="0" algn="ctr" defTabSz="1098103" rtl="0" eaLnBrk="1" latinLnBrk="0" hangingPunct="1">
              <a:lnSpc>
                <a:spcPct val="100000"/>
              </a:lnSpc>
              <a:spcBef>
                <a:spcPct val="0"/>
              </a:spcBef>
              <a:buNone/>
              <a:defRPr lang="en-US" sz="3843" b="0" kern="1200" cap="none" dirty="0" smtClean="0">
                <a:solidFill>
                  <a:schemeClr val="tx1"/>
                </a:solidFill>
                <a:latin typeface="+mj-lt"/>
                <a:ea typeface="+mj-ea"/>
                <a:cs typeface="+mj-cs"/>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4"/>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7" y="325205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4" y="345083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9"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024848813"/>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6" name="Rectangle 5"/>
          <p:cNvSpPr/>
          <p:nvPr userDrawn="1"/>
        </p:nvSpPr>
        <p:spPr>
          <a:xfrm>
            <a:off x="247919" y="6570074"/>
            <a:ext cx="1466581"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3376415586"/>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5" y="704105"/>
            <a:ext cx="10237251" cy="591380"/>
          </a:xfrm>
        </p:spPr>
        <p:txBody>
          <a:bodyPr/>
          <a:lstStyle>
            <a:lvl1pPr>
              <a:defRPr sz="3843"/>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2"/>
            <a:ext cx="5646692" cy="116507"/>
          </a:xfrm>
        </p:spPr>
        <p:txBody>
          <a:bodyPr/>
          <a:lstStyle>
            <a:lvl1pPr>
              <a:lnSpc>
                <a:spcPct val="105000"/>
              </a:lnSpc>
              <a:spcBef>
                <a:spcPts val="0"/>
              </a:spcBef>
              <a:defRPr sz="72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565111382"/>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023959"/>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p:cNvSpPr/>
          <p:nvPr userDrawn="1"/>
        </p:nvSpPr>
        <p:spPr>
          <a:xfrm>
            <a:off x="223284" y="6921797"/>
            <a:ext cx="1711842" cy="31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2161172356"/>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1_Experience 4">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l="9481" t="597" r="11224" b="11746"/>
          <a:stretch/>
        </p:blipFill>
        <p:spPr>
          <a:xfrm>
            <a:off x="0" y="0"/>
            <a:ext cx="10993348" cy="7561780"/>
          </a:xfrm>
          <a:prstGeom prst="rect">
            <a:avLst/>
          </a:prstGeom>
        </p:spPr>
      </p:pic>
      <p:sp>
        <p:nvSpPr>
          <p:cNvPr id="2" name="Title 1"/>
          <p:cNvSpPr>
            <a:spLocks noGrp="1"/>
          </p:cNvSpPr>
          <p:nvPr>
            <p:ph type="title" hasCustomPrompt="1"/>
          </p:nvPr>
        </p:nvSpPr>
        <p:spPr>
          <a:xfrm>
            <a:off x="371747" y="2149721"/>
            <a:ext cx="3186675" cy="739305"/>
          </a:xfrm>
        </p:spPr>
        <p:txBody>
          <a:bodyPr anchor="t"/>
          <a:lstStyle>
            <a:lvl1pPr algn="l">
              <a:lnSpc>
                <a:spcPct val="100000"/>
              </a:lnSpc>
              <a:defRPr sz="2402" b="0" cap="none">
                <a:solidFill>
                  <a:schemeClr val="tx1"/>
                </a:solidFill>
                <a:latin typeface="+mj-lt"/>
              </a:defRPr>
            </a:lvl1pPr>
          </a:lstStyle>
          <a:p>
            <a:r>
              <a:rPr lang="en-US" dirty="0"/>
              <a:t>Click to edit master title</a:t>
            </a:r>
          </a:p>
        </p:txBody>
      </p:sp>
      <p:sp>
        <p:nvSpPr>
          <p:cNvPr id="3" name="Text Placeholder 2"/>
          <p:cNvSpPr>
            <a:spLocks noGrp="1"/>
          </p:cNvSpPr>
          <p:nvPr>
            <p:ph type="body" idx="1"/>
          </p:nvPr>
        </p:nvSpPr>
        <p:spPr>
          <a:xfrm>
            <a:off x="371744" y="4119294"/>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38" indent="0">
              <a:buNone/>
              <a:defRPr sz="2162">
                <a:solidFill>
                  <a:schemeClr val="tx1">
                    <a:tint val="75000"/>
                  </a:schemeClr>
                </a:solidFill>
              </a:defRPr>
            </a:lvl2pPr>
            <a:lvl3pPr marL="1098077" indent="0">
              <a:buNone/>
              <a:defRPr sz="1921">
                <a:solidFill>
                  <a:schemeClr val="tx1">
                    <a:tint val="75000"/>
                  </a:schemeClr>
                </a:solidFill>
              </a:defRPr>
            </a:lvl3pPr>
            <a:lvl4pPr marL="1647114" indent="0">
              <a:buNone/>
              <a:defRPr sz="1681">
                <a:solidFill>
                  <a:schemeClr val="tx1">
                    <a:tint val="75000"/>
                  </a:schemeClr>
                </a:solidFill>
              </a:defRPr>
            </a:lvl4pPr>
            <a:lvl5pPr marL="2196151" indent="0">
              <a:buNone/>
              <a:defRPr sz="1681">
                <a:solidFill>
                  <a:schemeClr val="tx1">
                    <a:tint val="75000"/>
                  </a:schemeClr>
                </a:solidFill>
              </a:defRPr>
            </a:lvl5pPr>
            <a:lvl6pPr marL="2745189" indent="0">
              <a:buNone/>
              <a:defRPr sz="1681">
                <a:solidFill>
                  <a:schemeClr val="tx1">
                    <a:tint val="75000"/>
                  </a:schemeClr>
                </a:solidFill>
              </a:defRPr>
            </a:lvl6pPr>
            <a:lvl7pPr marL="3294227" indent="0">
              <a:buNone/>
              <a:defRPr sz="1681">
                <a:solidFill>
                  <a:schemeClr val="tx1">
                    <a:tint val="75000"/>
                  </a:schemeClr>
                </a:solidFill>
              </a:defRPr>
            </a:lvl7pPr>
            <a:lvl8pPr marL="3843264" indent="0">
              <a:buNone/>
              <a:defRPr sz="1681">
                <a:solidFill>
                  <a:schemeClr val="tx1">
                    <a:tint val="75000"/>
                  </a:schemeClr>
                </a:solidFill>
              </a:defRPr>
            </a:lvl8pPr>
            <a:lvl9pPr marL="4392303" indent="0">
              <a:buNone/>
              <a:defRPr sz="168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dirty="0">
              <a:solidFill>
                <a:srgbClr val="7C7C7B"/>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solidFill>
                  <a:prstClr val="black"/>
                </a:solidFill>
              </a:rPr>
              <a:pPr/>
              <a:t>‹#›</a:t>
            </a:fld>
            <a:endParaRPr lang="en-US">
              <a:solidFill>
                <a:prstClr val="black"/>
              </a:solidFill>
            </a:endParaRPr>
          </a:p>
        </p:txBody>
      </p:sp>
      <p:sp>
        <p:nvSpPr>
          <p:cNvPr id="7" name="Rectangle 6"/>
          <p:cNvSpPr/>
          <p:nvPr userDrawn="1"/>
        </p:nvSpPr>
        <p:spPr>
          <a:xfrm>
            <a:off x="3688760" y="-3894"/>
            <a:ext cx="7304589" cy="75656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2298445551"/>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0979432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75915368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31652116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72200222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6948162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6" y="2519411"/>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6" y="2"/>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6" y="5038820"/>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1"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3" y="5124355"/>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6" y="2"/>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8"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595747416"/>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94833509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16826243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07" y="4197646"/>
            <a:ext cx="9470887" cy="831638"/>
          </a:xfrm>
        </p:spPr>
        <p:txBody>
          <a:bodyPr anchor="b"/>
          <a:lstStyle>
            <a:lvl1pPr>
              <a:defRPr sz="5404"/>
            </a:lvl1pPr>
          </a:lstStyle>
          <a:p>
            <a:r>
              <a:rPr lang="en-US" smtClean="0"/>
              <a:t>Click to edit Master title style</a:t>
            </a:r>
            <a:endParaRPr lang="en-US"/>
          </a:p>
        </p:txBody>
      </p:sp>
      <p:sp>
        <p:nvSpPr>
          <p:cNvPr id="3" name="Text Placeholder 2"/>
          <p:cNvSpPr>
            <a:spLocks noGrp="1"/>
          </p:cNvSpPr>
          <p:nvPr>
            <p:ph type="body" idx="1"/>
          </p:nvPr>
        </p:nvSpPr>
        <p:spPr>
          <a:xfrm>
            <a:off x="749207" y="5059034"/>
            <a:ext cx="9470887" cy="332720"/>
          </a:xfrm>
        </p:spPr>
        <p:txBody>
          <a:bodyPr/>
          <a:lstStyle>
            <a:lvl1pPr marL="0" indent="0">
              <a:buNone/>
              <a:defRPr sz="2162">
                <a:solidFill>
                  <a:schemeClr val="tx1">
                    <a:tint val="75000"/>
                  </a:schemeClr>
                </a:solidFill>
              </a:defRPr>
            </a:lvl1pPr>
            <a:lvl2pPr marL="411800" indent="0">
              <a:buNone/>
              <a:defRPr sz="1801">
                <a:solidFill>
                  <a:schemeClr val="tx1">
                    <a:tint val="75000"/>
                  </a:schemeClr>
                </a:solidFill>
              </a:defRPr>
            </a:lvl2pPr>
            <a:lvl3pPr marL="823600" indent="0">
              <a:buNone/>
              <a:defRPr sz="1621">
                <a:solidFill>
                  <a:schemeClr val="tx1">
                    <a:tint val="75000"/>
                  </a:schemeClr>
                </a:solidFill>
              </a:defRPr>
            </a:lvl3pPr>
            <a:lvl4pPr marL="1235400" indent="0">
              <a:buNone/>
              <a:defRPr sz="1441">
                <a:solidFill>
                  <a:schemeClr val="tx1">
                    <a:tint val="75000"/>
                  </a:schemeClr>
                </a:solidFill>
              </a:defRPr>
            </a:lvl4pPr>
            <a:lvl5pPr marL="1647200" indent="0">
              <a:buNone/>
              <a:defRPr sz="1441">
                <a:solidFill>
                  <a:schemeClr val="tx1">
                    <a:tint val="75000"/>
                  </a:schemeClr>
                </a:solidFill>
              </a:defRPr>
            </a:lvl5pPr>
            <a:lvl6pPr marL="2059000" indent="0">
              <a:buNone/>
              <a:defRPr sz="1441">
                <a:solidFill>
                  <a:schemeClr val="tx1">
                    <a:tint val="75000"/>
                  </a:schemeClr>
                </a:solidFill>
              </a:defRPr>
            </a:lvl6pPr>
            <a:lvl7pPr marL="2470800" indent="0">
              <a:buNone/>
              <a:defRPr sz="1441">
                <a:solidFill>
                  <a:schemeClr val="tx1">
                    <a:tint val="75000"/>
                  </a:schemeClr>
                </a:solidFill>
              </a:defRPr>
            </a:lvl7pPr>
            <a:lvl8pPr marL="2882600" indent="0">
              <a:buNone/>
              <a:defRPr sz="1441">
                <a:solidFill>
                  <a:schemeClr val="tx1">
                    <a:tint val="75000"/>
                  </a:schemeClr>
                </a:solidFill>
              </a:defRPr>
            </a:lvl8pPr>
            <a:lvl9pPr marL="3294400" indent="0">
              <a:buNone/>
              <a:defRPr sz="1441">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Tree>
    <p:extLst>
      <p:ext uri="{BB962C8B-B14F-4D97-AF65-F5344CB8AC3E}">
        <p14:creationId xmlns:p14="http://schemas.microsoft.com/office/powerpoint/2010/main" val="265540716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ontent: Header Footer Only">
    <p:spTree>
      <p:nvGrpSpPr>
        <p:cNvPr id="1" name=""/>
        <p:cNvGrpSpPr/>
        <p:nvPr/>
      </p:nvGrpSpPr>
      <p:grpSpPr>
        <a:xfrm>
          <a:off x="0" y="0"/>
          <a:ext cx="0" cy="0"/>
          <a:chOff x="0" y="0"/>
          <a:chExt cx="0" cy="0"/>
        </a:xfrm>
      </p:grpSpPr>
      <p:sp>
        <p:nvSpPr>
          <p:cNvPr id="7" name="PwC Text"/>
          <p:cNvSpPr txBox="1"/>
          <p:nvPr userDrawn="1"/>
        </p:nvSpPr>
        <p:spPr>
          <a:xfrm>
            <a:off x="578985" y="7143001"/>
            <a:ext cx="299475" cy="104224"/>
          </a:xfrm>
          <a:prstGeom prst="rect">
            <a:avLst/>
          </a:prstGeom>
          <a:noFill/>
        </p:spPr>
        <p:txBody>
          <a:bodyPr vert="horz" wrap="none" lIns="0" tIns="0" rIns="0" bIns="0" rtlCol="0" anchor="t" anchorCtr="0">
            <a:noAutofit/>
          </a:bodyPr>
          <a:lstStyle/>
          <a:p>
            <a:pPr>
              <a:lnSpc>
                <a:spcPts val="973"/>
              </a:lnSpc>
            </a:pPr>
            <a:r>
              <a:rPr lang="en-GB" sz="1070" noProof="1" smtClean="0">
                <a:latin typeface="+mn-lt"/>
                <a:cs typeface="Arial" pitchFamily="34" charset="0"/>
              </a:rPr>
              <a:t>PwC</a:t>
            </a:r>
            <a:endParaRPr lang="en-GB" sz="1070" noProof="1">
              <a:latin typeface="+mn-lt"/>
              <a:cs typeface="Arial" pitchFamily="34" charset="0"/>
            </a:endParaRPr>
          </a:p>
        </p:txBody>
      </p:sp>
      <p:sp>
        <p:nvSpPr>
          <p:cNvPr id="8" name="Report Date"/>
          <p:cNvSpPr txBox="1"/>
          <p:nvPr userDrawn="1">
            <p:custDataLst>
              <p:tags r:id="rId1"/>
            </p:custDataLst>
          </p:nvPr>
        </p:nvSpPr>
        <p:spPr>
          <a:xfrm>
            <a:off x="9016155" y="6933860"/>
            <a:ext cx="1375378" cy="164660"/>
          </a:xfrm>
          <a:prstGeom prst="rect">
            <a:avLst/>
          </a:prstGeom>
          <a:noFill/>
        </p:spPr>
        <p:txBody>
          <a:bodyPr wrap="none" lIns="0" tIns="0" rIns="0" bIns="0" rtlCol="0">
            <a:spAutoFit/>
          </a:bodyPr>
          <a:lstStyle/>
          <a:p>
            <a:pPr indent="-266804" algn="r">
              <a:spcAft>
                <a:spcPts val="875"/>
              </a:spcAft>
            </a:pPr>
            <a:r>
              <a:rPr lang="en-GB" sz="1070" noProof="1" smtClean="0">
                <a:latin typeface="+mn-lt"/>
              </a:rPr>
              <a:t>Gennaio - Marzo 2018</a:t>
            </a:r>
          </a:p>
        </p:txBody>
      </p:sp>
      <p:sp>
        <p:nvSpPr>
          <p:cNvPr id="12" name="Page Number"/>
          <p:cNvSpPr txBox="1"/>
          <p:nvPr userDrawn="1">
            <p:custDataLst>
              <p:tags r:id="rId2"/>
            </p:custDataLst>
          </p:nvPr>
        </p:nvSpPr>
        <p:spPr>
          <a:xfrm>
            <a:off x="10062350" y="7114988"/>
            <a:ext cx="349387" cy="151194"/>
          </a:xfrm>
          <a:prstGeom prst="rect">
            <a:avLst/>
          </a:prstGeom>
          <a:noFill/>
        </p:spPr>
        <p:txBody>
          <a:bodyPr wrap="none" lIns="0" tIns="0" rIns="0" bIns="0" rtlCol="0">
            <a:noAutofit/>
          </a:bodyPr>
          <a:lstStyle/>
          <a:p>
            <a:pPr algn="r">
              <a:lnSpc>
                <a:spcPts val="973"/>
              </a:lnSpc>
            </a:pPr>
            <a:endParaRPr lang="en-GB" sz="1070" noProof="1" smtClean="0"/>
          </a:p>
        </p:txBody>
      </p:sp>
      <p:sp>
        <p:nvSpPr>
          <p:cNvPr id="13" name="HeaderTOCPlaceholder"/>
          <p:cNvSpPr txBox="1"/>
          <p:nvPr userDrawn="1">
            <p:custDataLst>
              <p:tags r:id="rId3"/>
            </p:custDataLst>
          </p:nvPr>
        </p:nvSpPr>
        <p:spPr>
          <a:xfrm>
            <a:off x="3909807" y="684818"/>
            <a:ext cx="6488618" cy="134708"/>
          </a:xfrm>
          <a:prstGeom prst="rect">
            <a:avLst/>
          </a:prstGeom>
          <a:noFill/>
          <a:ln>
            <a:noFill/>
          </a:ln>
        </p:spPr>
        <p:txBody>
          <a:bodyPr wrap="square" lIns="0" tIns="0" rIns="0" bIns="0" rtlCol="0">
            <a:spAutoFit/>
          </a:bodyPr>
          <a:lstStyle/>
          <a:p>
            <a:endParaRPr lang="en-GB" sz="875" noProof="1" smtClean="0">
              <a:solidFill>
                <a:schemeClr val="tx1"/>
              </a:solidFill>
              <a:latin typeface="+mn-lt"/>
              <a:cs typeface="Arial" pitchFamily="34" charset="0"/>
            </a:endParaRPr>
          </a:p>
        </p:txBody>
      </p:sp>
      <p:sp>
        <p:nvSpPr>
          <p:cNvPr id="20" name="Presentation Disclaimer" hidden="1"/>
          <p:cNvSpPr txBox="1"/>
          <p:nvPr userDrawn="1">
            <p:custDataLst>
              <p:tags r:id="rId4"/>
            </p:custDataLst>
          </p:nvPr>
        </p:nvSpPr>
        <p:spPr>
          <a:xfrm>
            <a:off x="3913137" y="6933860"/>
            <a:ext cx="65" cy="164660"/>
          </a:xfrm>
          <a:prstGeom prst="rect">
            <a:avLst/>
          </a:prstGeom>
          <a:noFill/>
        </p:spPr>
        <p:txBody>
          <a:bodyPr wrap="none" lIns="0" tIns="0" rIns="0" bIns="0" rtlCol="0" anchor="t" anchorCtr="0">
            <a:spAutoFit/>
          </a:bodyPr>
          <a:lstStyle/>
          <a:p>
            <a:pPr algn="l"/>
            <a:endParaRPr lang="en-GB" sz="1070" noProof="1" smtClean="0"/>
          </a:p>
        </p:txBody>
      </p:sp>
      <p:cxnSp>
        <p:nvCxnSpPr>
          <p:cNvPr id="22" name="Straight Connector 21"/>
          <p:cNvCxnSpPr/>
          <p:nvPr userDrawn="1"/>
        </p:nvCxnSpPr>
        <p:spPr>
          <a:xfrm>
            <a:off x="578984" y="6892645"/>
            <a:ext cx="982277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Section Footer"/>
          <p:cNvSpPr txBox="1"/>
          <p:nvPr userDrawn="1">
            <p:custDataLst>
              <p:tags r:id="rId5"/>
            </p:custDataLst>
          </p:nvPr>
        </p:nvSpPr>
        <p:spPr>
          <a:xfrm>
            <a:off x="578985" y="6933860"/>
            <a:ext cx="3164449" cy="164644"/>
          </a:xfrm>
          <a:prstGeom prst="rect">
            <a:avLst/>
          </a:prstGeom>
          <a:noFill/>
          <a:ln>
            <a:noFill/>
          </a:ln>
        </p:spPr>
        <p:txBody>
          <a:bodyPr wrap="square" lIns="0" tIns="0" rIns="0" bIns="0" rtlCol="0" anchor="b" anchorCtr="0">
            <a:spAutoFit/>
          </a:bodyPr>
          <a:lstStyle/>
          <a:p>
            <a:endParaRPr lang="en-GB" sz="1070" noProof="1" smtClean="0">
              <a:solidFill>
                <a:schemeClr val="tx1"/>
              </a:solidFill>
            </a:endParaRPr>
          </a:p>
        </p:txBody>
      </p:sp>
      <p:sp>
        <p:nvSpPr>
          <p:cNvPr id="18" name="Section Header"/>
          <p:cNvSpPr txBox="1"/>
          <p:nvPr userDrawn="1">
            <p:custDataLst>
              <p:tags r:id="rId6"/>
            </p:custDataLst>
          </p:nvPr>
        </p:nvSpPr>
        <p:spPr>
          <a:xfrm>
            <a:off x="578984" y="684818"/>
            <a:ext cx="3312626" cy="133406"/>
          </a:xfrm>
          <a:prstGeom prst="rect">
            <a:avLst/>
          </a:prstGeom>
          <a:noFill/>
        </p:spPr>
        <p:txBody>
          <a:bodyPr wrap="square" lIns="0" tIns="0" rIns="0" bIns="0" rtlCol="0" anchor="b" anchorCtr="0">
            <a:noAutofit/>
          </a:bodyPr>
          <a:lstStyle/>
          <a:p>
            <a:endParaRPr lang="en-GB" sz="875" noProof="1" smtClean="0">
              <a:solidFill>
                <a:schemeClr val="tx1"/>
              </a:solidFill>
            </a:endParaRPr>
          </a:p>
        </p:txBody>
      </p:sp>
      <p:sp>
        <p:nvSpPr>
          <p:cNvPr id="10" name="Draft stamp" hidden="1"/>
          <p:cNvSpPr txBox="1"/>
          <p:nvPr userDrawn="1">
            <p:custDataLst>
              <p:tags r:id="rId7"/>
            </p:custDataLst>
          </p:nvPr>
        </p:nvSpPr>
        <p:spPr>
          <a:xfrm>
            <a:off x="3913136" y="7101538"/>
            <a:ext cx="2325920" cy="164644"/>
          </a:xfrm>
          <a:prstGeom prst="rect">
            <a:avLst/>
          </a:prstGeom>
          <a:noFill/>
          <a:ln>
            <a:noFill/>
          </a:ln>
        </p:spPr>
        <p:txBody>
          <a:bodyPr wrap="square" lIns="0" tIns="0" rIns="0" bIns="0" rtlCol="0">
            <a:spAutoFit/>
          </a:bodyPr>
          <a:lstStyle/>
          <a:p>
            <a:pPr algn="l"/>
            <a:r>
              <a:rPr lang="en-GB" sz="1070" noProof="1" smtClean="0"/>
              <a:t>Bozza</a:t>
            </a:r>
            <a:endParaRPr lang="en-GB" sz="1070" noProof="1"/>
          </a:p>
        </p:txBody>
      </p:sp>
      <p:sp>
        <p:nvSpPr>
          <p:cNvPr id="6" name="Date/Filepath" hidden="1"/>
          <p:cNvSpPr txBox="1"/>
          <p:nvPr userDrawn="1">
            <p:custDataLst>
              <p:tags r:id="rId8"/>
            </p:custDataLst>
          </p:nvPr>
        </p:nvSpPr>
        <p:spPr>
          <a:xfrm>
            <a:off x="3602020" y="294797"/>
            <a:ext cx="6788093" cy="134708"/>
          </a:xfrm>
          <a:prstGeom prst="rect">
            <a:avLst/>
          </a:prstGeom>
          <a:noFill/>
        </p:spPr>
        <p:txBody>
          <a:bodyPr wrap="square" lIns="0" tIns="0" rIns="0" bIns="0" rtlCol="0" anchor="b" anchorCtr="0">
            <a:spAutoFit/>
          </a:bodyPr>
          <a:lstStyle/>
          <a:p>
            <a:pPr algn="r"/>
            <a:r>
              <a:rPr lang="en-GB" sz="875" noProof="1" smtClean="0"/>
              <a:t>15/02/2018 C:\Users\NPOLCRI00\Documents\PSD2\Progetti\SAS\Benchmark\SAS_Benchmark_v0.8.pptx</a:t>
            </a:r>
            <a:endParaRPr lang="en-GB" sz="875" noProof="1"/>
          </a:p>
        </p:txBody>
      </p:sp>
      <p:sp>
        <p:nvSpPr>
          <p:cNvPr id="17" name="Slide Tags" hidden="1"/>
          <p:cNvSpPr txBox="1"/>
          <p:nvPr userDrawn="1">
            <p:custDataLst>
              <p:tags r:id="rId9"/>
            </p:custDataLst>
          </p:nvPr>
        </p:nvSpPr>
        <p:spPr>
          <a:xfrm>
            <a:off x="1" y="222344"/>
            <a:ext cx="1746936" cy="441980"/>
          </a:xfrm>
          <a:prstGeom prst="rect">
            <a:avLst/>
          </a:prstGeom>
          <a:noFill/>
        </p:spPr>
        <p:txBody>
          <a:bodyPr wrap="square" rtlCol="0">
            <a:spAutoFit/>
          </a:bodyPr>
          <a:lstStyle/>
          <a:p>
            <a:r>
              <a:rPr lang="en-GB" sz="2272" noProof="1" smtClean="0"/>
              <a:t>Slide Tags</a:t>
            </a:r>
            <a:endParaRPr lang="en-GB" sz="2272" noProof="1"/>
          </a:p>
        </p:txBody>
      </p:sp>
    </p:spTree>
    <p:extLst>
      <p:ext uri="{BB962C8B-B14F-4D97-AF65-F5344CB8AC3E}">
        <p14:creationId xmlns:p14="http://schemas.microsoft.com/office/powerpoint/2010/main" val="392861698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2592" y="2205808"/>
            <a:ext cx="8235554" cy="1663276"/>
          </a:xfrm>
        </p:spPr>
        <p:txBody>
          <a:bodyPr anchor="b"/>
          <a:lstStyle>
            <a:lvl1pPr algn="ctr">
              <a:defRPr sz="5404"/>
            </a:lvl1pPr>
          </a:lstStyle>
          <a:p>
            <a:r>
              <a:rPr lang="en-US" smtClean="0"/>
              <a:t>Click to edit Master title style</a:t>
            </a:r>
            <a:endParaRPr lang="en-US"/>
          </a:p>
        </p:txBody>
      </p:sp>
      <p:sp>
        <p:nvSpPr>
          <p:cNvPr id="3" name="Subtitle 2"/>
          <p:cNvSpPr>
            <a:spLocks noGrp="1"/>
          </p:cNvSpPr>
          <p:nvPr>
            <p:ph type="subTitle" idx="1"/>
          </p:nvPr>
        </p:nvSpPr>
        <p:spPr>
          <a:xfrm>
            <a:off x="1372592" y="3970580"/>
            <a:ext cx="8235554" cy="332720"/>
          </a:xfrm>
        </p:spPr>
        <p:txBody>
          <a:bodyPr/>
          <a:lstStyle>
            <a:lvl1pPr marL="0" indent="0" algn="ctr">
              <a:buNone/>
              <a:defRPr sz="2162"/>
            </a:lvl1pPr>
            <a:lvl2pPr marL="411800" indent="0" algn="ctr">
              <a:buNone/>
              <a:defRPr sz="1801"/>
            </a:lvl2pPr>
            <a:lvl3pPr marL="823600" indent="0" algn="ctr">
              <a:buNone/>
              <a:defRPr sz="1621"/>
            </a:lvl3pPr>
            <a:lvl4pPr marL="1235400" indent="0" algn="ctr">
              <a:buNone/>
              <a:defRPr sz="1441"/>
            </a:lvl4pPr>
            <a:lvl5pPr marL="1647200" indent="0" algn="ctr">
              <a:buNone/>
              <a:defRPr sz="1441"/>
            </a:lvl5pPr>
            <a:lvl6pPr marL="2059000" indent="0" algn="ctr">
              <a:buNone/>
              <a:defRPr sz="1441"/>
            </a:lvl6pPr>
            <a:lvl7pPr marL="2470800" indent="0" algn="ctr">
              <a:buNone/>
              <a:defRPr sz="1441"/>
            </a:lvl7pPr>
            <a:lvl8pPr marL="2882600" indent="0" algn="ctr">
              <a:buNone/>
              <a:defRPr sz="1441"/>
            </a:lvl8pPr>
            <a:lvl9pPr marL="3294400" indent="0" algn="ctr">
              <a:buNone/>
              <a:defRPr sz="1441"/>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Tree>
    <p:extLst>
      <p:ext uri="{BB962C8B-B14F-4D97-AF65-F5344CB8AC3E}">
        <p14:creationId xmlns:p14="http://schemas.microsoft.com/office/powerpoint/2010/main" val="401901788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1_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t>Confidential information only for training purpose (refer to disclaimer)</a:t>
            </a:r>
            <a:endParaRPr lang="en-US" dirty="0"/>
          </a:p>
        </p:txBody>
      </p:sp>
    </p:spTree>
    <p:extLst>
      <p:ext uri="{BB962C8B-B14F-4D97-AF65-F5344CB8AC3E}">
        <p14:creationId xmlns:p14="http://schemas.microsoft.com/office/powerpoint/2010/main" val="1155874906"/>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582314" y="1111717"/>
            <a:ext cx="9816115" cy="889374"/>
          </a:xfrm>
          <a:prstGeom prst="rect">
            <a:avLst/>
          </a:prstGeom>
        </p:spPr>
        <p:txBody>
          <a:bodyPr vert="horz" lIns="0" tIns="0" rIns="0" bIns="0" rtlCol="0" anchor="t" anchorCtr="0">
            <a:noAutofit/>
          </a:bodyPr>
          <a:lstStyle/>
          <a:p>
            <a:r>
              <a:rPr lang="en-GB" noProof="0" smtClean="0"/>
              <a:t>Click to edit Master title style</a:t>
            </a:r>
            <a:endParaRPr lang="en-GB" noProof="0" dirty="0"/>
          </a:p>
        </p:txBody>
      </p:sp>
      <p:sp>
        <p:nvSpPr>
          <p:cNvPr id="19" name="Content Placeholder 18"/>
          <p:cNvSpPr>
            <a:spLocks noGrp="1"/>
          </p:cNvSpPr>
          <p:nvPr>
            <p:ph sz="quarter" idx="10"/>
          </p:nvPr>
        </p:nvSpPr>
        <p:spPr>
          <a:xfrm>
            <a:off x="582313" y="2149323"/>
            <a:ext cx="9816115" cy="1012713"/>
          </a:xfrm>
        </p:spPr>
        <p:txBody>
          <a:bodyPr/>
          <a:lstStyle>
            <a:lvl5pPr>
              <a:defRPr/>
            </a:lvl5pPr>
            <a:lvl6pPr>
              <a:defRPr/>
            </a:lvl6pPr>
            <a:lvl7pPr>
              <a:defRPr/>
            </a:lvl7pPr>
            <a:lvl8pPr>
              <a:defRPr/>
            </a:lvl8pPr>
            <a:lvl9pPr>
              <a:defRPr/>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smtClean="0"/>
          </a:p>
        </p:txBody>
      </p:sp>
      <p:sp>
        <p:nvSpPr>
          <p:cNvPr id="10" name="Slide Number Placeholder 5"/>
          <p:cNvSpPr>
            <a:spLocks noGrp="1"/>
          </p:cNvSpPr>
          <p:nvPr>
            <p:ph type="sldNum" sz="quarter" idx="4"/>
          </p:nvPr>
        </p:nvSpPr>
        <p:spPr>
          <a:xfrm>
            <a:off x="8568305" y="7040877"/>
            <a:ext cx="1830123" cy="148229"/>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FEBD7F86-1881-4698-8703-FB80B0800997}" type="slidenum">
              <a:rPr lang="en-GB" smtClean="0"/>
              <a:pPr/>
              <a:t>‹#›</a:t>
            </a:fld>
            <a:endParaRPr lang="en-GB"/>
          </a:p>
        </p:txBody>
      </p:sp>
      <p:sp>
        <p:nvSpPr>
          <p:cNvPr id="9" name="PwCFirm"/>
          <p:cNvSpPr txBox="1"/>
          <p:nvPr userDrawn="1"/>
        </p:nvSpPr>
        <p:spPr>
          <a:xfrm>
            <a:off x="582312" y="7040877"/>
            <a:ext cx="3161122" cy="148229"/>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  |  July 2014</a:t>
            </a:r>
            <a:endParaRPr lang="en-GB" sz="1000" noProof="0" dirty="0">
              <a:latin typeface="Arial" pitchFamily="34" charset="0"/>
              <a:cs typeface="Arial" pitchFamily="34" charset="0"/>
            </a:endParaRPr>
          </a:p>
        </p:txBody>
      </p:sp>
    </p:spTree>
    <p:extLst>
      <p:ext uri="{BB962C8B-B14F-4D97-AF65-F5344CB8AC3E}">
        <p14:creationId xmlns:p14="http://schemas.microsoft.com/office/powerpoint/2010/main" val="2176319742"/>
      </p:ext>
    </p:extLst>
  </p:cSld>
  <p:clrMapOvr>
    <a:masterClrMapping/>
  </p:clrMapOvr>
  <p:hf hdr="0"/>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cSld name="Content with Title">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274519" y="1284535"/>
            <a:ext cx="9839961" cy="406363"/>
          </a:xfrm>
          <a:prstGeom prst="rect">
            <a:avLst/>
          </a:prstGeom>
          <a:noFill/>
          <a:ln>
            <a:noFill/>
          </a:ln>
        </p:spPr>
        <p:txBody>
          <a:bodyPr wrap="square" lIns="91425" tIns="91425" rIns="91425" bIns="91425" anchor="t" anchorCtr="0"/>
          <a:lstStyle>
            <a:lvl1pPr marL="0" marR="0" lvl="0" indent="0" algn="l" rtl="0">
              <a:lnSpc>
                <a:spcPct val="100000"/>
              </a:lnSpc>
              <a:spcBef>
                <a:spcPts val="432"/>
              </a:spcBef>
              <a:spcAft>
                <a:spcPts val="0"/>
              </a:spcAft>
              <a:buClr>
                <a:schemeClr val="accent2"/>
              </a:buClr>
              <a:buSzPct val="100000"/>
              <a:buFont typeface="Arial"/>
              <a:buNone/>
              <a:defRPr sz="1441" b="0" i="0" u="none" strike="noStrike" cap="none">
                <a:solidFill>
                  <a:srgbClr val="3F3F3F"/>
                </a:solidFill>
                <a:latin typeface="Georgia"/>
                <a:ea typeface="Georgia"/>
                <a:cs typeface="Georgia"/>
                <a:sym typeface="Georgia"/>
              </a:defRPr>
            </a:lvl1pPr>
            <a:lvl2pPr marL="305027" marR="0" lvl="1" indent="0" algn="l" rtl="0">
              <a:lnSpc>
                <a:spcPct val="100000"/>
              </a:lnSpc>
              <a:spcBef>
                <a:spcPts val="336"/>
              </a:spcBef>
              <a:spcAft>
                <a:spcPts val="0"/>
              </a:spcAft>
              <a:buClr>
                <a:schemeClr val="accent2"/>
              </a:buClr>
              <a:buSzPct val="100000"/>
              <a:buFont typeface="Noto Sans Symbols"/>
              <a:buChar char="▪"/>
              <a:defRPr sz="1681" b="0" i="0" u="none" strike="noStrike" cap="none">
                <a:solidFill>
                  <a:schemeClr val="accent2"/>
                </a:solidFill>
                <a:latin typeface="Georgia"/>
                <a:ea typeface="Georgia"/>
                <a:cs typeface="Georgia"/>
                <a:sym typeface="Georgia"/>
              </a:defRPr>
            </a:lvl2pPr>
            <a:lvl3pPr marL="472794" marR="0" lvl="2" indent="15251" algn="l" rtl="0">
              <a:lnSpc>
                <a:spcPct val="100000"/>
              </a:lnSpc>
              <a:spcBef>
                <a:spcPts val="288"/>
              </a:spcBef>
              <a:spcAft>
                <a:spcPts val="0"/>
              </a:spcAft>
              <a:buClr>
                <a:schemeClr val="accent2"/>
              </a:buClr>
              <a:buSzPct val="100000"/>
              <a:buFont typeface="Arial"/>
              <a:buChar char="–"/>
              <a:defRPr sz="1441" b="0" i="0" u="none" strike="noStrike" cap="none">
                <a:solidFill>
                  <a:schemeClr val="accent2"/>
                </a:solidFill>
                <a:latin typeface="Georgia"/>
                <a:ea typeface="Georgia"/>
                <a:cs typeface="Georgia"/>
                <a:sym typeface="Georgia"/>
              </a:defRPr>
            </a:lvl3pPr>
            <a:lvl4pPr marL="625309" marR="0" lvl="3" indent="61006" algn="l" rtl="0">
              <a:lnSpc>
                <a:spcPct val="100000"/>
              </a:lnSpc>
              <a:spcBef>
                <a:spcPts val="240"/>
              </a:spcBef>
              <a:spcAft>
                <a:spcPts val="0"/>
              </a:spcAft>
              <a:buClr>
                <a:schemeClr val="accent2"/>
              </a:buClr>
              <a:buSzPct val="100000"/>
              <a:buFont typeface="Arial"/>
              <a:buChar char="•"/>
              <a:defRPr sz="1201" b="0" i="0" u="none" strike="noStrike" cap="none">
                <a:solidFill>
                  <a:schemeClr val="accent2"/>
                </a:solidFill>
                <a:latin typeface="Georgia"/>
                <a:ea typeface="Georgia"/>
                <a:cs typeface="Georgia"/>
                <a:sym typeface="Georgia"/>
              </a:defRPr>
            </a:lvl4pPr>
            <a:lvl5pPr marL="825483" marR="0" lvl="4" indent="28596" algn="l" rtl="0">
              <a:lnSpc>
                <a:spcPct val="10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72297" marR="0" lvl="5"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6pPr>
            <a:lvl7pPr marL="3721349" marR="0" lvl="6"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7pPr>
            <a:lvl8pPr marL="4270400" marR="0" lvl="7"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8pPr>
            <a:lvl9pPr marL="4819452" marR="0" lvl="8"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9pPr>
          </a:lstStyle>
          <a:p>
            <a:endParaRPr/>
          </a:p>
        </p:txBody>
      </p:sp>
      <p:sp>
        <p:nvSpPr>
          <p:cNvPr id="25" name="Shape 25"/>
          <p:cNvSpPr txBox="1">
            <a:spLocks noGrp="1"/>
          </p:cNvSpPr>
          <p:nvPr>
            <p:ph type="title"/>
          </p:nvPr>
        </p:nvSpPr>
        <p:spPr>
          <a:xfrm>
            <a:off x="282714" y="358040"/>
            <a:ext cx="10156508" cy="62815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2"/>
              </a:buClr>
              <a:buSzPct val="100000"/>
              <a:buFont typeface="Georgia"/>
              <a:buNone/>
              <a:defRPr sz="2882" b="0" i="0" u="none" strike="noStrike" cap="none">
                <a:solidFill>
                  <a:schemeClr val="accent2"/>
                </a:solidFill>
                <a:latin typeface="Georgia"/>
                <a:ea typeface="Georgia"/>
                <a:cs typeface="Georgia"/>
                <a:sym typeface="Georgia"/>
              </a:defRPr>
            </a:lvl1pPr>
            <a:lvl2pPr lvl="1" indent="0" rtl="0">
              <a:spcBef>
                <a:spcPts val="0"/>
              </a:spcBef>
              <a:buClr>
                <a:srgbClr val="333332"/>
              </a:buClr>
              <a:buSzPct val="100000"/>
              <a:buFont typeface="Arial"/>
              <a:buNone/>
              <a:defRPr sz="2162">
                <a:solidFill>
                  <a:srgbClr val="333332"/>
                </a:solidFill>
              </a:defRPr>
            </a:lvl2pPr>
            <a:lvl3pPr lvl="2" indent="0" rtl="0">
              <a:spcBef>
                <a:spcPts val="0"/>
              </a:spcBef>
              <a:buClr>
                <a:srgbClr val="333332"/>
              </a:buClr>
              <a:buSzPct val="100000"/>
              <a:buFont typeface="Arial"/>
              <a:buNone/>
              <a:defRPr sz="2162">
                <a:solidFill>
                  <a:srgbClr val="333332"/>
                </a:solidFill>
              </a:defRPr>
            </a:lvl3pPr>
            <a:lvl4pPr lvl="3" indent="0" rtl="0">
              <a:spcBef>
                <a:spcPts val="0"/>
              </a:spcBef>
              <a:buClr>
                <a:srgbClr val="333332"/>
              </a:buClr>
              <a:buSzPct val="100000"/>
              <a:buFont typeface="Arial"/>
              <a:buNone/>
              <a:defRPr sz="2162">
                <a:solidFill>
                  <a:srgbClr val="333332"/>
                </a:solidFill>
              </a:defRPr>
            </a:lvl4pPr>
            <a:lvl5pPr lvl="4" indent="0" rtl="0">
              <a:spcBef>
                <a:spcPts val="0"/>
              </a:spcBef>
              <a:buClr>
                <a:srgbClr val="333332"/>
              </a:buClr>
              <a:buSzPct val="100000"/>
              <a:buFont typeface="Arial"/>
              <a:buNone/>
              <a:defRPr sz="2162">
                <a:solidFill>
                  <a:srgbClr val="333332"/>
                </a:solidFill>
              </a:defRPr>
            </a:lvl5pPr>
            <a:lvl6pPr lvl="5" indent="0" rtl="0">
              <a:spcBef>
                <a:spcPts val="0"/>
              </a:spcBef>
              <a:buClr>
                <a:srgbClr val="333332"/>
              </a:buClr>
              <a:buSzPct val="100000"/>
              <a:buFont typeface="Arial"/>
              <a:buNone/>
              <a:defRPr sz="2162">
                <a:solidFill>
                  <a:srgbClr val="333332"/>
                </a:solidFill>
              </a:defRPr>
            </a:lvl6pPr>
            <a:lvl7pPr lvl="6" indent="0" rtl="0">
              <a:spcBef>
                <a:spcPts val="0"/>
              </a:spcBef>
              <a:buClr>
                <a:srgbClr val="333332"/>
              </a:buClr>
              <a:buSzPct val="100000"/>
              <a:buFont typeface="Arial"/>
              <a:buNone/>
              <a:defRPr sz="2162">
                <a:solidFill>
                  <a:srgbClr val="333332"/>
                </a:solidFill>
              </a:defRPr>
            </a:lvl7pPr>
            <a:lvl8pPr lvl="7" indent="0" rtl="0">
              <a:spcBef>
                <a:spcPts val="0"/>
              </a:spcBef>
              <a:buClr>
                <a:srgbClr val="333332"/>
              </a:buClr>
              <a:buSzPct val="100000"/>
              <a:buFont typeface="Arial"/>
              <a:buNone/>
              <a:defRPr sz="2162">
                <a:solidFill>
                  <a:srgbClr val="333332"/>
                </a:solidFill>
              </a:defRPr>
            </a:lvl8pPr>
            <a:lvl9pPr lvl="8" indent="0" rtl="0">
              <a:spcBef>
                <a:spcPts val="0"/>
              </a:spcBef>
              <a:buClr>
                <a:srgbClr val="333332"/>
              </a:buClr>
              <a:buSzPct val="100000"/>
              <a:buFont typeface="Arial"/>
              <a:buNone/>
              <a:defRPr sz="2162">
                <a:solidFill>
                  <a:srgbClr val="333332"/>
                </a:solidFill>
              </a:defRPr>
            </a:lvl9pPr>
          </a:lstStyle>
          <a:p>
            <a:endParaRPr/>
          </a:p>
        </p:txBody>
      </p:sp>
      <p:sp>
        <p:nvSpPr>
          <p:cNvPr id="4"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5" name="Slide Number Placeholder 5"/>
          <p:cNvSpPr>
            <a:spLocks noGrp="1"/>
          </p:cNvSpPr>
          <p:nvPr>
            <p:ph type="sldNum" sz="quarter" idx="12"/>
          </p:nvPr>
        </p:nvSpPr>
        <p:spPr>
          <a:xfrm>
            <a:off x="8046823" y="7180009"/>
            <a:ext cx="2562172" cy="147861"/>
          </a:xfrm>
        </p:spPr>
        <p:txBody>
          <a:bodyPr/>
          <a:lstStyle>
            <a:lvl1pPr>
              <a:defRPr/>
            </a:lvl1pPr>
          </a:lstStyle>
          <a:p>
            <a:r>
              <a:rPr lang="en-US" dirty="0" smtClean="0">
                <a:solidFill>
                  <a:prstClr val="black"/>
                </a:solidFill>
              </a:rPr>
              <a:t>39</a:t>
            </a:r>
            <a:endParaRPr lang="en-US" dirty="0"/>
          </a:p>
        </p:txBody>
      </p:sp>
    </p:spTree>
    <p:extLst>
      <p:ext uri="{BB962C8B-B14F-4D97-AF65-F5344CB8AC3E}">
        <p14:creationId xmlns:p14="http://schemas.microsoft.com/office/powerpoint/2010/main" val="2373094283"/>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_COVER ONLY">
  <p:cSld name="_COVER ONLY">
    <p:bg>
      <p:bgPr>
        <a:solidFill>
          <a:schemeClr val="lt1"/>
        </a:solidFill>
        <a:effectLst/>
      </p:bgPr>
    </p:bg>
    <p:spTree>
      <p:nvGrpSpPr>
        <p:cNvPr id="1" name="Shape 241"/>
        <p:cNvGrpSpPr/>
        <p:nvPr/>
      </p:nvGrpSpPr>
      <p:grpSpPr>
        <a:xfrm>
          <a:off x="0" y="0"/>
          <a:ext cx="0" cy="0"/>
          <a:chOff x="0" y="0"/>
          <a:chExt cx="0" cy="0"/>
        </a:xfrm>
      </p:grpSpPr>
      <p:pic>
        <p:nvPicPr>
          <p:cNvPr id="242" name="Google Shape;242;p30"/>
          <p:cNvPicPr preferRelativeResize="0"/>
          <p:nvPr/>
        </p:nvPicPr>
        <p:blipFill/>
        <p:spPr>
          <a:xfrm>
            <a:off x="1907" y="2335"/>
            <a:ext cx="1906" cy="2332"/>
          </a:xfrm>
          <a:prstGeom prst="rect">
            <a:avLst/>
          </a:prstGeom>
          <a:solidFill>
            <a:srgbClr val="FFFFFF"/>
          </a:solidFill>
          <a:ln>
            <a:noFill/>
          </a:ln>
        </p:spPr>
      </p:pic>
      <p:sp>
        <p:nvSpPr>
          <p:cNvPr id="243" name="Google Shape;243;p30"/>
          <p:cNvSpPr/>
          <p:nvPr/>
        </p:nvSpPr>
        <p:spPr>
          <a:xfrm>
            <a:off x="1430" y="1750"/>
            <a:ext cx="1441" cy="1764"/>
          </a:xfrm>
          <a:prstGeom prst="rect">
            <a:avLst/>
          </a:prstGeom>
          <a:solidFill>
            <a:srgbClr val="FFFFFF"/>
          </a:solidFill>
          <a:ln>
            <a:noFill/>
          </a:ln>
        </p:spPr>
      </p:sp>
      <p:grpSp>
        <p:nvGrpSpPr>
          <p:cNvPr id="244" name="Google Shape;244;p30"/>
          <p:cNvGrpSpPr/>
          <p:nvPr/>
        </p:nvGrpSpPr>
        <p:grpSpPr>
          <a:xfrm>
            <a:off x="-4018" y="1467343"/>
            <a:ext cx="10977806" cy="153799"/>
            <a:chOff x="-3347" y="998362"/>
            <a:chExt cx="9141559" cy="104643"/>
          </a:xfrm>
        </p:grpSpPr>
        <p:sp>
          <p:nvSpPr>
            <p:cNvPr id="245" name="Google Shape;245;p30"/>
            <p:cNvSpPr/>
            <p:nvPr/>
          </p:nvSpPr>
          <p:spPr>
            <a:xfrm rot="10800000" flipH="1">
              <a:off x="976383" y="998362"/>
              <a:ext cx="200100" cy="97200"/>
            </a:xfrm>
            <a:prstGeom prst="triangle">
              <a:avLst>
                <a:gd name="adj" fmla="val 50000"/>
              </a:avLst>
            </a:prstGeom>
            <a:solidFill>
              <a:schemeClr val="l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682" b="0" i="0" u="none" strike="noStrike" cap="none">
                <a:solidFill>
                  <a:schemeClr val="lt1"/>
                </a:solidFill>
                <a:latin typeface="Arial"/>
                <a:ea typeface="Arial"/>
                <a:cs typeface="Arial"/>
                <a:sym typeface="Arial"/>
              </a:endParaRPr>
            </a:p>
          </p:txBody>
        </p:sp>
        <p:sp>
          <p:nvSpPr>
            <p:cNvPr id="246" name="Google Shape;246;p30"/>
            <p:cNvSpPr/>
            <p:nvPr/>
          </p:nvSpPr>
          <p:spPr>
            <a:xfrm>
              <a:off x="-3347" y="1004580"/>
              <a:ext cx="9141559" cy="98425"/>
            </a:xfrm>
            <a:custGeom>
              <a:avLst/>
              <a:gdLst/>
              <a:ahLst/>
              <a:cxnLst/>
              <a:rect l="l" t="t" r="r" b="b"/>
              <a:pathLst>
                <a:path w="10475" h="10000" extrusionOk="0">
                  <a:moveTo>
                    <a:pt x="10475" y="0"/>
                  </a:moveTo>
                  <a:lnTo>
                    <a:pt x="1334" y="0"/>
                  </a:lnTo>
                  <a:cubicBezTo>
                    <a:pt x="1303" y="3333"/>
                    <a:pt x="1272" y="6667"/>
                    <a:pt x="1242" y="10000"/>
                  </a:cubicBezTo>
                  <a:cubicBezTo>
                    <a:pt x="1207" y="6667"/>
                    <a:pt x="1172" y="3333"/>
                    <a:pt x="1138" y="0"/>
                  </a:cubicBezTo>
                  <a:lnTo>
                    <a:pt x="0" y="0"/>
                  </a:lnTo>
                </a:path>
              </a:pathLst>
            </a:custGeom>
            <a:noFill/>
            <a:ln w="9525" cap="rnd" cmpd="sng">
              <a:solidFill>
                <a:srgbClr val="E1301E"/>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82" b="0" i="0" u="none" strike="noStrike" cap="none">
                <a:solidFill>
                  <a:srgbClr val="000000"/>
                </a:solidFill>
                <a:latin typeface="Arial"/>
                <a:ea typeface="Arial"/>
                <a:cs typeface="Arial"/>
                <a:sym typeface="Arial"/>
              </a:endParaRPr>
            </a:p>
          </p:txBody>
        </p:sp>
      </p:grpSp>
      <p:sp>
        <p:nvSpPr>
          <p:cNvPr id="248" name="Google Shape;248;p30"/>
          <p:cNvSpPr txBox="1">
            <a:spLocks noGrp="1"/>
          </p:cNvSpPr>
          <p:nvPr>
            <p:ph type="sldNum" idx="12"/>
          </p:nvPr>
        </p:nvSpPr>
        <p:spPr>
          <a:xfrm>
            <a:off x="8046823" y="7204550"/>
            <a:ext cx="2562172" cy="135364"/>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249" name="Google Shape;249;p30"/>
          <p:cNvSpPr txBox="1">
            <a:spLocks noGrp="1"/>
          </p:cNvSpPr>
          <p:nvPr>
            <p:ph type="title"/>
          </p:nvPr>
        </p:nvSpPr>
        <p:spPr>
          <a:xfrm>
            <a:off x="371745" y="920073"/>
            <a:ext cx="10238962" cy="33272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dk1"/>
              </a:buClr>
              <a:buSzPts val="1800"/>
              <a:buFont typeface="Georgia"/>
              <a:buNone/>
              <a:defRPr sz="2162"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9pPr>
          </a:lstStyle>
          <a:p>
            <a:endParaRPr/>
          </a:p>
        </p:txBody>
      </p:sp>
      <p:sp>
        <p:nvSpPr>
          <p:cNvPr id="11" name="Slide Number Placeholder 5"/>
          <p:cNvSpPr txBox="1">
            <a:spLocks/>
          </p:cNvSpPr>
          <p:nvPr userDrawn="1"/>
        </p:nvSpPr>
        <p:spPr>
          <a:xfrm>
            <a:off x="8046823" y="7180009"/>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F06B2653-D1AD-46BA-BB88-3123B5BA212E}" type="slidenum">
              <a:rPr lang="en-US" smtClean="0">
                <a:solidFill>
                  <a:prstClr val="black"/>
                </a:solidFill>
              </a:rPr>
              <a:pPr/>
              <a:t>‹#›</a:t>
            </a:fld>
            <a:endParaRPr lang="en-US"/>
          </a:p>
        </p:txBody>
      </p:sp>
    </p:spTree>
    <p:extLst>
      <p:ext uri="{BB962C8B-B14F-4D97-AF65-F5344CB8AC3E}">
        <p14:creationId xmlns:p14="http://schemas.microsoft.com/office/powerpoint/2010/main" val="2609744750"/>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1_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2" y="0"/>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7" y="3139982"/>
            <a:ext cx="2952124" cy="739305"/>
          </a:xfrm>
        </p:spPr>
        <p:txBody>
          <a:bodyPr anchor="t"/>
          <a:lstStyle>
            <a:lvl1pPr algn="ctr">
              <a:lnSpc>
                <a:spcPct val="100000"/>
              </a:lnSpc>
              <a:defRPr sz="2402"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266"/>
          </a:xfrm>
        </p:spPr>
        <p:txBody>
          <a:bodyPr anchor="t" anchorCtr="0"/>
          <a:lstStyle>
            <a:lvl1pPr marL="0" indent="0" algn="ctr">
              <a:buNone/>
              <a:defRPr sz="840" b="1" kern="0" cap="all" spc="0" baseline="0">
                <a:solidFill>
                  <a:schemeClr val="tx1"/>
                </a:solidFill>
                <a:latin typeface="+mn-lt"/>
              </a:defRPr>
            </a:lvl1pPr>
            <a:lvl2pPr marL="549053" indent="0">
              <a:buNone/>
              <a:defRPr sz="2162">
                <a:solidFill>
                  <a:schemeClr val="tx1">
                    <a:tint val="75000"/>
                  </a:schemeClr>
                </a:solidFill>
              </a:defRPr>
            </a:lvl2pPr>
            <a:lvl3pPr marL="1098106" indent="0">
              <a:buNone/>
              <a:defRPr sz="1921">
                <a:solidFill>
                  <a:schemeClr val="tx1">
                    <a:tint val="75000"/>
                  </a:schemeClr>
                </a:solidFill>
              </a:defRPr>
            </a:lvl3pPr>
            <a:lvl4pPr marL="1647159" indent="0">
              <a:buNone/>
              <a:defRPr sz="1682">
                <a:solidFill>
                  <a:schemeClr val="tx1">
                    <a:tint val="75000"/>
                  </a:schemeClr>
                </a:solidFill>
              </a:defRPr>
            </a:lvl4pPr>
            <a:lvl5pPr marL="2196212" indent="0">
              <a:buNone/>
              <a:defRPr sz="1682">
                <a:solidFill>
                  <a:schemeClr val="tx1">
                    <a:tint val="75000"/>
                  </a:schemeClr>
                </a:solidFill>
              </a:defRPr>
            </a:lvl5pPr>
            <a:lvl6pPr marL="2745265" indent="0">
              <a:buNone/>
              <a:defRPr sz="1682">
                <a:solidFill>
                  <a:schemeClr val="tx1">
                    <a:tint val="75000"/>
                  </a:schemeClr>
                </a:solidFill>
              </a:defRPr>
            </a:lvl6pPr>
            <a:lvl7pPr marL="3294318" indent="0">
              <a:buNone/>
              <a:defRPr sz="1682">
                <a:solidFill>
                  <a:schemeClr val="tx1">
                    <a:tint val="75000"/>
                  </a:schemeClr>
                </a:solidFill>
              </a:defRPr>
            </a:lvl7pPr>
            <a:lvl8pPr marL="3843371" indent="0">
              <a:buNone/>
              <a:defRPr sz="1682">
                <a:solidFill>
                  <a:schemeClr val="tx1">
                    <a:tint val="75000"/>
                  </a:schemeClr>
                </a:solidFill>
              </a:defRPr>
            </a:lvl8pPr>
            <a:lvl9pPr marL="4392424" indent="0">
              <a:buNone/>
              <a:defRPr sz="168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D38496-EF33-4404-AEDD-849636A4689B}" type="datetime1">
              <a:rPr lang="en-US" smtClean="0"/>
              <a:t>2/11/2019</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3" y="-8580"/>
            <a:ext cx="162848"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62"/>
            </a:p>
          </p:txBody>
        </p:sp>
      </p:grpSp>
      <p:sp>
        <p:nvSpPr>
          <p:cNvPr id="14"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89035588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0" y="-15100"/>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6"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6" y="1881928"/>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6" y="3773735"/>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6" y="566204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3494"/>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4" name="Date Placeholder 3"/>
          <p:cNvSpPr>
            <a:spLocks noGrp="1"/>
          </p:cNvSpPr>
          <p:nvPr>
            <p:ph type="dt" sz="half" idx="10"/>
          </p:nvPr>
        </p:nvSpPr>
        <p:spPr/>
        <p:txBody>
          <a:bodyPr/>
          <a:lstStyle/>
          <a:p>
            <a:fld id="{A1803118-612C-45ED-A5F5-4955DA94BE7D}"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8447488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8" y="2987418"/>
            <a:ext cx="5120243" cy="1064266"/>
          </a:xfrm>
        </p:spPr>
        <p:txBody>
          <a:bodyPr wrap="square" lIns="0" tIns="0" rIns="0" bIns="0" anchor="t" anchorCtr="0">
            <a:spAutoFit/>
          </a:bodyPr>
          <a:lstStyle>
            <a:lvl1pPr algn="l">
              <a:lnSpc>
                <a:spcPct val="90000"/>
              </a:lnSpc>
              <a:spcBef>
                <a:spcPts val="720"/>
              </a:spcBef>
              <a:defRPr sz="3842"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bg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344"/>
            <a:ext cx="3477234" cy="110800"/>
          </a:xfrm>
        </p:spPr>
        <p:txBody>
          <a:bodyPr/>
          <a:lstStyle/>
          <a:p>
            <a:endParaRPr lang="en-US" dirty="0"/>
          </a:p>
        </p:txBody>
      </p:sp>
      <p:sp>
        <p:nvSpPr>
          <p:cNvPr id="6" name="Slide Number Placeholder 5"/>
          <p:cNvSpPr>
            <a:spLocks noGrp="1"/>
          </p:cNvSpPr>
          <p:nvPr>
            <p:ph type="sldNum" sz="quarter" idx="12"/>
          </p:nvPr>
        </p:nvSpPr>
        <p:spPr>
          <a:xfrm>
            <a:off x="7948121" y="8039070"/>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bg1"/>
                </a:solidFill>
                <a:latin typeface="+mj-lt"/>
              </a:defRPr>
            </a:lvl1pPr>
            <a:lvl2pPr marL="549013" indent="0" algn="r">
              <a:spcBef>
                <a:spcPts val="0"/>
              </a:spcBef>
              <a:buNone/>
              <a:defRPr sz="960"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6"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600" y="6093257"/>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43795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pic>
        <p:nvPicPr>
          <p:cNvPr id="13" name="Picture Placeholder 2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34000"/>
                    </a14:imgEffect>
                  </a14:imgLayer>
                </a14:imgProps>
              </a:ext>
              <a:ext uri="{28A0092B-C50C-407E-A947-70E740481C1C}">
                <a14:useLocalDpi xmlns:a14="http://schemas.microsoft.com/office/drawing/2010/main" val="0"/>
              </a:ext>
            </a:extLst>
          </a:blip>
          <a:srcRect/>
          <a:stretch/>
        </p:blipFill>
        <p:spPr>
          <a:xfrm>
            <a:off x="0" y="2"/>
            <a:ext cx="10980738" cy="7559675"/>
          </a:xfrm>
          <a:prstGeom prst="rect">
            <a:avLst/>
          </a:prstGeom>
          <a:solidFill>
            <a:schemeClr val="tx1">
              <a:alpha val="0"/>
            </a:schemeClr>
          </a:solidFill>
        </p:spPr>
      </p:pic>
      <p:sp>
        <p:nvSpPr>
          <p:cNvPr id="2" name="Title 1"/>
          <p:cNvSpPr>
            <a:spLocks noGrp="1"/>
          </p:cNvSpPr>
          <p:nvPr>
            <p:ph type="ctrTitle"/>
          </p:nvPr>
        </p:nvSpPr>
        <p:spPr>
          <a:xfrm>
            <a:off x="370128" y="2987418"/>
            <a:ext cx="5120243" cy="1064266"/>
          </a:xfrm>
        </p:spPr>
        <p:txBody>
          <a:bodyPr wrap="square" lIns="0" tIns="0" rIns="0" bIns="0" anchor="t" anchorCtr="0">
            <a:spAutoFit/>
          </a:bodyPr>
          <a:lstStyle>
            <a:lvl1pPr algn="l">
              <a:lnSpc>
                <a:spcPct val="90000"/>
              </a:lnSpc>
              <a:spcBef>
                <a:spcPts val="720"/>
              </a:spcBef>
              <a:defRPr sz="3842"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bg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143"/>
            <a:ext cx="3477234" cy="110800"/>
          </a:xfrm>
        </p:spPr>
        <p:txBody>
          <a:bodyPr/>
          <a:lstStyle/>
          <a:p>
            <a:endParaRPr lang="en-US" dirty="0"/>
          </a:p>
        </p:txBody>
      </p:sp>
      <p:sp>
        <p:nvSpPr>
          <p:cNvPr id="6" name="Slide Number Placeholder 5"/>
          <p:cNvSpPr>
            <a:spLocks noGrp="1"/>
          </p:cNvSpPr>
          <p:nvPr>
            <p:ph type="sldNum" sz="quarter" idx="12"/>
          </p:nvPr>
        </p:nvSpPr>
        <p:spPr>
          <a:xfrm>
            <a:off x="8046823" y="7993770"/>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bg1"/>
                </a:solidFill>
                <a:latin typeface="+mj-lt"/>
              </a:defRPr>
            </a:lvl1pPr>
            <a:lvl2pPr marL="549013" indent="0" algn="r">
              <a:spcBef>
                <a:spcPts val="0"/>
              </a:spcBef>
              <a:buNone/>
              <a:defRPr sz="960"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2" name="Picture 4" descr="C:\Users\OFFICE~1\AppData\Local\Temp\vmware-Office ROI\VMwareDnD\d95b34d1\pwc_logo_white.png"/>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397600" y="6093257"/>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1146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8" y="2987418"/>
            <a:ext cx="5120243" cy="1064266"/>
          </a:xfrm>
        </p:spPr>
        <p:txBody>
          <a:bodyPr wrap="square" lIns="0" tIns="0" rIns="0" bIns="0" anchor="t" anchorCtr="0">
            <a:spAutoFit/>
          </a:bodyPr>
          <a:lstStyle>
            <a:lvl1pPr algn="l">
              <a:lnSpc>
                <a:spcPct val="90000"/>
              </a:lnSpc>
              <a:spcBef>
                <a:spcPts val="720"/>
              </a:spcBef>
              <a:defRPr sz="3842"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tx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544"/>
            <a:ext cx="3477234" cy="110800"/>
          </a:xfrm>
        </p:spPr>
        <p:txBody>
          <a:bodyPr/>
          <a:lstStyle/>
          <a:p>
            <a:endParaRPr lang="en-US" dirty="0"/>
          </a:p>
        </p:txBody>
      </p:sp>
      <p:sp>
        <p:nvSpPr>
          <p:cNvPr id="6" name="Slide Number Placeholder 5"/>
          <p:cNvSpPr>
            <a:spLocks noGrp="1"/>
          </p:cNvSpPr>
          <p:nvPr>
            <p:ph type="sldNum" sz="quarter" idx="12"/>
          </p:nvPr>
        </p:nvSpPr>
        <p:spPr>
          <a:xfrm>
            <a:off x="8022147" y="8099474"/>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tx1"/>
                </a:solidFill>
                <a:latin typeface="+mj-lt"/>
              </a:defRPr>
            </a:lvl1pPr>
            <a:lvl2pPr marL="549013" indent="0" algn="r">
              <a:spcBef>
                <a:spcPts val="0"/>
              </a:spcBef>
              <a:buNone/>
              <a:defRPr sz="960"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8" y="6080691"/>
            <a:ext cx="930345" cy="8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9199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4" y="180287"/>
            <a:ext cx="10608995" cy="1441292"/>
          </a:xfrm>
        </p:spPr>
        <p:txBody>
          <a:bodyPr anchor="t"/>
          <a:lstStyle>
            <a:lvl1pPr algn="l">
              <a:defRPr sz="9366"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5" y="1758461"/>
            <a:ext cx="9333627" cy="591252"/>
          </a:xfrm>
        </p:spPr>
        <p:txBody>
          <a:bodyPr anchor="t" anchorCtr="0"/>
          <a:lstStyle>
            <a:lvl1pPr marL="0" indent="0">
              <a:buNone/>
              <a:defRPr sz="3842">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6" y="5497224"/>
            <a:ext cx="2275667" cy="147733"/>
          </a:xfrm>
        </p:spPr>
        <p:txBody>
          <a:bodyPr/>
          <a:lstStyle>
            <a:lvl1pPr>
              <a:lnSpc>
                <a:spcPct val="100000"/>
              </a:lnSpc>
              <a:spcBef>
                <a:spcPts val="0"/>
              </a:spcBef>
              <a:defRPr sz="960">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9" y="5497224"/>
            <a:ext cx="2241744" cy="147733"/>
          </a:xfrm>
        </p:spPr>
        <p:txBody>
          <a:bodyPr/>
          <a:lstStyle>
            <a:lvl1pPr>
              <a:lnSpc>
                <a:spcPct val="100000"/>
              </a:lnSpc>
              <a:spcBef>
                <a:spcPts val="0"/>
              </a:spcBef>
              <a:defRPr sz="960">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2" y="5497224"/>
            <a:ext cx="2415762" cy="147733"/>
          </a:xfrm>
        </p:spPr>
        <p:txBody>
          <a:bodyPr/>
          <a:lstStyle>
            <a:lvl1pPr>
              <a:lnSpc>
                <a:spcPct val="100000"/>
              </a:lnSpc>
              <a:spcBef>
                <a:spcPts val="0"/>
              </a:spcBef>
              <a:defRPr sz="960">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9"/>
            <a:ext cx="0" cy="836465"/>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9"/>
            <a:ext cx="0" cy="83646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42307076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5" y="1758461"/>
            <a:ext cx="9333627" cy="591252"/>
          </a:xfrm>
        </p:spPr>
        <p:txBody>
          <a:bodyPr anchor="t" anchorCtr="0"/>
          <a:lstStyle>
            <a:lvl1pPr marL="0" indent="0">
              <a:buNone/>
              <a:defRPr sz="3842">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4" y="180287"/>
            <a:ext cx="10608995" cy="1441292"/>
          </a:xfrm>
        </p:spPr>
        <p:txBody>
          <a:bodyPr anchor="t"/>
          <a:lstStyle>
            <a:lvl1pPr algn="l">
              <a:defRPr sz="9366"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294596061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6867" y="3190516"/>
            <a:ext cx="10608995" cy="369460"/>
          </a:xfrm>
        </p:spPr>
        <p:txBody>
          <a:bodyPr anchor="t"/>
          <a:lstStyle>
            <a:lvl1pPr algn="ctr">
              <a:defRPr sz="2401"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31"/>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8" y="2032308"/>
            <a:ext cx="536102" cy="564779"/>
          </a:xfrm>
          <a:prstGeom prst="rect">
            <a:avLst/>
          </a:prstGeom>
        </p:spPr>
      </p:pic>
    </p:spTree>
    <p:extLst>
      <p:ext uri="{BB962C8B-B14F-4D97-AF65-F5344CB8AC3E}">
        <p14:creationId xmlns:p14="http://schemas.microsoft.com/office/powerpoint/2010/main" val="422521567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3" y="2"/>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8" y="3139982"/>
            <a:ext cx="2952124" cy="738920"/>
          </a:xfrm>
        </p:spPr>
        <p:txBody>
          <a:bodyPr anchor="t"/>
          <a:lstStyle>
            <a:lvl1pPr algn="ctr">
              <a:lnSpc>
                <a:spcPct val="100000"/>
              </a:lnSpc>
              <a:defRPr sz="240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4"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Tree>
    <p:extLst>
      <p:ext uri="{BB962C8B-B14F-4D97-AF65-F5344CB8AC3E}">
        <p14:creationId xmlns:p14="http://schemas.microsoft.com/office/powerpoint/2010/main" val="189427471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8"/>
            <a:ext cx="10242128" cy="591252"/>
          </a:xfrm>
        </p:spPr>
        <p:txBody>
          <a:bodyPr anchor="t"/>
          <a:lstStyle>
            <a:lvl1pPr algn="ctr">
              <a:defRPr sz="384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8"/>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7" y="2496115"/>
            <a:ext cx="9333627" cy="258661"/>
          </a:xfrm>
        </p:spPr>
        <p:txBody>
          <a:bodyPr anchor="t" anchorCtr="0"/>
          <a:lstStyle>
            <a:lvl1pPr marL="0" indent="0" algn="ctr">
              <a:buNone/>
              <a:defRPr sz="1681">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2348382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8" y="967730"/>
            <a:ext cx="7559677"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2" name="Title 1"/>
          <p:cNvSpPr>
            <a:spLocks noGrp="1"/>
          </p:cNvSpPr>
          <p:nvPr>
            <p:ph type="title" hasCustomPrompt="1"/>
          </p:nvPr>
        </p:nvSpPr>
        <p:spPr>
          <a:xfrm>
            <a:off x="833877" y="2917909"/>
            <a:ext cx="4078560" cy="1182503"/>
          </a:xfrm>
        </p:spPr>
        <p:txBody>
          <a:bodyPr anchor="t"/>
          <a:lstStyle>
            <a:lvl1pPr algn="ctr">
              <a:lnSpc>
                <a:spcPct val="100000"/>
              </a:lnSpc>
              <a:defRPr sz="3842"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2" y="5048917"/>
            <a:ext cx="2936130" cy="203261"/>
          </a:xfrm>
        </p:spPr>
        <p:txBody>
          <a:bodyPr anchor="t" anchorCtr="0"/>
          <a:lstStyle>
            <a:lvl1pPr marL="141066" indent="-141066" algn="ctr">
              <a:lnSpc>
                <a:spcPct val="110000"/>
              </a:lnSpc>
              <a:spcBef>
                <a:spcPts val="720"/>
              </a:spcBef>
              <a:buFont typeface="Wingdings" panose="05000000000000000000" pitchFamily="2" charset="2"/>
              <a:buChar char="§"/>
              <a:defRPr sz="1201" cap="none"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4" y="1340447"/>
            <a:ext cx="2936130" cy="812787"/>
          </a:xfrm>
        </p:spPr>
        <p:txBody>
          <a:bodyPr anchor="t" anchorCtr="0"/>
          <a:lstStyle>
            <a:lvl1pPr marL="0" indent="0" algn="ctr">
              <a:lnSpc>
                <a:spcPct val="110000"/>
              </a:lnSpc>
              <a:spcBef>
                <a:spcPts val="720"/>
              </a:spcBef>
              <a:buNone/>
              <a:defRPr sz="2401" cap="none" baseline="0">
                <a:solidFill>
                  <a:schemeClr val="bg2"/>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1" y="5048917"/>
            <a:ext cx="2936130" cy="203261"/>
          </a:xfrm>
        </p:spPr>
        <p:txBody>
          <a:bodyPr anchor="t" anchorCtr="0"/>
          <a:lstStyle>
            <a:lvl1pPr marL="141066" indent="-141066" algn="ctr">
              <a:lnSpc>
                <a:spcPct val="110000"/>
              </a:lnSpc>
              <a:spcBef>
                <a:spcPts val="720"/>
              </a:spcBef>
              <a:buFont typeface="Wingdings" panose="05000000000000000000" pitchFamily="2" charset="2"/>
              <a:buChar char="§"/>
              <a:defRPr sz="1201" cap="none"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1" y="1340447"/>
            <a:ext cx="2936130" cy="812787"/>
          </a:xfrm>
        </p:spPr>
        <p:txBody>
          <a:bodyPr anchor="t" anchorCtr="0"/>
          <a:lstStyle>
            <a:lvl1pPr marL="0" indent="0" algn="ctr">
              <a:lnSpc>
                <a:spcPct val="110000"/>
              </a:lnSpc>
              <a:spcBef>
                <a:spcPts val="720"/>
              </a:spcBef>
              <a:buNone/>
              <a:defRPr sz="2401" cap="none" baseline="0">
                <a:solidFill>
                  <a:schemeClr val="tx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6" y="2917909"/>
            <a:ext cx="4202403" cy="1182503"/>
          </a:xfrm>
        </p:spPr>
        <p:txBody>
          <a:bodyPr anchor="t" anchorCtr="0"/>
          <a:lstStyle>
            <a:lvl1pPr marL="0" indent="0" algn="ctr" defTabSz="1098025" rtl="0" eaLnBrk="1" latinLnBrk="0" hangingPunct="1">
              <a:lnSpc>
                <a:spcPct val="100000"/>
              </a:lnSpc>
              <a:spcBef>
                <a:spcPct val="0"/>
              </a:spcBef>
              <a:buNone/>
              <a:defRPr lang="en-US" sz="3842" b="0" kern="1200" cap="none" dirty="0" smtClean="0">
                <a:solidFill>
                  <a:schemeClr val="tx1"/>
                </a:solidFill>
                <a:latin typeface="+mj-lt"/>
                <a:ea typeface="+mj-ea"/>
                <a:cs typeface="+mj-cs"/>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4"/>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4" y="4305487"/>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2" y="4305489"/>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9"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5580501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6" y="2149719"/>
            <a:ext cx="3186675" cy="739305"/>
          </a:xfrm>
        </p:spPr>
        <p:txBody>
          <a:bodyPr anchor="t"/>
          <a:lstStyle>
            <a:lvl1pPr algn="l">
              <a:lnSpc>
                <a:spcPct val="100000"/>
              </a:lnSpc>
              <a:defRPr sz="2402"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21" name="Straight Connector 20"/>
          <p:cNvCxnSpPr/>
          <p:nvPr userDrawn="1"/>
        </p:nvCxnSpPr>
        <p:spPr bwMode="white">
          <a:xfrm rot="16200000">
            <a:off x="716321" y="346780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749818"/>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7" y="2519410"/>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7" y="1"/>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7" y="5038818"/>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2"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4" y="5124355"/>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6" y="2"/>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8"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97242661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1" y="-15099"/>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6"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6" y="1881927"/>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6" y="3773735"/>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6" y="566204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20491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2" name="Title 1"/>
          <p:cNvSpPr>
            <a:spLocks noGrp="1"/>
          </p:cNvSpPr>
          <p:nvPr>
            <p:ph type="title" hasCustomPrompt="1"/>
          </p:nvPr>
        </p:nvSpPr>
        <p:spPr>
          <a:xfrm>
            <a:off x="371746" y="2149718"/>
            <a:ext cx="3186675" cy="738920"/>
          </a:xfrm>
        </p:spPr>
        <p:txBody>
          <a:bodyPr anchor="t"/>
          <a:lstStyle>
            <a:lvl1pPr algn="l">
              <a:lnSpc>
                <a:spcPct val="100000"/>
              </a:lnSpc>
              <a:defRPr sz="2401"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9" name="Straight Connector 8"/>
          <p:cNvCxnSpPr/>
          <p:nvPr userDrawn="1"/>
        </p:nvCxnSpPr>
        <p:spPr>
          <a:xfrm>
            <a:off x="7298479" y="646710"/>
            <a:ext cx="0" cy="6325623"/>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rot="16200000">
            <a:off x="716322" y="346780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59237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8"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10"/>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302143284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2769736"/>
            <a:ext cx="3186675" cy="738920"/>
          </a:xfrm>
        </p:spPr>
        <p:txBody>
          <a:bodyPr anchor="b" anchorCtr="0"/>
          <a:lstStyle>
            <a:lvl1pPr algn="l">
              <a:lnSpc>
                <a:spcPct val="100000"/>
              </a:lnSpc>
              <a:defRPr sz="2401"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304921225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3509648"/>
            <a:ext cx="3186675" cy="738920"/>
          </a:xfrm>
        </p:spPr>
        <p:txBody>
          <a:bodyPr anchor="b" anchorCtr="0"/>
          <a:lstStyle>
            <a:lvl1pPr algn="l">
              <a:lnSpc>
                <a:spcPct val="100000"/>
              </a:lnSpc>
              <a:defRPr sz="2401"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4"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395207551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4"/>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384"/>
            <a:ext cx="10182926" cy="369460"/>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F06B2653-D1AD-46BA-BB88-3123B5BA212E}" type="slidenum">
              <a:rPr lang="en-US" smtClean="0"/>
              <a:pPr/>
              <a:t>‹#›</a:t>
            </a:fld>
            <a:endParaRPr lang="en-US"/>
          </a:p>
        </p:txBody>
      </p:sp>
      <p:grpSp>
        <p:nvGrpSpPr>
          <p:cNvPr id="7" name="Group 6"/>
          <p:cNvGrpSpPr/>
          <p:nvPr userDrawn="1"/>
        </p:nvGrpSpPr>
        <p:grpSpPr>
          <a:xfrm>
            <a:off x="-4019" y="1467161"/>
            <a:ext cx="10977818" cy="153987"/>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Tree>
    <p:extLst>
      <p:ext uri="{BB962C8B-B14F-4D97-AF65-F5344CB8AC3E}">
        <p14:creationId xmlns:p14="http://schemas.microsoft.com/office/powerpoint/2010/main" val="209260744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384"/>
            <a:ext cx="10237251" cy="36946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79"/>
            <a:ext cx="8465137" cy="1104918"/>
          </a:xfrm>
        </p:spPr>
        <p:txBody>
          <a:bodyPr/>
          <a:lstStyle>
            <a:lvl1pPr>
              <a:lnSpc>
                <a:spcPct val="95000"/>
              </a:lnSpc>
              <a:defRPr sz="240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2"/>
          </p:nvPr>
        </p:nvSpPr>
        <p:spPr>
          <a:xfrm>
            <a:off x="8046823" y="7180009"/>
            <a:ext cx="2562172" cy="147861"/>
          </a:xfrm>
        </p:spPr>
        <p:txBody>
          <a:bodyPr/>
          <a:lstStyle>
            <a:lvl1pPr>
              <a:defRPr/>
            </a:lvl1pPr>
          </a:lstStyle>
          <a:p>
            <a:r>
              <a:rPr lang="en-US" dirty="0" smtClean="0"/>
              <a:t>17</a:t>
            </a:r>
            <a:endParaRPr lang="en-US" dirty="0"/>
          </a:p>
        </p:txBody>
      </p:sp>
    </p:spTree>
    <p:extLst>
      <p:ext uri="{BB962C8B-B14F-4D97-AF65-F5344CB8AC3E}">
        <p14:creationId xmlns:p14="http://schemas.microsoft.com/office/powerpoint/2010/main" val="41053779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2" name="Title 1"/>
          <p:cNvSpPr>
            <a:spLocks noGrp="1"/>
          </p:cNvSpPr>
          <p:nvPr>
            <p:ph type="title"/>
          </p:nvPr>
        </p:nvSpPr>
        <p:spPr>
          <a:xfrm>
            <a:off x="371745" y="862384"/>
            <a:ext cx="10237251" cy="36946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6" y="1922497"/>
            <a:ext cx="6700373" cy="1363963"/>
          </a:xfrm>
        </p:spPr>
        <p:txBody>
          <a:bodyPr/>
          <a:lstStyle>
            <a:lvl1pPr>
              <a:lnSpc>
                <a:spcPct val="110000"/>
              </a:lnSpc>
              <a:spcBef>
                <a:spcPts val="2161"/>
              </a:spcBef>
              <a:spcAft>
                <a:spcPts val="600"/>
              </a:spcAft>
              <a:defRPr sz="2401">
                <a:latin typeface="+mj-lt"/>
              </a:defRPr>
            </a:lvl1pPr>
            <a:lvl2pPr marL="0" indent="0">
              <a:spcBef>
                <a:spcPts val="720"/>
              </a:spcBef>
              <a:buFontTx/>
              <a:buNone/>
              <a:defRPr sz="1681">
                <a:latin typeface="+mj-lt"/>
              </a:defRPr>
            </a:lvl2pPr>
            <a:lvl3pPr>
              <a:defRPr sz="1081"/>
            </a:lvl3pPr>
            <a:lvl4pPr>
              <a:defRPr sz="960"/>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Picture Placeholder 9"/>
          <p:cNvSpPr>
            <a:spLocks noGrp="1"/>
          </p:cNvSpPr>
          <p:nvPr>
            <p:ph type="pic" sz="quarter" idx="13"/>
          </p:nvPr>
        </p:nvSpPr>
        <p:spPr>
          <a:xfrm>
            <a:off x="7297617" y="1959917"/>
            <a:ext cx="3311379"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16730127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5" y="704233"/>
            <a:ext cx="10237251" cy="591252"/>
          </a:xfrm>
        </p:spPr>
        <p:txBody>
          <a:bodyPr/>
          <a:lstStyle>
            <a:lvl1pPr>
              <a:defRPr sz="3842"/>
            </a:lvl1pPr>
          </a:lstStyle>
          <a:p>
            <a:r>
              <a:rPr lang="en-US" smtClean="0"/>
              <a:t>Click to edit Master title style</a:t>
            </a:r>
            <a:endParaRPr lang="en-US" dirty="0"/>
          </a:p>
        </p:txBody>
      </p:sp>
      <p:sp>
        <p:nvSpPr>
          <p:cNvPr id="3" name="Content Placeholder 2"/>
          <p:cNvSpPr>
            <a:spLocks noGrp="1"/>
          </p:cNvSpPr>
          <p:nvPr>
            <p:ph idx="1"/>
          </p:nvPr>
        </p:nvSpPr>
        <p:spPr>
          <a:xfrm>
            <a:off x="371745" y="5500003"/>
            <a:ext cx="1849079" cy="674051"/>
          </a:xfrm>
        </p:spPr>
        <p:txBody>
          <a:bodyPr numCol="1">
            <a:noAutofit/>
          </a:bodyPr>
          <a:lstStyle>
            <a:lvl1pPr>
              <a:tabLst>
                <a:tab pos="209692" algn="l"/>
              </a:tabLst>
              <a:defRPr sz="960">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6" y="5526259"/>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9"/>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14" name="Content Placeholder 2"/>
          <p:cNvSpPr>
            <a:spLocks noGrp="1"/>
          </p:cNvSpPr>
          <p:nvPr>
            <p:ph idx="14"/>
          </p:nvPr>
        </p:nvSpPr>
        <p:spPr>
          <a:xfrm>
            <a:off x="2321137" y="5500003"/>
            <a:ext cx="1849079" cy="674051"/>
          </a:xfrm>
        </p:spPr>
        <p:txBody>
          <a:bodyPr numCol="1">
            <a:noAutofit/>
          </a:bodyPr>
          <a:lstStyle>
            <a:lvl1pPr>
              <a:tabLst>
                <a:tab pos="209692" algn="l"/>
              </a:tabLst>
              <a:defRPr sz="96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904125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8"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09"/>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138430756"/>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2"/>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0"/>
            <a:ext cx="4053576" cy="1034770"/>
          </a:xfrm>
        </p:spPr>
        <p:txBody>
          <a:bodyPr anchor="t" anchorCtr="0"/>
          <a:lstStyle>
            <a:lvl1pPr>
              <a:defRPr sz="3362">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7"/>
            <a:ext cx="3192072" cy="674051"/>
          </a:xfrm>
        </p:spPr>
        <p:txBody>
          <a:bodyPr numCol="1">
            <a:noAutofit/>
          </a:bodyPr>
          <a:lstStyle>
            <a:lvl1pPr>
              <a:tabLst>
                <a:tab pos="343133"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7"/>
            <a:ext cx="3192072" cy="674051"/>
          </a:xfrm>
        </p:spPr>
        <p:txBody>
          <a:bodyPr numCol="1">
            <a:noAutofit/>
          </a:bodyPr>
          <a:lstStyle>
            <a:lvl1pPr>
              <a:tabLst>
                <a:tab pos="343133"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3"/>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4958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1" y="6073"/>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
        <p:nvSpPr>
          <p:cNvPr id="9" name="Rectangle 8"/>
          <p:cNvSpPr/>
          <p:nvPr userDrawn="1"/>
        </p:nvSpPr>
        <p:spPr bwMode="ltGray">
          <a:xfrm>
            <a:off x="9385288" y="-4226"/>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2" name="Title 1"/>
          <p:cNvSpPr>
            <a:spLocks noGrp="1"/>
          </p:cNvSpPr>
          <p:nvPr>
            <p:ph type="title" hasCustomPrompt="1"/>
          </p:nvPr>
        </p:nvSpPr>
        <p:spPr>
          <a:xfrm>
            <a:off x="435559"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6" y="566149"/>
            <a:ext cx="4474385" cy="687624"/>
          </a:xfrm>
        </p:spPr>
        <p:txBody>
          <a:bodyPr/>
          <a:lstStyle>
            <a:lvl1pPr>
              <a:spcBef>
                <a:spcPts val="2882"/>
              </a:spcBef>
              <a:defRPr sz="1321">
                <a:solidFill>
                  <a:schemeClr val="tx2"/>
                </a:solidFill>
                <a:latin typeface="+mj-lt"/>
              </a:defRPr>
            </a:lvl1pPr>
            <a:lvl2pPr marL="0" indent="0">
              <a:lnSpc>
                <a:spcPct val="110000"/>
              </a:lnSpc>
              <a:spcBef>
                <a:spcPts val="720"/>
              </a:spcBef>
              <a:buNone/>
              <a:defRPr sz="960"/>
            </a:lvl2pPr>
            <a:lvl3pPr marL="141066" indent="-141066">
              <a:lnSpc>
                <a:spcPct val="110000"/>
              </a:lnSpc>
              <a:spcBef>
                <a:spcPts val="720"/>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6557804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9" y="1763928"/>
            <a:ext cx="4849826" cy="1012585"/>
          </a:xfrm>
        </p:spPr>
        <p:txBody>
          <a:bodyPr/>
          <a:lstStyle>
            <a:lvl1pPr>
              <a:defRPr sz="1681"/>
            </a:lvl1pPr>
            <a:lvl2pPr>
              <a:defRPr sz="1201"/>
            </a:lvl2pPr>
            <a:lvl3pPr>
              <a:defRPr sz="1081"/>
            </a:lvl3pPr>
            <a:lvl4pPr>
              <a:defRPr sz="960"/>
            </a:lvl4pPr>
            <a:lvl5pPr>
              <a:defRPr sz="841"/>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7" y="1763928"/>
            <a:ext cx="4849826" cy="1012585"/>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116041280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60"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7"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1"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59984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40" y="3870782"/>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1"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90" y="3870782"/>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40" y="3870782"/>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2" y="3870782"/>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848920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5"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7"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2"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039148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5"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5" y="5619593"/>
            <a:ext cx="3178419" cy="147733"/>
          </a:xfrm>
        </p:spPr>
        <p:txBody>
          <a:bodyPr/>
          <a:lstStyle>
            <a:lvl1pPr>
              <a:defRPr sz="960">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9"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9"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3"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8"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4"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0"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8"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9"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1"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21" y="5902914"/>
            <a:ext cx="10203269"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1"/>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5"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0"/>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2" y="2730000"/>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11379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5"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9"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8"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9"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1"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6"/>
            <a:ext cx="0" cy="2928694"/>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7" y="5526195"/>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5" y="5415395"/>
            <a:ext cx="4077742" cy="332527"/>
          </a:xfrm>
        </p:spPr>
        <p:txBody>
          <a:bodyPr anchor="b" anchorCtr="0"/>
          <a:lstStyle>
            <a:lvl1pPr algn="ctr">
              <a:defRPr sz="2161"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331039095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1" y="3432518"/>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5"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75646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7" y="4511810"/>
            <a:ext cx="4474844"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5" y="4511810"/>
            <a:ext cx="4474844"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8" y="2511962"/>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7" name="Text Placeholder 2"/>
          <p:cNvSpPr>
            <a:spLocks noGrp="1"/>
          </p:cNvSpPr>
          <p:nvPr>
            <p:ph type="body" idx="22"/>
          </p:nvPr>
        </p:nvSpPr>
        <p:spPr>
          <a:xfrm>
            <a:off x="1413359" y="6181685"/>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8" y="5129110"/>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9" name="Text Placeholder 2"/>
          <p:cNvSpPr>
            <a:spLocks noGrp="1"/>
          </p:cNvSpPr>
          <p:nvPr>
            <p:ph type="body" idx="24"/>
          </p:nvPr>
        </p:nvSpPr>
        <p:spPr>
          <a:xfrm>
            <a:off x="6703851" y="6181685"/>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41410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10466197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6" y="2149719"/>
            <a:ext cx="3186675" cy="739305"/>
          </a:xfrm>
        </p:spPr>
        <p:txBody>
          <a:bodyPr anchor="t"/>
          <a:lstStyle>
            <a:lvl1pPr algn="l">
              <a:lnSpc>
                <a:spcPct val="100000"/>
              </a:lnSpc>
              <a:defRPr sz="2402"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21" name="Straight Connector 20"/>
          <p:cNvCxnSpPr/>
          <p:nvPr userDrawn="1"/>
        </p:nvCxnSpPr>
        <p:spPr bwMode="white">
          <a:xfrm rot="16200000">
            <a:off x="716321" y="346780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3508058551"/>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1745" y="862384"/>
            <a:ext cx="10237251" cy="369460"/>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4" y="2622804"/>
            <a:ext cx="4714073" cy="1012585"/>
          </a:xfrm>
        </p:spPr>
        <p:txBody>
          <a:bodyPr/>
          <a:lstStyle>
            <a:lvl1pPr>
              <a:lnSpc>
                <a:spcPct val="100000"/>
              </a:lnSpc>
              <a:spcBef>
                <a:spcPts val="720"/>
              </a:spcBef>
              <a:defRPr sz="1681">
                <a:latin typeface="+mj-lt"/>
              </a:defRPr>
            </a:lvl1pPr>
            <a:lvl2pPr>
              <a:defRPr sz="1201"/>
            </a:lvl2pPr>
            <a:lvl3pPr>
              <a:defRPr sz="1081"/>
            </a:lvl3pPr>
            <a:lvl4pPr>
              <a:defRPr sz="960"/>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902"/>
            <a:ext cx="4715924" cy="406393"/>
          </a:xfrm>
        </p:spPr>
        <p:txBody>
          <a:bodyPr anchor="b"/>
          <a:lstStyle>
            <a:lvl1pPr marL="0" indent="0">
              <a:lnSpc>
                <a:spcPct val="110000"/>
              </a:lnSpc>
              <a:spcBef>
                <a:spcPts val="2161"/>
              </a:spcBef>
              <a:buNone/>
              <a:defRPr sz="2401" b="0">
                <a:latin typeface="+mj-lt"/>
              </a:defRPr>
            </a:lvl1pPr>
            <a:lvl2pPr marL="549013" indent="0">
              <a:buNone/>
              <a:defRPr sz="2401" b="1"/>
            </a:lvl2pPr>
            <a:lvl3pPr marL="1098025" indent="0">
              <a:buNone/>
              <a:defRPr sz="2161" b="1"/>
            </a:lvl3pPr>
            <a:lvl4pPr marL="1647038" indent="0">
              <a:buNone/>
              <a:defRPr sz="1921" b="1"/>
            </a:lvl4pPr>
            <a:lvl5pPr marL="2196051" indent="0">
              <a:buNone/>
              <a:defRPr sz="1921" b="1"/>
            </a:lvl5pPr>
            <a:lvl6pPr marL="2745063" indent="0">
              <a:buNone/>
              <a:defRPr sz="1921" b="1"/>
            </a:lvl6pPr>
            <a:lvl7pPr marL="3294076" indent="0">
              <a:buNone/>
              <a:defRPr sz="1921" b="1"/>
            </a:lvl7pPr>
            <a:lvl8pPr marL="3843089" indent="0">
              <a:buNone/>
              <a:defRPr sz="1921" b="1"/>
            </a:lvl8pPr>
            <a:lvl9pPr marL="4392101"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5982"/>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0"/>
              </a:spcBef>
            </a:pPr>
            <a:r>
              <a:rPr lang="en-US" smtClean="0"/>
              <a:t>Click to edit Master text styles</a:t>
            </a:r>
          </a:p>
          <a:p>
            <a:pPr lvl="1">
              <a:lnSpc>
                <a:spcPct val="100000"/>
              </a:lnSpc>
              <a:spcBef>
                <a:spcPts val="720"/>
              </a:spcBef>
            </a:pPr>
            <a:r>
              <a:rPr lang="en-US" smtClean="0"/>
              <a:t>Second level</a:t>
            </a:r>
          </a:p>
          <a:p>
            <a:pPr lvl="2">
              <a:lnSpc>
                <a:spcPct val="100000"/>
              </a:lnSpc>
              <a:spcBef>
                <a:spcPts val="720"/>
              </a:spcBef>
            </a:pPr>
            <a:r>
              <a:rPr lang="en-US" smtClean="0"/>
              <a:t>Third level</a:t>
            </a:r>
          </a:p>
          <a:p>
            <a:pPr lvl="3">
              <a:lnSpc>
                <a:spcPct val="100000"/>
              </a:lnSpc>
              <a:spcBef>
                <a:spcPts val="720"/>
              </a:spcBef>
            </a:pPr>
            <a:r>
              <a:rPr lang="en-US" smtClean="0"/>
              <a:t>Fourth level</a:t>
            </a:r>
          </a:p>
          <a:p>
            <a:pPr lvl="4">
              <a:lnSpc>
                <a:spcPct val="100000"/>
              </a:lnSpc>
              <a:spcBef>
                <a:spcPts val="720"/>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902"/>
            <a:ext cx="4715924" cy="406393"/>
          </a:xfrm>
        </p:spPr>
        <p:txBody>
          <a:bodyPr anchor="b"/>
          <a:lstStyle>
            <a:lvl1pPr marL="0" indent="0">
              <a:lnSpc>
                <a:spcPct val="110000"/>
              </a:lnSpc>
              <a:spcBef>
                <a:spcPts val="2161"/>
              </a:spcBef>
              <a:buNone/>
              <a:defRPr sz="2401" b="0">
                <a:latin typeface="+mj-lt"/>
              </a:defRPr>
            </a:lvl1pPr>
            <a:lvl2pPr marL="549013" indent="0">
              <a:buNone/>
              <a:defRPr sz="2401" b="1"/>
            </a:lvl2pPr>
            <a:lvl3pPr marL="1098025" indent="0">
              <a:buNone/>
              <a:defRPr sz="2161" b="1"/>
            </a:lvl3pPr>
            <a:lvl4pPr marL="1647038" indent="0">
              <a:buNone/>
              <a:defRPr sz="1921" b="1"/>
            </a:lvl4pPr>
            <a:lvl5pPr marL="2196051" indent="0">
              <a:buNone/>
              <a:defRPr sz="1921" b="1"/>
            </a:lvl5pPr>
            <a:lvl6pPr marL="2745063" indent="0">
              <a:buNone/>
              <a:defRPr sz="1921" b="1"/>
            </a:lvl6pPr>
            <a:lvl7pPr marL="3294076" indent="0">
              <a:buNone/>
              <a:defRPr sz="1921" b="1"/>
            </a:lvl7pPr>
            <a:lvl8pPr marL="3843089" indent="0">
              <a:buNone/>
              <a:defRPr sz="1921" b="1"/>
            </a:lvl8pPr>
            <a:lvl9pPr marL="4392101" indent="0">
              <a:buNone/>
              <a:defRPr sz="1921" b="1"/>
            </a:lvl9pPr>
          </a:lstStyle>
          <a:p>
            <a:pPr lvl="0"/>
            <a:r>
              <a:rPr lang="en-US" smtClean="0"/>
              <a:t>Click to edit Master text styles</a:t>
            </a:r>
          </a:p>
        </p:txBody>
      </p:sp>
    </p:spTree>
    <p:extLst>
      <p:ext uri="{BB962C8B-B14F-4D97-AF65-F5344CB8AC3E}">
        <p14:creationId xmlns:p14="http://schemas.microsoft.com/office/powerpoint/2010/main" val="238439947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384"/>
            <a:ext cx="10237251" cy="36946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4" y="1968606"/>
            <a:ext cx="4714073" cy="406393"/>
          </a:xfrm>
        </p:spPr>
        <p:txBody>
          <a:bodyPr vert="horz" wrap="square" lIns="0" tIns="0" rIns="0" bIns="0" rtlCol="0" anchor="b">
            <a:spAutoFit/>
          </a:bodyPr>
          <a:lstStyle>
            <a:lvl1pPr>
              <a:defRPr lang="en-US" sz="2401" b="0" dirty="0" smtClean="0"/>
            </a:lvl1pPr>
          </a:lstStyle>
          <a:p>
            <a:pPr lvl="0">
              <a:lnSpc>
                <a:spcPct val="110000"/>
              </a:lnSpc>
              <a:spcBef>
                <a:spcPts val="2161"/>
              </a:spcBef>
            </a:pPr>
            <a:r>
              <a:rPr lang="en-US" smtClean="0"/>
              <a:t>Click to edit Master text styles</a:t>
            </a:r>
          </a:p>
        </p:txBody>
      </p:sp>
      <p:sp>
        <p:nvSpPr>
          <p:cNvPr id="4" name="Content Placeholder 3"/>
          <p:cNvSpPr>
            <a:spLocks noGrp="1"/>
          </p:cNvSpPr>
          <p:nvPr>
            <p:ph sz="half" idx="2"/>
          </p:nvPr>
        </p:nvSpPr>
        <p:spPr>
          <a:xfrm>
            <a:off x="371744" y="2622802"/>
            <a:ext cx="4714073" cy="1245982"/>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0"/>
              </a:spcBef>
            </a:pPr>
            <a:r>
              <a:rPr lang="en-US" smtClean="0"/>
              <a:t>Click to edit Master text styles</a:t>
            </a:r>
          </a:p>
          <a:p>
            <a:pPr lvl="1">
              <a:lnSpc>
                <a:spcPct val="100000"/>
              </a:lnSpc>
              <a:spcBef>
                <a:spcPts val="720"/>
              </a:spcBef>
            </a:pPr>
            <a:r>
              <a:rPr lang="en-US" smtClean="0"/>
              <a:t>Second level</a:t>
            </a:r>
          </a:p>
          <a:p>
            <a:pPr lvl="2">
              <a:lnSpc>
                <a:spcPct val="100000"/>
              </a:lnSpc>
              <a:spcBef>
                <a:spcPts val="720"/>
              </a:spcBef>
            </a:pPr>
            <a:r>
              <a:rPr lang="en-US" smtClean="0"/>
              <a:t>Third level</a:t>
            </a:r>
          </a:p>
          <a:p>
            <a:pPr lvl="3">
              <a:lnSpc>
                <a:spcPct val="100000"/>
              </a:lnSpc>
              <a:spcBef>
                <a:spcPts val="720"/>
              </a:spcBef>
            </a:pPr>
            <a:r>
              <a:rPr lang="en-US" smtClean="0"/>
              <a:t>Fourth level</a:t>
            </a:r>
          </a:p>
          <a:p>
            <a:pPr lvl="4">
              <a:lnSpc>
                <a:spcPct val="100000"/>
              </a:lnSpc>
              <a:spcBef>
                <a:spcPts val="720"/>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6"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9786285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384677054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2" name="Title 1"/>
          <p:cNvSpPr>
            <a:spLocks noGrp="1"/>
          </p:cNvSpPr>
          <p:nvPr>
            <p:ph type="title" hasCustomPrompt="1"/>
          </p:nvPr>
        </p:nvSpPr>
        <p:spPr>
          <a:xfrm>
            <a:off x="371745" y="704233"/>
            <a:ext cx="10237251" cy="591252"/>
          </a:xfrm>
        </p:spPr>
        <p:txBody>
          <a:bodyPr/>
          <a:lstStyle>
            <a:lvl1pPr>
              <a:defRPr sz="3842"/>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0"/>
            <a:ext cx="5646692" cy="116314"/>
          </a:xfrm>
        </p:spPr>
        <p:txBody>
          <a:bodyPr/>
          <a:lstStyle>
            <a:lvl1pPr>
              <a:lnSpc>
                <a:spcPct val="105000"/>
              </a:lnSpc>
              <a:spcBef>
                <a:spcPts val="0"/>
              </a:spcBef>
              <a:defRPr sz="72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50646076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34081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23296603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5"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5" y="5619593"/>
            <a:ext cx="3178419" cy="147733"/>
          </a:xfrm>
        </p:spPr>
        <p:txBody>
          <a:bodyPr/>
          <a:lstStyle>
            <a:lvl1pPr>
              <a:defRPr sz="960">
                <a:solidFill>
                  <a:schemeClr val="tx1"/>
                </a:solidFill>
                <a:latin typeface="+mn-lt"/>
              </a:defRPr>
            </a:lvl1pPr>
          </a:lstStyle>
          <a:p>
            <a:pPr lvl="0"/>
            <a:r>
              <a:rPr lang="en-US" dirty="0" smtClean="0"/>
              <a:t>Click to edit Master text styles</a:t>
            </a:r>
          </a:p>
        </p:txBody>
      </p:sp>
      <p:sp>
        <p:nvSpPr>
          <p:cNvPr id="41" name="Content Placeholder 2"/>
          <p:cNvSpPr>
            <a:spLocks noGrp="1"/>
          </p:cNvSpPr>
          <p:nvPr>
            <p:ph sz="half" idx="31"/>
          </p:nvPr>
        </p:nvSpPr>
        <p:spPr>
          <a:xfrm>
            <a:off x="20955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8"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9"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1"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dirty="0" smtClean="0"/>
              <a:t>Click to edit Master text styles</a:t>
            </a:r>
          </a:p>
        </p:txBody>
      </p:sp>
      <p:sp>
        <p:nvSpPr>
          <p:cNvPr id="48" name="Text Placeholder 46"/>
          <p:cNvSpPr>
            <a:spLocks noGrp="1"/>
          </p:cNvSpPr>
          <p:nvPr>
            <p:ph type="body" sz="quarter" idx="37"/>
          </p:nvPr>
        </p:nvSpPr>
        <p:spPr>
          <a:xfrm>
            <a:off x="2182663"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Tree>
    <p:extLst>
      <p:ext uri="{BB962C8B-B14F-4D97-AF65-F5344CB8AC3E}">
        <p14:creationId xmlns:p14="http://schemas.microsoft.com/office/powerpoint/2010/main" val="2102199795"/>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8" y="2987418"/>
            <a:ext cx="5120243" cy="1064266"/>
          </a:xfrm>
        </p:spPr>
        <p:txBody>
          <a:bodyPr wrap="square" lIns="0" tIns="0" rIns="0" bIns="0" anchor="t" anchorCtr="0">
            <a:spAutoFit/>
          </a:bodyPr>
          <a:lstStyle>
            <a:lvl1pPr algn="l">
              <a:lnSpc>
                <a:spcPct val="90000"/>
              </a:lnSpc>
              <a:spcBef>
                <a:spcPts val="720"/>
              </a:spcBef>
              <a:defRPr sz="3842"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bg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344"/>
            <a:ext cx="3477234" cy="110800"/>
          </a:xfrm>
        </p:spPr>
        <p:txBody>
          <a:bodyPr/>
          <a:lstStyle/>
          <a:p>
            <a:endParaRPr lang="en-US" dirty="0"/>
          </a:p>
        </p:txBody>
      </p:sp>
      <p:sp>
        <p:nvSpPr>
          <p:cNvPr id="6" name="Slide Number Placeholder 5"/>
          <p:cNvSpPr>
            <a:spLocks noGrp="1"/>
          </p:cNvSpPr>
          <p:nvPr>
            <p:ph type="sldNum" sz="quarter" idx="12"/>
          </p:nvPr>
        </p:nvSpPr>
        <p:spPr>
          <a:xfrm>
            <a:off x="7948121" y="8039070"/>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bg1"/>
                </a:solidFill>
                <a:latin typeface="+mj-lt"/>
              </a:defRPr>
            </a:lvl1pPr>
            <a:lvl2pPr marL="549013" indent="0" algn="r">
              <a:spcBef>
                <a:spcPts val="0"/>
              </a:spcBef>
              <a:buNone/>
              <a:defRPr sz="960"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6" name="Picture 4" descr="C:\Users\OFFICE~1\AppData\Local\Temp\vmware-Office ROI\VMwareDnD\d95b34d1\pwc_logo_white.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97600" y="6093257"/>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89948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1_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8" y="2987418"/>
            <a:ext cx="5120243" cy="1064266"/>
          </a:xfrm>
        </p:spPr>
        <p:txBody>
          <a:bodyPr wrap="square" lIns="0" tIns="0" rIns="0" bIns="0" anchor="t" anchorCtr="0">
            <a:spAutoFit/>
          </a:bodyPr>
          <a:lstStyle>
            <a:lvl1pPr algn="l">
              <a:lnSpc>
                <a:spcPct val="90000"/>
              </a:lnSpc>
              <a:spcBef>
                <a:spcPts val="720"/>
              </a:spcBef>
              <a:defRPr sz="3842"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bg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143"/>
            <a:ext cx="3477234" cy="110800"/>
          </a:xfrm>
        </p:spPr>
        <p:txBody>
          <a:bodyPr/>
          <a:lstStyle/>
          <a:p>
            <a:endParaRPr lang="en-US" dirty="0"/>
          </a:p>
        </p:txBody>
      </p:sp>
      <p:sp>
        <p:nvSpPr>
          <p:cNvPr id="6" name="Slide Number Placeholder 5"/>
          <p:cNvSpPr>
            <a:spLocks noGrp="1"/>
          </p:cNvSpPr>
          <p:nvPr>
            <p:ph type="sldNum" sz="quarter" idx="12"/>
          </p:nvPr>
        </p:nvSpPr>
        <p:spPr>
          <a:xfrm>
            <a:off x="8046823" y="7993770"/>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bg1"/>
                </a:solidFill>
                <a:latin typeface="+mj-lt"/>
              </a:defRPr>
            </a:lvl1pPr>
            <a:lvl2pPr marL="549013" indent="0" algn="r">
              <a:spcBef>
                <a:spcPts val="0"/>
              </a:spcBef>
              <a:buNone/>
              <a:defRPr sz="960"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2" name="Picture 4" descr="C:\Users\OFFICE~1\AppData\Local\Temp\vmware-Office ROI\VMwareDnD\d95b34d1\pwc_logo_white.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97600" y="6093257"/>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14081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8" y="2987418"/>
            <a:ext cx="5120243" cy="1064266"/>
          </a:xfrm>
        </p:spPr>
        <p:txBody>
          <a:bodyPr wrap="square" lIns="0" tIns="0" rIns="0" bIns="0" anchor="t" anchorCtr="0">
            <a:spAutoFit/>
          </a:bodyPr>
          <a:lstStyle>
            <a:lvl1pPr algn="l">
              <a:lnSpc>
                <a:spcPct val="90000"/>
              </a:lnSpc>
              <a:spcBef>
                <a:spcPts val="720"/>
              </a:spcBef>
              <a:defRPr sz="3842"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tx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544"/>
            <a:ext cx="3477234" cy="110800"/>
          </a:xfrm>
        </p:spPr>
        <p:txBody>
          <a:bodyPr/>
          <a:lstStyle/>
          <a:p>
            <a:endParaRPr lang="en-US" dirty="0"/>
          </a:p>
        </p:txBody>
      </p:sp>
      <p:sp>
        <p:nvSpPr>
          <p:cNvPr id="6" name="Slide Number Placeholder 5"/>
          <p:cNvSpPr>
            <a:spLocks noGrp="1"/>
          </p:cNvSpPr>
          <p:nvPr>
            <p:ph type="sldNum" sz="quarter" idx="12"/>
          </p:nvPr>
        </p:nvSpPr>
        <p:spPr>
          <a:xfrm>
            <a:off x="8022147" y="8099474"/>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tx1"/>
                </a:solidFill>
                <a:latin typeface="+mj-lt"/>
              </a:defRPr>
            </a:lvl1pPr>
            <a:lvl2pPr marL="549013" indent="0" algn="r">
              <a:spcBef>
                <a:spcPts val="0"/>
              </a:spcBef>
              <a:buNone/>
              <a:defRPr sz="960"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4" name="Picture 4"/>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398498" y="6080691"/>
            <a:ext cx="930345" cy="8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596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8"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09"/>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3245881595"/>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1_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4" y="180287"/>
            <a:ext cx="10608995" cy="1441292"/>
          </a:xfrm>
        </p:spPr>
        <p:txBody>
          <a:bodyPr anchor="t"/>
          <a:lstStyle>
            <a:lvl1pPr algn="l">
              <a:defRPr sz="9366"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5" y="1758461"/>
            <a:ext cx="9333627" cy="591252"/>
          </a:xfrm>
        </p:spPr>
        <p:txBody>
          <a:bodyPr anchor="t" anchorCtr="0"/>
          <a:lstStyle>
            <a:lvl1pPr marL="0" indent="0">
              <a:buNone/>
              <a:defRPr sz="3842">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6" y="5497224"/>
            <a:ext cx="2275667" cy="147733"/>
          </a:xfrm>
        </p:spPr>
        <p:txBody>
          <a:bodyPr/>
          <a:lstStyle>
            <a:lvl1pPr>
              <a:lnSpc>
                <a:spcPct val="100000"/>
              </a:lnSpc>
              <a:spcBef>
                <a:spcPts val="0"/>
              </a:spcBef>
              <a:defRPr sz="960">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9" y="5497224"/>
            <a:ext cx="2241744" cy="147733"/>
          </a:xfrm>
        </p:spPr>
        <p:txBody>
          <a:bodyPr/>
          <a:lstStyle>
            <a:lvl1pPr>
              <a:lnSpc>
                <a:spcPct val="100000"/>
              </a:lnSpc>
              <a:spcBef>
                <a:spcPts val="0"/>
              </a:spcBef>
              <a:defRPr sz="960">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2" y="5497224"/>
            <a:ext cx="2415762" cy="147733"/>
          </a:xfrm>
        </p:spPr>
        <p:txBody>
          <a:bodyPr/>
          <a:lstStyle>
            <a:lvl1pPr>
              <a:lnSpc>
                <a:spcPct val="100000"/>
              </a:lnSpc>
              <a:spcBef>
                <a:spcPts val="0"/>
              </a:spcBef>
              <a:defRPr sz="960">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9"/>
            <a:ext cx="0" cy="836465"/>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9"/>
            <a:ext cx="0" cy="83646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258303359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1_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5" y="1758461"/>
            <a:ext cx="9333627" cy="591252"/>
          </a:xfrm>
        </p:spPr>
        <p:txBody>
          <a:bodyPr anchor="t" anchorCtr="0"/>
          <a:lstStyle>
            <a:lvl1pPr marL="0" indent="0">
              <a:buNone/>
              <a:defRPr sz="3842">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4" y="180287"/>
            <a:ext cx="10608995" cy="1441292"/>
          </a:xfrm>
        </p:spPr>
        <p:txBody>
          <a:bodyPr anchor="t"/>
          <a:lstStyle>
            <a:lvl1pPr algn="l">
              <a:defRPr sz="9366"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5917042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6867" y="3190516"/>
            <a:ext cx="10608995" cy="369460"/>
          </a:xfrm>
        </p:spPr>
        <p:txBody>
          <a:bodyPr anchor="t"/>
          <a:lstStyle>
            <a:lvl1pPr algn="ctr">
              <a:defRPr sz="2401"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31"/>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bwMode="gray">
          <a:xfrm>
            <a:off x="5222318" y="2032308"/>
            <a:ext cx="536102" cy="564779"/>
          </a:xfrm>
          <a:prstGeom prst="rect">
            <a:avLst/>
          </a:prstGeom>
        </p:spPr>
      </p:pic>
    </p:spTree>
    <p:extLst>
      <p:ext uri="{BB962C8B-B14F-4D97-AF65-F5344CB8AC3E}">
        <p14:creationId xmlns:p14="http://schemas.microsoft.com/office/powerpoint/2010/main" val="208375869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1_Section Header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8" y="3139982"/>
            <a:ext cx="2952124" cy="738920"/>
          </a:xfrm>
        </p:spPr>
        <p:txBody>
          <a:bodyPr anchor="t"/>
          <a:lstStyle>
            <a:lvl1pPr algn="ctr">
              <a:lnSpc>
                <a:spcPct val="100000"/>
              </a:lnSpc>
              <a:defRPr sz="240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4"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Tree>
    <p:extLst>
      <p:ext uri="{BB962C8B-B14F-4D97-AF65-F5344CB8AC3E}">
        <p14:creationId xmlns:p14="http://schemas.microsoft.com/office/powerpoint/2010/main" val="528975267"/>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1_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8"/>
            <a:ext cx="10242128" cy="591252"/>
          </a:xfrm>
        </p:spPr>
        <p:txBody>
          <a:bodyPr anchor="t"/>
          <a:lstStyle>
            <a:lvl1pPr algn="ctr">
              <a:defRPr sz="384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8"/>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7" y="2496115"/>
            <a:ext cx="9333627" cy="258661"/>
          </a:xfrm>
        </p:spPr>
        <p:txBody>
          <a:bodyPr anchor="t" anchorCtr="0"/>
          <a:lstStyle>
            <a:lvl1pPr marL="0" indent="0" algn="ctr">
              <a:buNone/>
              <a:defRPr sz="1681">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83556816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1_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8" y="967730"/>
            <a:ext cx="7559677"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2" name="Title 1"/>
          <p:cNvSpPr>
            <a:spLocks noGrp="1"/>
          </p:cNvSpPr>
          <p:nvPr>
            <p:ph type="title" hasCustomPrompt="1"/>
          </p:nvPr>
        </p:nvSpPr>
        <p:spPr>
          <a:xfrm>
            <a:off x="833877" y="2917909"/>
            <a:ext cx="4078560" cy="1182503"/>
          </a:xfrm>
        </p:spPr>
        <p:txBody>
          <a:bodyPr anchor="t"/>
          <a:lstStyle>
            <a:lvl1pPr algn="ctr">
              <a:lnSpc>
                <a:spcPct val="100000"/>
              </a:lnSpc>
              <a:defRPr sz="3842"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2" y="5048917"/>
            <a:ext cx="2936130" cy="203261"/>
          </a:xfrm>
        </p:spPr>
        <p:txBody>
          <a:bodyPr anchor="t" anchorCtr="0"/>
          <a:lstStyle>
            <a:lvl1pPr marL="141066" indent="-141066" algn="ctr">
              <a:lnSpc>
                <a:spcPct val="110000"/>
              </a:lnSpc>
              <a:spcBef>
                <a:spcPts val="720"/>
              </a:spcBef>
              <a:buFont typeface="Wingdings" panose="05000000000000000000" pitchFamily="2" charset="2"/>
              <a:buChar char="§"/>
              <a:defRPr sz="1201" cap="none"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4" y="1340447"/>
            <a:ext cx="2936130" cy="812787"/>
          </a:xfrm>
        </p:spPr>
        <p:txBody>
          <a:bodyPr anchor="t" anchorCtr="0"/>
          <a:lstStyle>
            <a:lvl1pPr marL="0" indent="0" algn="ctr">
              <a:lnSpc>
                <a:spcPct val="110000"/>
              </a:lnSpc>
              <a:spcBef>
                <a:spcPts val="720"/>
              </a:spcBef>
              <a:buNone/>
              <a:defRPr sz="2401" cap="none" baseline="0">
                <a:solidFill>
                  <a:schemeClr val="bg2"/>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1" y="5048917"/>
            <a:ext cx="2936130" cy="203261"/>
          </a:xfrm>
        </p:spPr>
        <p:txBody>
          <a:bodyPr anchor="t" anchorCtr="0"/>
          <a:lstStyle>
            <a:lvl1pPr marL="141066" indent="-141066" algn="ctr">
              <a:lnSpc>
                <a:spcPct val="110000"/>
              </a:lnSpc>
              <a:spcBef>
                <a:spcPts val="720"/>
              </a:spcBef>
              <a:buFont typeface="Wingdings" panose="05000000000000000000" pitchFamily="2" charset="2"/>
              <a:buChar char="§"/>
              <a:defRPr sz="1201" cap="none"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1" y="1340447"/>
            <a:ext cx="2936130" cy="812787"/>
          </a:xfrm>
        </p:spPr>
        <p:txBody>
          <a:bodyPr anchor="t" anchorCtr="0"/>
          <a:lstStyle>
            <a:lvl1pPr marL="0" indent="0" algn="ctr">
              <a:lnSpc>
                <a:spcPct val="110000"/>
              </a:lnSpc>
              <a:spcBef>
                <a:spcPts val="720"/>
              </a:spcBef>
              <a:buNone/>
              <a:defRPr sz="2401" cap="none" baseline="0">
                <a:solidFill>
                  <a:schemeClr val="tx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6" y="2917909"/>
            <a:ext cx="4202403" cy="1182503"/>
          </a:xfrm>
        </p:spPr>
        <p:txBody>
          <a:bodyPr anchor="t" anchorCtr="0"/>
          <a:lstStyle>
            <a:lvl1pPr marL="0" indent="0" algn="ctr" defTabSz="1098025" rtl="0" eaLnBrk="1" latinLnBrk="0" hangingPunct="1">
              <a:lnSpc>
                <a:spcPct val="100000"/>
              </a:lnSpc>
              <a:spcBef>
                <a:spcPct val="0"/>
              </a:spcBef>
              <a:buNone/>
              <a:defRPr lang="en-US" sz="3842" b="0" kern="1200" cap="none" dirty="0" smtClean="0">
                <a:solidFill>
                  <a:schemeClr val="tx1"/>
                </a:solidFill>
                <a:latin typeface="+mj-lt"/>
                <a:ea typeface="+mj-ea"/>
                <a:cs typeface="+mj-cs"/>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4"/>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4" y="4305487"/>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2" y="4305489"/>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9"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1582681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1_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7" y="2519410"/>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7" y="1"/>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7" y="5038818"/>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2"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4" y="5124355"/>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6" y="2"/>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8"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197651997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1_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1" y="-15099"/>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6"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6" y="1881927"/>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6" y="3773735"/>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6" y="566204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77909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1_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2" name="Title 1"/>
          <p:cNvSpPr>
            <a:spLocks noGrp="1"/>
          </p:cNvSpPr>
          <p:nvPr>
            <p:ph type="title" hasCustomPrompt="1"/>
          </p:nvPr>
        </p:nvSpPr>
        <p:spPr>
          <a:xfrm>
            <a:off x="371746" y="2149718"/>
            <a:ext cx="3186675" cy="738920"/>
          </a:xfrm>
        </p:spPr>
        <p:txBody>
          <a:bodyPr anchor="t"/>
          <a:lstStyle>
            <a:lvl1pPr algn="l">
              <a:lnSpc>
                <a:spcPct val="100000"/>
              </a:lnSpc>
              <a:defRPr sz="2401"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9" name="Straight Connector 8"/>
          <p:cNvCxnSpPr/>
          <p:nvPr userDrawn="1"/>
        </p:nvCxnSpPr>
        <p:spPr>
          <a:xfrm>
            <a:off x="7298479" y="646710"/>
            <a:ext cx="0" cy="6325623"/>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rot="16200000">
            <a:off x="716322" y="346780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60630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1_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8"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10"/>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7754765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2769353"/>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251473391"/>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1_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2769736"/>
            <a:ext cx="3186675" cy="738920"/>
          </a:xfrm>
        </p:spPr>
        <p:txBody>
          <a:bodyPr anchor="b" anchorCtr="0"/>
          <a:lstStyle>
            <a:lvl1pPr algn="l">
              <a:lnSpc>
                <a:spcPct val="100000"/>
              </a:lnSpc>
              <a:defRPr sz="2401"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247798168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1_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3509648"/>
            <a:ext cx="3186675" cy="738920"/>
          </a:xfrm>
        </p:spPr>
        <p:txBody>
          <a:bodyPr anchor="b" anchorCtr="0"/>
          <a:lstStyle>
            <a:lvl1pPr algn="l">
              <a:lnSpc>
                <a:spcPct val="100000"/>
              </a:lnSpc>
              <a:defRPr sz="2401"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4"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190075290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1_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4"/>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384"/>
            <a:ext cx="10182926" cy="369460"/>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F06B2653-D1AD-46BA-BB88-3123B5BA212E}" type="slidenum">
              <a:rPr lang="en-US" smtClean="0"/>
              <a:pPr/>
              <a:t>‹#›</a:t>
            </a:fld>
            <a:endParaRPr lang="en-US"/>
          </a:p>
        </p:txBody>
      </p:sp>
      <p:grpSp>
        <p:nvGrpSpPr>
          <p:cNvPr id="7" name="Group 6"/>
          <p:cNvGrpSpPr/>
          <p:nvPr userDrawn="1"/>
        </p:nvGrpSpPr>
        <p:grpSpPr>
          <a:xfrm>
            <a:off x="-4019" y="1467161"/>
            <a:ext cx="10977818" cy="153987"/>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Tree>
    <p:extLst>
      <p:ext uri="{BB962C8B-B14F-4D97-AF65-F5344CB8AC3E}">
        <p14:creationId xmlns:p14="http://schemas.microsoft.com/office/powerpoint/2010/main" val="165087187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and Content Small">
    <p:spTree>
      <p:nvGrpSpPr>
        <p:cNvPr id="1" name=""/>
        <p:cNvGrpSpPr/>
        <p:nvPr/>
      </p:nvGrpSpPr>
      <p:grpSpPr>
        <a:xfrm>
          <a:off x="0" y="0"/>
          <a:ext cx="0" cy="0"/>
          <a:chOff x="0" y="0"/>
          <a:chExt cx="0" cy="0"/>
        </a:xfrm>
      </p:grpSpPr>
      <p:sp>
        <p:nvSpPr>
          <p:cNvPr id="2" name="Title 1"/>
          <p:cNvSpPr>
            <a:spLocks noGrp="1"/>
          </p:cNvSpPr>
          <p:nvPr>
            <p:ph type="title"/>
          </p:nvPr>
        </p:nvSpPr>
        <p:spPr>
          <a:xfrm>
            <a:off x="371745" y="862384"/>
            <a:ext cx="10237251" cy="36946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6" y="1922497"/>
            <a:ext cx="6700373" cy="1363963"/>
          </a:xfrm>
        </p:spPr>
        <p:txBody>
          <a:bodyPr/>
          <a:lstStyle>
            <a:lvl1pPr>
              <a:lnSpc>
                <a:spcPct val="110000"/>
              </a:lnSpc>
              <a:spcBef>
                <a:spcPts val="2161"/>
              </a:spcBef>
              <a:spcAft>
                <a:spcPts val="600"/>
              </a:spcAft>
              <a:defRPr sz="2401">
                <a:latin typeface="+mj-lt"/>
              </a:defRPr>
            </a:lvl1pPr>
            <a:lvl2pPr marL="0" indent="0">
              <a:spcBef>
                <a:spcPts val="720"/>
              </a:spcBef>
              <a:buFontTx/>
              <a:buNone/>
              <a:defRPr sz="1681">
                <a:latin typeface="+mj-lt"/>
              </a:defRPr>
            </a:lvl2pPr>
            <a:lvl3pPr>
              <a:defRPr sz="1081"/>
            </a:lvl3pPr>
            <a:lvl4pPr>
              <a:defRPr sz="960"/>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Picture Placeholder 9"/>
          <p:cNvSpPr>
            <a:spLocks noGrp="1"/>
          </p:cNvSpPr>
          <p:nvPr>
            <p:ph type="pic" sz="quarter" idx="13"/>
          </p:nvPr>
        </p:nvSpPr>
        <p:spPr>
          <a:xfrm>
            <a:off x="7297617" y="1959917"/>
            <a:ext cx="3311379"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286750895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5" y="704233"/>
            <a:ext cx="10237251" cy="591252"/>
          </a:xfrm>
        </p:spPr>
        <p:txBody>
          <a:bodyPr/>
          <a:lstStyle>
            <a:lvl1pPr>
              <a:defRPr sz="3842"/>
            </a:lvl1pPr>
          </a:lstStyle>
          <a:p>
            <a:r>
              <a:rPr lang="en-US" smtClean="0"/>
              <a:t>Click to edit Master title style</a:t>
            </a:r>
            <a:endParaRPr lang="en-US" dirty="0"/>
          </a:p>
        </p:txBody>
      </p:sp>
      <p:sp>
        <p:nvSpPr>
          <p:cNvPr id="3" name="Content Placeholder 2"/>
          <p:cNvSpPr>
            <a:spLocks noGrp="1"/>
          </p:cNvSpPr>
          <p:nvPr>
            <p:ph idx="1"/>
          </p:nvPr>
        </p:nvSpPr>
        <p:spPr>
          <a:xfrm>
            <a:off x="371745" y="5500003"/>
            <a:ext cx="1849079" cy="674051"/>
          </a:xfrm>
        </p:spPr>
        <p:txBody>
          <a:bodyPr numCol="1">
            <a:noAutofit/>
          </a:bodyPr>
          <a:lstStyle>
            <a:lvl1pPr>
              <a:tabLst>
                <a:tab pos="209692" algn="l"/>
              </a:tabLst>
              <a:defRPr sz="960">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6" y="5526259"/>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9"/>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14" name="Content Placeholder 2"/>
          <p:cNvSpPr>
            <a:spLocks noGrp="1"/>
          </p:cNvSpPr>
          <p:nvPr>
            <p:ph idx="14"/>
          </p:nvPr>
        </p:nvSpPr>
        <p:spPr>
          <a:xfrm>
            <a:off x="2321137" y="5500003"/>
            <a:ext cx="1849079" cy="674051"/>
          </a:xfrm>
        </p:spPr>
        <p:txBody>
          <a:bodyPr numCol="1">
            <a:noAutofit/>
          </a:bodyPr>
          <a:lstStyle>
            <a:lvl1pPr>
              <a:tabLst>
                <a:tab pos="209692" algn="l"/>
              </a:tabLst>
              <a:defRPr sz="96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71851162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1_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2"/>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0"/>
            <a:ext cx="4053576" cy="1034770"/>
          </a:xfrm>
        </p:spPr>
        <p:txBody>
          <a:bodyPr anchor="t" anchorCtr="0"/>
          <a:lstStyle>
            <a:lvl1pPr>
              <a:defRPr sz="3362">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7"/>
            <a:ext cx="3192072" cy="674051"/>
          </a:xfrm>
        </p:spPr>
        <p:txBody>
          <a:bodyPr numCol="1">
            <a:noAutofit/>
          </a:bodyPr>
          <a:lstStyle>
            <a:lvl1pPr>
              <a:tabLst>
                <a:tab pos="343133"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7"/>
            <a:ext cx="3192072" cy="674051"/>
          </a:xfrm>
        </p:spPr>
        <p:txBody>
          <a:bodyPr numCol="1">
            <a:noAutofit/>
          </a:bodyPr>
          <a:lstStyle>
            <a:lvl1pPr>
              <a:tabLst>
                <a:tab pos="343133"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3"/>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00364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1_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1" y="6073"/>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
        <p:nvSpPr>
          <p:cNvPr id="9" name="Rectangle 8"/>
          <p:cNvSpPr/>
          <p:nvPr userDrawn="1"/>
        </p:nvSpPr>
        <p:spPr bwMode="ltGray">
          <a:xfrm>
            <a:off x="9385288" y="-4226"/>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2" name="Title 1"/>
          <p:cNvSpPr>
            <a:spLocks noGrp="1"/>
          </p:cNvSpPr>
          <p:nvPr>
            <p:ph type="title" hasCustomPrompt="1"/>
          </p:nvPr>
        </p:nvSpPr>
        <p:spPr>
          <a:xfrm>
            <a:off x="435559"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6" y="566149"/>
            <a:ext cx="4474385" cy="687624"/>
          </a:xfrm>
        </p:spPr>
        <p:txBody>
          <a:bodyPr/>
          <a:lstStyle>
            <a:lvl1pPr>
              <a:spcBef>
                <a:spcPts val="2882"/>
              </a:spcBef>
              <a:defRPr sz="1321">
                <a:solidFill>
                  <a:schemeClr val="tx2"/>
                </a:solidFill>
                <a:latin typeface="+mj-lt"/>
              </a:defRPr>
            </a:lvl1pPr>
            <a:lvl2pPr marL="0" indent="0">
              <a:lnSpc>
                <a:spcPct val="110000"/>
              </a:lnSpc>
              <a:spcBef>
                <a:spcPts val="720"/>
              </a:spcBef>
              <a:buNone/>
              <a:defRPr sz="960"/>
            </a:lvl2pPr>
            <a:lvl3pPr marL="141066" indent="-141066">
              <a:lnSpc>
                <a:spcPct val="110000"/>
              </a:lnSpc>
              <a:spcBef>
                <a:spcPts val="720"/>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541574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60"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7"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1"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92258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40" y="3870782"/>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1"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90" y="3870782"/>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40" y="3870782"/>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2" y="3870782"/>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56496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5"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7"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2" y="1906775"/>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7308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3509265"/>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3"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578974120"/>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5"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5" y="5619593"/>
            <a:ext cx="3178419" cy="147733"/>
          </a:xfrm>
        </p:spPr>
        <p:txBody>
          <a:bodyPr/>
          <a:lstStyle>
            <a:lvl1pPr>
              <a:defRPr sz="960">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9"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3"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8"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4"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0"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8"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9"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1"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4"/>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6" name="Straight Connector 55"/>
          <p:cNvCxnSpPr/>
          <p:nvPr userDrawn="1"/>
        </p:nvCxnSpPr>
        <p:spPr>
          <a:xfrm flipV="1">
            <a:off x="1025158" y="2730001"/>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5"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0"/>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2" y="2730000"/>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7150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5"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9"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8"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9"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1" y="1899729"/>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6"/>
            <a:ext cx="0" cy="2928694"/>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7" y="5526195"/>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5" y="5415395"/>
            <a:ext cx="4077742" cy="332527"/>
          </a:xfrm>
        </p:spPr>
        <p:txBody>
          <a:bodyPr anchor="b" anchorCtr="0"/>
          <a:lstStyle>
            <a:lvl1pPr algn="ctr">
              <a:defRPr sz="2161"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262588409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1" y="3432518"/>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3141726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7" y="4511810"/>
            <a:ext cx="4474844"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5" y="4511810"/>
            <a:ext cx="4474844"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8" y="2511962"/>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7" name="Text Placeholder 2"/>
          <p:cNvSpPr>
            <a:spLocks noGrp="1"/>
          </p:cNvSpPr>
          <p:nvPr>
            <p:ph type="body" idx="22"/>
          </p:nvPr>
        </p:nvSpPr>
        <p:spPr>
          <a:xfrm>
            <a:off x="1413359" y="6181685"/>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8" y="5129110"/>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9" name="Text Placeholder 2"/>
          <p:cNvSpPr>
            <a:spLocks noGrp="1"/>
          </p:cNvSpPr>
          <p:nvPr>
            <p:ph type="body" idx="24"/>
          </p:nvPr>
        </p:nvSpPr>
        <p:spPr>
          <a:xfrm>
            <a:off x="6703851" y="6181685"/>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17521410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1745" y="862384"/>
            <a:ext cx="10237251" cy="369460"/>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4" y="2622804"/>
            <a:ext cx="4714073" cy="1012585"/>
          </a:xfrm>
        </p:spPr>
        <p:txBody>
          <a:bodyPr/>
          <a:lstStyle>
            <a:lvl1pPr>
              <a:lnSpc>
                <a:spcPct val="100000"/>
              </a:lnSpc>
              <a:spcBef>
                <a:spcPts val="720"/>
              </a:spcBef>
              <a:defRPr sz="1681">
                <a:latin typeface="+mj-lt"/>
              </a:defRPr>
            </a:lvl1pPr>
            <a:lvl2pPr>
              <a:defRPr sz="1201"/>
            </a:lvl2pPr>
            <a:lvl3pPr>
              <a:defRPr sz="1081"/>
            </a:lvl3pPr>
            <a:lvl4pPr>
              <a:defRPr sz="960"/>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902"/>
            <a:ext cx="4715924" cy="406393"/>
          </a:xfrm>
        </p:spPr>
        <p:txBody>
          <a:bodyPr anchor="b"/>
          <a:lstStyle>
            <a:lvl1pPr marL="0" indent="0">
              <a:lnSpc>
                <a:spcPct val="110000"/>
              </a:lnSpc>
              <a:spcBef>
                <a:spcPts val="2161"/>
              </a:spcBef>
              <a:buNone/>
              <a:defRPr sz="2401" b="0">
                <a:latin typeface="+mj-lt"/>
              </a:defRPr>
            </a:lvl1pPr>
            <a:lvl2pPr marL="549013" indent="0">
              <a:buNone/>
              <a:defRPr sz="2401" b="1"/>
            </a:lvl2pPr>
            <a:lvl3pPr marL="1098025" indent="0">
              <a:buNone/>
              <a:defRPr sz="2161" b="1"/>
            </a:lvl3pPr>
            <a:lvl4pPr marL="1647038" indent="0">
              <a:buNone/>
              <a:defRPr sz="1921" b="1"/>
            </a:lvl4pPr>
            <a:lvl5pPr marL="2196051" indent="0">
              <a:buNone/>
              <a:defRPr sz="1921" b="1"/>
            </a:lvl5pPr>
            <a:lvl6pPr marL="2745063" indent="0">
              <a:buNone/>
              <a:defRPr sz="1921" b="1"/>
            </a:lvl6pPr>
            <a:lvl7pPr marL="3294076" indent="0">
              <a:buNone/>
              <a:defRPr sz="1921" b="1"/>
            </a:lvl7pPr>
            <a:lvl8pPr marL="3843089" indent="0">
              <a:buNone/>
              <a:defRPr sz="1921" b="1"/>
            </a:lvl8pPr>
            <a:lvl9pPr marL="4392101"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5982"/>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0"/>
              </a:spcBef>
            </a:pPr>
            <a:r>
              <a:rPr lang="en-US" smtClean="0"/>
              <a:t>Click to edit Master text styles</a:t>
            </a:r>
          </a:p>
          <a:p>
            <a:pPr lvl="1">
              <a:lnSpc>
                <a:spcPct val="100000"/>
              </a:lnSpc>
              <a:spcBef>
                <a:spcPts val="720"/>
              </a:spcBef>
            </a:pPr>
            <a:r>
              <a:rPr lang="en-US" smtClean="0"/>
              <a:t>Second level</a:t>
            </a:r>
          </a:p>
          <a:p>
            <a:pPr lvl="2">
              <a:lnSpc>
                <a:spcPct val="100000"/>
              </a:lnSpc>
              <a:spcBef>
                <a:spcPts val="720"/>
              </a:spcBef>
            </a:pPr>
            <a:r>
              <a:rPr lang="en-US" smtClean="0"/>
              <a:t>Third level</a:t>
            </a:r>
          </a:p>
          <a:p>
            <a:pPr lvl="3">
              <a:lnSpc>
                <a:spcPct val="100000"/>
              </a:lnSpc>
              <a:spcBef>
                <a:spcPts val="720"/>
              </a:spcBef>
            </a:pPr>
            <a:r>
              <a:rPr lang="en-US" smtClean="0"/>
              <a:t>Fourth level</a:t>
            </a:r>
          </a:p>
          <a:p>
            <a:pPr lvl="4">
              <a:lnSpc>
                <a:spcPct val="100000"/>
              </a:lnSpc>
              <a:spcBef>
                <a:spcPts val="720"/>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902"/>
            <a:ext cx="4715924" cy="406393"/>
          </a:xfrm>
        </p:spPr>
        <p:txBody>
          <a:bodyPr anchor="b"/>
          <a:lstStyle>
            <a:lvl1pPr marL="0" indent="0">
              <a:lnSpc>
                <a:spcPct val="110000"/>
              </a:lnSpc>
              <a:spcBef>
                <a:spcPts val="2161"/>
              </a:spcBef>
              <a:buNone/>
              <a:defRPr sz="2401" b="0">
                <a:latin typeface="+mj-lt"/>
              </a:defRPr>
            </a:lvl1pPr>
            <a:lvl2pPr marL="549013" indent="0">
              <a:buNone/>
              <a:defRPr sz="2401" b="1"/>
            </a:lvl2pPr>
            <a:lvl3pPr marL="1098025" indent="0">
              <a:buNone/>
              <a:defRPr sz="2161" b="1"/>
            </a:lvl3pPr>
            <a:lvl4pPr marL="1647038" indent="0">
              <a:buNone/>
              <a:defRPr sz="1921" b="1"/>
            </a:lvl4pPr>
            <a:lvl5pPr marL="2196051" indent="0">
              <a:buNone/>
              <a:defRPr sz="1921" b="1"/>
            </a:lvl5pPr>
            <a:lvl6pPr marL="2745063" indent="0">
              <a:buNone/>
              <a:defRPr sz="1921" b="1"/>
            </a:lvl6pPr>
            <a:lvl7pPr marL="3294076" indent="0">
              <a:buNone/>
              <a:defRPr sz="1921" b="1"/>
            </a:lvl7pPr>
            <a:lvl8pPr marL="3843089" indent="0">
              <a:buNone/>
              <a:defRPr sz="1921" b="1"/>
            </a:lvl8pPr>
            <a:lvl9pPr marL="4392101" indent="0">
              <a:buNone/>
              <a:defRPr sz="1921" b="1"/>
            </a:lvl9pPr>
          </a:lstStyle>
          <a:p>
            <a:pPr lvl="0"/>
            <a:r>
              <a:rPr lang="en-US" smtClean="0"/>
              <a:t>Click to edit Master text styles</a:t>
            </a:r>
          </a:p>
        </p:txBody>
      </p:sp>
    </p:spTree>
    <p:extLst>
      <p:ext uri="{BB962C8B-B14F-4D97-AF65-F5344CB8AC3E}">
        <p14:creationId xmlns:p14="http://schemas.microsoft.com/office/powerpoint/2010/main" val="20813836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384"/>
            <a:ext cx="10237251" cy="36946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4" y="1968606"/>
            <a:ext cx="4714073" cy="406393"/>
          </a:xfrm>
        </p:spPr>
        <p:txBody>
          <a:bodyPr vert="horz" wrap="square" lIns="0" tIns="0" rIns="0" bIns="0" rtlCol="0" anchor="b">
            <a:spAutoFit/>
          </a:bodyPr>
          <a:lstStyle>
            <a:lvl1pPr>
              <a:defRPr lang="en-US" sz="2401" b="0" dirty="0" smtClean="0"/>
            </a:lvl1pPr>
          </a:lstStyle>
          <a:p>
            <a:pPr lvl="0">
              <a:lnSpc>
                <a:spcPct val="110000"/>
              </a:lnSpc>
              <a:spcBef>
                <a:spcPts val="2161"/>
              </a:spcBef>
            </a:pPr>
            <a:r>
              <a:rPr lang="en-US" smtClean="0"/>
              <a:t>Click to edit Master text styles</a:t>
            </a:r>
          </a:p>
        </p:txBody>
      </p:sp>
      <p:sp>
        <p:nvSpPr>
          <p:cNvPr id="4" name="Content Placeholder 3"/>
          <p:cNvSpPr>
            <a:spLocks noGrp="1"/>
          </p:cNvSpPr>
          <p:nvPr>
            <p:ph sz="half" idx="2"/>
          </p:nvPr>
        </p:nvSpPr>
        <p:spPr>
          <a:xfrm>
            <a:off x="371744" y="2622802"/>
            <a:ext cx="4714073" cy="1245982"/>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0"/>
              </a:spcBef>
            </a:pPr>
            <a:r>
              <a:rPr lang="en-US" smtClean="0"/>
              <a:t>Click to edit Master text styles</a:t>
            </a:r>
          </a:p>
          <a:p>
            <a:pPr lvl="1">
              <a:lnSpc>
                <a:spcPct val="100000"/>
              </a:lnSpc>
              <a:spcBef>
                <a:spcPts val="720"/>
              </a:spcBef>
            </a:pPr>
            <a:r>
              <a:rPr lang="en-US" smtClean="0"/>
              <a:t>Second level</a:t>
            </a:r>
          </a:p>
          <a:p>
            <a:pPr lvl="2">
              <a:lnSpc>
                <a:spcPct val="100000"/>
              </a:lnSpc>
              <a:spcBef>
                <a:spcPts val="720"/>
              </a:spcBef>
            </a:pPr>
            <a:r>
              <a:rPr lang="en-US" smtClean="0"/>
              <a:t>Third level</a:t>
            </a:r>
          </a:p>
          <a:p>
            <a:pPr lvl="3">
              <a:lnSpc>
                <a:spcPct val="100000"/>
              </a:lnSpc>
              <a:spcBef>
                <a:spcPts val="720"/>
              </a:spcBef>
            </a:pPr>
            <a:r>
              <a:rPr lang="en-US" smtClean="0"/>
              <a:t>Fourth level</a:t>
            </a:r>
          </a:p>
          <a:p>
            <a:pPr lvl="4">
              <a:lnSpc>
                <a:spcPct val="100000"/>
              </a:lnSpc>
              <a:spcBef>
                <a:spcPts val="720"/>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6"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412563650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6" y="4917891"/>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2" name="Title 1"/>
          <p:cNvSpPr>
            <a:spLocks noGrp="1"/>
          </p:cNvSpPr>
          <p:nvPr>
            <p:ph type="title" hasCustomPrompt="1"/>
          </p:nvPr>
        </p:nvSpPr>
        <p:spPr>
          <a:xfrm>
            <a:off x="371745" y="704233"/>
            <a:ext cx="10237251" cy="591252"/>
          </a:xfrm>
        </p:spPr>
        <p:txBody>
          <a:bodyPr/>
          <a:lstStyle>
            <a:lvl1pPr>
              <a:defRPr sz="3842"/>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0"/>
            <a:ext cx="5646692" cy="116314"/>
          </a:xfrm>
        </p:spPr>
        <p:txBody>
          <a:bodyPr/>
          <a:lstStyle>
            <a:lvl1pPr>
              <a:lnSpc>
                <a:spcPct val="105000"/>
              </a:lnSpc>
              <a:spcBef>
                <a:spcPts val="0"/>
              </a:spcBef>
              <a:defRPr sz="72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37707187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1_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12"/>
          </p:nvPr>
        </p:nvSpPr>
        <p:spPr>
          <a:xfrm>
            <a:off x="8199223" y="7332409"/>
            <a:ext cx="2562172" cy="147861"/>
          </a:xfrm>
        </p:spPr>
        <p:txBody>
          <a:bodyPr/>
          <a:lstStyle>
            <a:lvl1pPr>
              <a:defRPr/>
            </a:lvl1pPr>
          </a:lstStyle>
          <a:p>
            <a:r>
              <a:rPr lang="en-US" dirty="0" smtClean="0">
                <a:solidFill>
                  <a:schemeClr val="bg1"/>
                </a:solidFill>
              </a:rPr>
              <a:t>8</a:t>
            </a:r>
            <a:endParaRPr lang="en-US" dirty="0">
              <a:solidFill>
                <a:schemeClr val="bg1"/>
              </a:solidFill>
            </a:endParaRPr>
          </a:p>
        </p:txBody>
      </p:sp>
    </p:spTree>
    <p:extLst>
      <p:ext uri="{BB962C8B-B14F-4D97-AF65-F5344CB8AC3E}">
        <p14:creationId xmlns:p14="http://schemas.microsoft.com/office/powerpoint/2010/main" val="1551658429"/>
      </p:ext>
    </p:extLst>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2_Experience Photo">
    <p:bg>
      <p:bgPr>
        <a:solidFill>
          <a:schemeClr val="lt1"/>
        </a:solidFill>
        <a:effectLst/>
      </p:bgPr>
    </p:bg>
    <p:spTree>
      <p:nvGrpSpPr>
        <p:cNvPr id="1" name="Shape 620"/>
        <p:cNvGrpSpPr/>
        <p:nvPr/>
      </p:nvGrpSpPr>
      <p:grpSpPr>
        <a:xfrm>
          <a:off x="0" y="0"/>
          <a:ext cx="0" cy="0"/>
          <a:chOff x="0" y="0"/>
          <a:chExt cx="0" cy="0"/>
        </a:xfrm>
      </p:grpSpPr>
      <p:sp>
        <p:nvSpPr>
          <p:cNvPr id="621" name="Shape 621"/>
          <p:cNvSpPr>
            <a:spLocks noGrp="1"/>
          </p:cNvSpPr>
          <p:nvPr>
            <p:ph type="pic" idx="2"/>
          </p:nvPr>
        </p:nvSpPr>
        <p:spPr>
          <a:xfrm>
            <a:off x="0" y="3576658"/>
            <a:ext cx="10980738" cy="406363"/>
          </a:xfrm>
          <a:prstGeom prst="rect">
            <a:avLst/>
          </a:prstGeom>
          <a:noFill/>
          <a:ln>
            <a:noFill/>
          </a:ln>
        </p:spPr>
        <p:txBody>
          <a:bodyPr lIns="91425" tIns="91425" rIns="91425" bIns="91425" anchor="ctr" anchorCtr="0"/>
          <a:lstStyle>
            <a:lvl1pPr marL="0" marR="0" lvl="0" indent="0" algn="l" rtl="0">
              <a:spcBef>
                <a:spcPts val="0"/>
              </a:spcBef>
              <a:defRPr sz="1441" b="0" i="0" u="none" strike="noStrike" cap="none">
                <a:solidFill>
                  <a:schemeClr val="lt1"/>
                </a:solidFill>
                <a:latin typeface="Arial"/>
                <a:ea typeface="Arial"/>
                <a:cs typeface="Arial"/>
                <a:sym typeface="Arial"/>
              </a:defRPr>
            </a:lvl1pPr>
            <a:lvl2pPr marL="549013" marR="0" lvl="1" indent="0" algn="l" rtl="0">
              <a:spcBef>
                <a:spcPts val="0"/>
              </a:spcBef>
              <a:defRPr sz="2161" b="0" i="0" u="none" strike="noStrike" cap="none">
                <a:solidFill>
                  <a:schemeClr val="dk1"/>
                </a:solidFill>
                <a:latin typeface="Arial"/>
                <a:ea typeface="Arial"/>
                <a:cs typeface="Arial"/>
                <a:sym typeface="Arial"/>
              </a:defRPr>
            </a:lvl2pPr>
            <a:lvl3pPr marL="1098025" marR="0" lvl="2" indent="0" algn="l" rtl="0">
              <a:spcBef>
                <a:spcPts val="0"/>
              </a:spcBef>
              <a:defRPr sz="2161" b="0" i="0" u="none" strike="noStrike" cap="none">
                <a:solidFill>
                  <a:schemeClr val="dk1"/>
                </a:solidFill>
                <a:latin typeface="Arial"/>
                <a:ea typeface="Arial"/>
                <a:cs typeface="Arial"/>
                <a:sym typeface="Arial"/>
              </a:defRPr>
            </a:lvl3pPr>
            <a:lvl4pPr marL="1647038" marR="0" lvl="3" indent="0" algn="l" rtl="0">
              <a:spcBef>
                <a:spcPts val="0"/>
              </a:spcBef>
              <a:defRPr sz="2161" b="0" i="0" u="none" strike="noStrike" cap="none">
                <a:solidFill>
                  <a:schemeClr val="dk1"/>
                </a:solidFill>
                <a:latin typeface="Arial"/>
                <a:ea typeface="Arial"/>
                <a:cs typeface="Arial"/>
                <a:sym typeface="Arial"/>
              </a:defRPr>
            </a:lvl4pPr>
            <a:lvl5pPr marL="2196051" marR="0" lvl="4" indent="0" algn="l" rtl="0">
              <a:spcBef>
                <a:spcPts val="0"/>
              </a:spcBef>
              <a:defRPr sz="2161" b="0" i="0" u="none" strike="noStrike" cap="none">
                <a:solidFill>
                  <a:schemeClr val="dk1"/>
                </a:solidFill>
                <a:latin typeface="Arial"/>
                <a:ea typeface="Arial"/>
                <a:cs typeface="Arial"/>
                <a:sym typeface="Arial"/>
              </a:defRPr>
            </a:lvl5pPr>
            <a:lvl6pPr marL="2745063" marR="0" lvl="5" indent="0" algn="l" rtl="0">
              <a:spcBef>
                <a:spcPts val="0"/>
              </a:spcBef>
              <a:defRPr sz="2161" b="0" i="0" u="none" strike="noStrike" cap="none">
                <a:solidFill>
                  <a:schemeClr val="dk1"/>
                </a:solidFill>
                <a:latin typeface="Arial"/>
                <a:ea typeface="Arial"/>
                <a:cs typeface="Arial"/>
                <a:sym typeface="Arial"/>
              </a:defRPr>
            </a:lvl6pPr>
            <a:lvl7pPr marL="3294076" marR="0" lvl="6" indent="0" algn="l" rtl="0">
              <a:spcBef>
                <a:spcPts val="0"/>
              </a:spcBef>
              <a:defRPr sz="2161" b="0" i="0" u="none" strike="noStrike" cap="none">
                <a:solidFill>
                  <a:schemeClr val="dk1"/>
                </a:solidFill>
                <a:latin typeface="Arial"/>
                <a:ea typeface="Arial"/>
                <a:cs typeface="Arial"/>
                <a:sym typeface="Arial"/>
              </a:defRPr>
            </a:lvl7pPr>
            <a:lvl8pPr marL="3843089" marR="0" lvl="7" indent="0" algn="l" rtl="0">
              <a:spcBef>
                <a:spcPts val="0"/>
              </a:spcBef>
              <a:defRPr sz="2161" b="0" i="0" u="none" strike="noStrike" cap="none">
                <a:solidFill>
                  <a:schemeClr val="dk1"/>
                </a:solidFill>
                <a:latin typeface="Arial"/>
                <a:ea typeface="Arial"/>
                <a:cs typeface="Arial"/>
                <a:sym typeface="Arial"/>
              </a:defRPr>
            </a:lvl8pPr>
            <a:lvl9pPr marL="4392101" marR="0" lvl="8" indent="0" algn="l" rtl="0">
              <a:spcBef>
                <a:spcPts val="0"/>
              </a:spcBef>
              <a:defRPr sz="2161" b="0" i="0" u="none" strike="noStrike" cap="none">
                <a:solidFill>
                  <a:schemeClr val="dk1"/>
                </a:solidFill>
                <a:latin typeface="Arial"/>
                <a:ea typeface="Arial"/>
                <a:cs typeface="Arial"/>
                <a:sym typeface="Arial"/>
              </a:defRPr>
            </a:lvl9pPr>
          </a:lstStyle>
          <a:p>
            <a:endParaRPr/>
          </a:p>
        </p:txBody>
      </p:sp>
      <p:sp>
        <p:nvSpPr>
          <p:cNvPr id="622" name="Shape 622"/>
          <p:cNvSpPr txBox="1">
            <a:spLocks noGrp="1"/>
          </p:cNvSpPr>
          <p:nvPr>
            <p:ph type="title"/>
          </p:nvPr>
        </p:nvSpPr>
        <p:spPr>
          <a:xfrm>
            <a:off x="369306" y="3261247"/>
            <a:ext cx="10242204" cy="775888"/>
          </a:xfrm>
          <a:prstGeom prst="rect">
            <a:avLst/>
          </a:prstGeom>
          <a:noFill/>
          <a:ln>
            <a:noFill/>
          </a:ln>
        </p:spPr>
        <p:txBody>
          <a:bodyPr lIns="91425" tIns="91425" rIns="91425" bIns="91425" anchor="t" anchorCtr="0"/>
          <a:lstStyle>
            <a:lvl1pPr lvl="0" algn="ctr" rtl="0">
              <a:spcBef>
                <a:spcPts val="0"/>
              </a:spcBef>
              <a:defRPr sz="3842" b="0" cap="none">
                <a:solidFill>
                  <a:schemeClr val="lt1"/>
                </a:solidFill>
                <a:latin typeface="Georgia"/>
                <a:ea typeface="Georgia"/>
                <a:cs typeface="Georgia"/>
                <a:sym typeface="Georgia"/>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3" name="Shape 623"/>
          <p:cNvSpPr txBox="1">
            <a:spLocks noGrp="1"/>
          </p:cNvSpPr>
          <p:nvPr>
            <p:ph type="dt" idx="10"/>
          </p:nvPr>
        </p:nvSpPr>
        <p:spPr>
          <a:xfrm>
            <a:off x="509253" y="7754445"/>
            <a:ext cx="2562172" cy="402565"/>
          </a:xfrm>
          <a:prstGeom prst="rect">
            <a:avLst/>
          </a:prstGeom>
          <a:noFill/>
          <a:ln>
            <a:noFill/>
          </a:ln>
        </p:spPr>
        <p:txBody>
          <a:bodyPr lIns="91425" tIns="91425" rIns="91425" bIns="91425" anchor="ctr" anchorCtr="0"/>
          <a:lstStyle>
            <a:lvl1pPr marL="0" marR="0" lvl="0" indent="0" algn="l" rtl="0">
              <a:spcBef>
                <a:spcPts val="0"/>
              </a:spcBef>
              <a:defRPr sz="1441" b="0" i="0" u="none" strike="noStrike" cap="none">
                <a:solidFill>
                  <a:srgbClr val="888888"/>
                </a:solidFill>
                <a:latin typeface="Arial"/>
                <a:ea typeface="Arial"/>
                <a:cs typeface="Arial"/>
                <a:sym typeface="Arial"/>
              </a:defRPr>
            </a:lvl1pPr>
            <a:lvl2pPr marL="549013" marR="0" lvl="1" indent="0" algn="l" rtl="0">
              <a:spcBef>
                <a:spcPts val="0"/>
              </a:spcBef>
              <a:defRPr sz="2161" b="0" i="0" u="none" strike="noStrike" cap="none">
                <a:solidFill>
                  <a:schemeClr val="dk1"/>
                </a:solidFill>
                <a:latin typeface="Arial"/>
                <a:ea typeface="Arial"/>
                <a:cs typeface="Arial"/>
                <a:sym typeface="Arial"/>
              </a:defRPr>
            </a:lvl2pPr>
            <a:lvl3pPr marL="1098025" marR="0" lvl="2" indent="0" algn="l" rtl="0">
              <a:spcBef>
                <a:spcPts val="0"/>
              </a:spcBef>
              <a:defRPr sz="2161" b="0" i="0" u="none" strike="noStrike" cap="none">
                <a:solidFill>
                  <a:schemeClr val="dk1"/>
                </a:solidFill>
                <a:latin typeface="Arial"/>
                <a:ea typeface="Arial"/>
                <a:cs typeface="Arial"/>
                <a:sym typeface="Arial"/>
              </a:defRPr>
            </a:lvl3pPr>
            <a:lvl4pPr marL="1647038" marR="0" lvl="3" indent="0" algn="l" rtl="0">
              <a:spcBef>
                <a:spcPts val="0"/>
              </a:spcBef>
              <a:defRPr sz="2161" b="0" i="0" u="none" strike="noStrike" cap="none">
                <a:solidFill>
                  <a:schemeClr val="dk1"/>
                </a:solidFill>
                <a:latin typeface="Arial"/>
                <a:ea typeface="Arial"/>
                <a:cs typeface="Arial"/>
                <a:sym typeface="Arial"/>
              </a:defRPr>
            </a:lvl4pPr>
            <a:lvl5pPr marL="2196051" marR="0" lvl="4" indent="0" algn="l" rtl="0">
              <a:spcBef>
                <a:spcPts val="0"/>
              </a:spcBef>
              <a:defRPr sz="2161" b="0" i="0" u="none" strike="noStrike" cap="none">
                <a:solidFill>
                  <a:schemeClr val="dk1"/>
                </a:solidFill>
                <a:latin typeface="Arial"/>
                <a:ea typeface="Arial"/>
                <a:cs typeface="Arial"/>
                <a:sym typeface="Arial"/>
              </a:defRPr>
            </a:lvl5pPr>
            <a:lvl6pPr marL="2745063" marR="0" lvl="5" indent="0" algn="l" rtl="0">
              <a:spcBef>
                <a:spcPts val="0"/>
              </a:spcBef>
              <a:defRPr sz="2161" b="0" i="0" u="none" strike="noStrike" cap="none">
                <a:solidFill>
                  <a:schemeClr val="dk1"/>
                </a:solidFill>
                <a:latin typeface="Arial"/>
                <a:ea typeface="Arial"/>
                <a:cs typeface="Arial"/>
                <a:sym typeface="Arial"/>
              </a:defRPr>
            </a:lvl6pPr>
            <a:lvl7pPr marL="3294076" marR="0" lvl="6" indent="0" algn="l" rtl="0">
              <a:spcBef>
                <a:spcPts val="0"/>
              </a:spcBef>
              <a:defRPr sz="2161" b="0" i="0" u="none" strike="noStrike" cap="none">
                <a:solidFill>
                  <a:schemeClr val="dk1"/>
                </a:solidFill>
                <a:latin typeface="Arial"/>
                <a:ea typeface="Arial"/>
                <a:cs typeface="Arial"/>
                <a:sym typeface="Arial"/>
              </a:defRPr>
            </a:lvl7pPr>
            <a:lvl8pPr marL="3843089" marR="0" lvl="7" indent="0" algn="l" rtl="0">
              <a:spcBef>
                <a:spcPts val="0"/>
              </a:spcBef>
              <a:defRPr sz="2161" b="0" i="0" u="none" strike="noStrike" cap="none">
                <a:solidFill>
                  <a:schemeClr val="dk1"/>
                </a:solidFill>
                <a:latin typeface="Arial"/>
                <a:ea typeface="Arial"/>
                <a:cs typeface="Arial"/>
                <a:sym typeface="Arial"/>
              </a:defRPr>
            </a:lvl8pPr>
            <a:lvl9pPr marL="4392101" marR="0" lvl="8" indent="0" algn="l" rtl="0">
              <a:spcBef>
                <a:spcPts val="0"/>
              </a:spcBef>
              <a:defRPr sz="2161" b="0" i="0" u="none" strike="noStrike" cap="none">
                <a:solidFill>
                  <a:schemeClr val="dk1"/>
                </a:solidFill>
                <a:latin typeface="Arial"/>
                <a:ea typeface="Arial"/>
                <a:cs typeface="Arial"/>
                <a:sym typeface="Arial"/>
              </a:defRPr>
            </a:lvl9pPr>
          </a:lstStyle>
          <a:p>
            <a:endParaRPr/>
          </a:p>
        </p:txBody>
      </p:sp>
      <p:sp>
        <p:nvSpPr>
          <p:cNvPr id="624" name="Shape 624"/>
          <p:cNvSpPr txBox="1">
            <a:spLocks noGrp="1"/>
          </p:cNvSpPr>
          <p:nvPr>
            <p:ph type="ftr" idx="11"/>
          </p:nvPr>
        </p:nvSpPr>
        <p:spPr>
          <a:xfrm>
            <a:off x="374603" y="7124739"/>
            <a:ext cx="3477234" cy="295435"/>
          </a:xfrm>
          <a:prstGeom prst="rect">
            <a:avLst/>
          </a:prstGeom>
          <a:noFill/>
          <a:ln>
            <a:noFill/>
          </a:ln>
        </p:spPr>
        <p:txBody>
          <a:bodyPr lIns="91425" tIns="91425" rIns="91425" bIns="91425" anchor="ctr" anchorCtr="0"/>
          <a:lstStyle>
            <a:lvl1pPr marL="0" marR="0" lvl="0" indent="0" algn="l" rtl="0">
              <a:spcBef>
                <a:spcPts val="0"/>
              </a:spcBef>
              <a:defRPr sz="720" b="0" i="0" u="none" strike="noStrike" cap="none">
                <a:solidFill>
                  <a:schemeClr val="lt1"/>
                </a:solidFill>
                <a:latin typeface="Arial"/>
                <a:ea typeface="Arial"/>
                <a:cs typeface="Arial"/>
                <a:sym typeface="Arial"/>
              </a:defRPr>
            </a:lvl1pPr>
            <a:lvl2pPr marL="549013" marR="0" lvl="1" indent="0" algn="l" rtl="0">
              <a:spcBef>
                <a:spcPts val="0"/>
              </a:spcBef>
              <a:defRPr sz="2161" b="0" i="0" u="none" strike="noStrike" cap="none">
                <a:solidFill>
                  <a:schemeClr val="dk1"/>
                </a:solidFill>
                <a:latin typeface="Arial"/>
                <a:ea typeface="Arial"/>
                <a:cs typeface="Arial"/>
                <a:sym typeface="Arial"/>
              </a:defRPr>
            </a:lvl2pPr>
            <a:lvl3pPr marL="1098025" marR="0" lvl="2" indent="0" algn="l" rtl="0">
              <a:spcBef>
                <a:spcPts val="0"/>
              </a:spcBef>
              <a:defRPr sz="2161" b="0" i="0" u="none" strike="noStrike" cap="none">
                <a:solidFill>
                  <a:schemeClr val="dk1"/>
                </a:solidFill>
                <a:latin typeface="Arial"/>
                <a:ea typeface="Arial"/>
                <a:cs typeface="Arial"/>
                <a:sym typeface="Arial"/>
              </a:defRPr>
            </a:lvl3pPr>
            <a:lvl4pPr marL="1647038" marR="0" lvl="3" indent="0" algn="l" rtl="0">
              <a:spcBef>
                <a:spcPts val="0"/>
              </a:spcBef>
              <a:defRPr sz="2161" b="0" i="0" u="none" strike="noStrike" cap="none">
                <a:solidFill>
                  <a:schemeClr val="dk1"/>
                </a:solidFill>
                <a:latin typeface="Arial"/>
                <a:ea typeface="Arial"/>
                <a:cs typeface="Arial"/>
                <a:sym typeface="Arial"/>
              </a:defRPr>
            </a:lvl4pPr>
            <a:lvl5pPr marL="2196051" marR="0" lvl="4" indent="0" algn="l" rtl="0">
              <a:spcBef>
                <a:spcPts val="0"/>
              </a:spcBef>
              <a:defRPr sz="2161" b="0" i="0" u="none" strike="noStrike" cap="none">
                <a:solidFill>
                  <a:schemeClr val="dk1"/>
                </a:solidFill>
                <a:latin typeface="Arial"/>
                <a:ea typeface="Arial"/>
                <a:cs typeface="Arial"/>
                <a:sym typeface="Arial"/>
              </a:defRPr>
            </a:lvl5pPr>
            <a:lvl6pPr marL="2745063" marR="0" lvl="5" indent="0" algn="l" rtl="0">
              <a:spcBef>
                <a:spcPts val="0"/>
              </a:spcBef>
              <a:defRPr sz="2161" b="0" i="0" u="none" strike="noStrike" cap="none">
                <a:solidFill>
                  <a:schemeClr val="dk1"/>
                </a:solidFill>
                <a:latin typeface="Arial"/>
                <a:ea typeface="Arial"/>
                <a:cs typeface="Arial"/>
                <a:sym typeface="Arial"/>
              </a:defRPr>
            </a:lvl6pPr>
            <a:lvl7pPr marL="3294076" marR="0" lvl="6" indent="0" algn="l" rtl="0">
              <a:spcBef>
                <a:spcPts val="0"/>
              </a:spcBef>
              <a:defRPr sz="2161" b="0" i="0" u="none" strike="noStrike" cap="none">
                <a:solidFill>
                  <a:schemeClr val="dk1"/>
                </a:solidFill>
                <a:latin typeface="Arial"/>
                <a:ea typeface="Arial"/>
                <a:cs typeface="Arial"/>
                <a:sym typeface="Arial"/>
              </a:defRPr>
            </a:lvl7pPr>
            <a:lvl8pPr marL="3843089" marR="0" lvl="7" indent="0" algn="l" rtl="0">
              <a:spcBef>
                <a:spcPts val="0"/>
              </a:spcBef>
              <a:defRPr sz="2161" b="0" i="0" u="none" strike="noStrike" cap="none">
                <a:solidFill>
                  <a:schemeClr val="dk1"/>
                </a:solidFill>
                <a:latin typeface="Arial"/>
                <a:ea typeface="Arial"/>
                <a:cs typeface="Arial"/>
                <a:sym typeface="Arial"/>
              </a:defRPr>
            </a:lvl8pPr>
            <a:lvl9pPr marL="4392101" marR="0" lvl="8" indent="0" algn="l" rtl="0">
              <a:spcBef>
                <a:spcPts val="0"/>
              </a:spcBef>
              <a:defRPr sz="2161" b="0" i="0" u="none" strike="noStrike" cap="none">
                <a:solidFill>
                  <a:schemeClr val="dk1"/>
                </a:solidFill>
                <a:latin typeface="Arial"/>
                <a:ea typeface="Arial"/>
                <a:cs typeface="Arial"/>
                <a:sym typeface="Arial"/>
              </a:defRPr>
            </a:lvl9pPr>
          </a:lstStyle>
          <a:p>
            <a:r>
              <a:rPr lang="en-IN" smtClean="0"/>
              <a:t>PwC AI Accelerator </a:t>
            </a:r>
            <a:endParaRPr lang="en-IN" dirty="0"/>
          </a:p>
        </p:txBody>
      </p:sp>
      <p:sp>
        <p:nvSpPr>
          <p:cNvPr id="625" name="Shape 625"/>
          <p:cNvSpPr txBox="1"/>
          <p:nvPr/>
        </p:nvSpPr>
        <p:spPr>
          <a:xfrm>
            <a:off x="374603" y="7055970"/>
            <a:ext cx="3074102" cy="135805"/>
          </a:xfrm>
          <a:prstGeom prst="rect">
            <a:avLst/>
          </a:prstGeom>
          <a:noFill/>
          <a:ln>
            <a:noFill/>
          </a:ln>
        </p:spPr>
        <p:txBody>
          <a:bodyPr lIns="0" tIns="0" rIns="0" bIns="0" anchor="t" anchorCtr="0">
            <a:noAutofit/>
          </a:bodyPr>
          <a:lstStyle/>
          <a:p>
            <a:pPr marL="0" marR="0" lvl="0" indent="0" algn="l" rtl="0">
              <a:spcBef>
                <a:spcPts val="0"/>
              </a:spcBef>
              <a:buSzPct val="25000"/>
              <a:buNone/>
            </a:pPr>
            <a:endParaRPr lang="en-US" sz="720" b="0" i="0" u="none" strike="noStrike" cap="none" dirty="0">
              <a:solidFill>
                <a:schemeClr val="lt1"/>
              </a:solidFill>
              <a:latin typeface="Arial"/>
              <a:ea typeface="Arial"/>
              <a:cs typeface="Arial"/>
              <a:sym typeface="Arial"/>
            </a:endParaRPr>
          </a:p>
        </p:txBody>
      </p:sp>
      <p:sp>
        <p:nvSpPr>
          <p:cNvPr id="626" name="Shape 626"/>
          <p:cNvSpPr txBox="1">
            <a:spLocks noGrp="1"/>
          </p:cNvSpPr>
          <p:nvPr>
            <p:ph type="sldNum" idx="12"/>
          </p:nvPr>
        </p:nvSpPr>
        <p:spPr>
          <a:xfrm>
            <a:off x="8046823" y="7010733"/>
            <a:ext cx="2562172" cy="180780"/>
          </a:xfrm>
          <a:prstGeom prst="rect">
            <a:avLst/>
          </a:prstGeom>
          <a:noFill/>
          <a:ln>
            <a:noFill/>
          </a:ln>
        </p:spPr>
        <p:txBody>
          <a:bodyPr lIns="0" tIns="0" rIns="0" bIns="0" anchor="ctr" anchorCtr="0">
            <a:noAutofit/>
          </a:bodyPr>
          <a:lstStyle>
            <a:lvl1pPr>
              <a:defRPr>
                <a:solidFill>
                  <a:schemeClr val="tx1"/>
                </a:solidFill>
              </a:defRPr>
            </a:lvl1pPr>
          </a:lstStyle>
          <a:p>
            <a:pPr>
              <a:buSzPct val="25000"/>
            </a:pPr>
            <a:fld id="{00000000-1234-1234-1234-123412341234}" type="slidenum">
              <a:rPr lang="en-US" smtClean="0">
                <a:ea typeface="Arial"/>
                <a:cs typeface="Arial"/>
              </a:rPr>
              <a:pPr>
                <a:buSzPct val="25000"/>
              </a:pPr>
              <a:t>‹#›</a:t>
            </a:fld>
            <a:endParaRPr lang="en-US">
              <a:ea typeface="Arial"/>
              <a:cs typeface="Arial"/>
            </a:endParaRPr>
          </a:p>
        </p:txBody>
      </p:sp>
      <p:cxnSp>
        <p:nvCxnSpPr>
          <p:cNvPr id="627" name="Shape 627"/>
          <p:cNvCxnSpPr/>
          <p:nvPr/>
        </p:nvCxnSpPr>
        <p:spPr>
          <a:xfrm rot="10800000">
            <a:off x="5490357" y="2669315"/>
            <a:ext cx="0" cy="836436"/>
          </a:xfrm>
          <a:prstGeom prst="straightConnector1">
            <a:avLst/>
          </a:prstGeom>
          <a:noFill/>
          <a:ln w="9525" cap="flat" cmpd="sng">
            <a:solidFill>
              <a:srgbClr val="DE2A18"/>
            </a:solidFill>
            <a:prstDash val="solid"/>
            <a:round/>
            <a:headEnd type="none" w="med" len="med"/>
            <a:tailEnd type="none" w="med" len="med"/>
          </a:ln>
        </p:spPr>
      </p:cxnSp>
      <p:sp>
        <p:nvSpPr>
          <p:cNvPr id="628" name="Shape 628"/>
          <p:cNvSpPr txBox="1">
            <a:spLocks noGrp="1"/>
          </p:cNvSpPr>
          <p:nvPr>
            <p:ph type="body" idx="1"/>
          </p:nvPr>
        </p:nvSpPr>
        <p:spPr>
          <a:xfrm>
            <a:off x="823557" y="2496113"/>
            <a:ext cx="9333627" cy="443296"/>
          </a:xfrm>
          <a:prstGeom prst="rect">
            <a:avLst/>
          </a:prstGeom>
          <a:noFill/>
          <a:ln>
            <a:noFill/>
          </a:ln>
        </p:spPr>
        <p:txBody>
          <a:bodyPr lIns="91425" tIns="91425" rIns="91425" bIns="91425" anchor="t" anchorCtr="0"/>
          <a:lstStyle>
            <a:lvl1pPr marL="0" lvl="0" indent="0" algn="ctr" rtl="0">
              <a:spcBef>
                <a:spcPts val="0"/>
              </a:spcBef>
              <a:buClr>
                <a:schemeClr val="lt1"/>
              </a:buClr>
              <a:buFont typeface="Georgia"/>
              <a:buNone/>
              <a:defRPr sz="1681">
                <a:solidFill>
                  <a:schemeClr val="lt1"/>
                </a:solidFill>
                <a:latin typeface="Georgia"/>
                <a:ea typeface="Georgia"/>
                <a:cs typeface="Georgia"/>
                <a:sym typeface="Georgia"/>
              </a:defRPr>
            </a:lvl1pPr>
            <a:lvl2pPr marL="549013" lvl="1" indent="0" rtl="0">
              <a:spcBef>
                <a:spcPts val="0"/>
              </a:spcBef>
              <a:buClr>
                <a:srgbClr val="888888"/>
              </a:buClr>
              <a:buFont typeface="Arial"/>
              <a:buNone/>
              <a:defRPr sz="2161">
                <a:solidFill>
                  <a:srgbClr val="888888"/>
                </a:solidFill>
              </a:defRPr>
            </a:lvl2pPr>
            <a:lvl3pPr marL="1098025" lvl="2" indent="0" rtl="0">
              <a:spcBef>
                <a:spcPts val="0"/>
              </a:spcBef>
              <a:buClr>
                <a:srgbClr val="888888"/>
              </a:buClr>
              <a:buFont typeface="Arial"/>
              <a:buNone/>
              <a:defRPr sz="1921">
                <a:solidFill>
                  <a:srgbClr val="888888"/>
                </a:solidFill>
              </a:defRPr>
            </a:lvl3pPr>
            <a:lvl4pPr marL="1647038" lvl="3" indent="0" rtl="0">
              <a:spcBef>
                <a:spcPts val="0"/>
              </a:spcBef>
              <a:buClr>
                <a:srgbClr val="888888"/>
              </a:buClr>
              <a:buFont typeface="Arial"/>
              <a:buNone/>
              <a:defRPr sz="1681">
                <a:solidFill>
                  <a:srgbClr val="888888"/>
                </a:solidFill>
              </a:defRPr>
            </a:lvl4pPr>
            <a:lvl5pPr marL="2196051" lvl="4" indent="0" rtl="0">
              <a:spcBef>
                <a:spcPts val="0"/>
              </a:spcBef>
              <a:buClr>
                <a:srgbClr val="888888"/>
              </a:buClr>
              <a:buFont typeface="Arial"/>
              <a:buNone/>
              <a:defRPr sz="1681">
                <a:solidFill>
                  <a:srgbClr val="888888"/>
                </a:solidFill>
              </a:defRPr>
            </a:lvl5pPr>
            <a:lvl6pPr marL="2745063" lvl="5" indent="0" rtl="0">
              <a:spcBef>
                <a:spcPts val="0"/>
              </a:spcBef>
              <a:buClr>
                <a:srgbClr val="888888"/>
              </a:buClr>
              <a:buFont typeface="Arial"/>
              <a:buNone/>
              <a:defRPr sz="1681">
                <a:solidFill>
                  <a:srgbClr val="888888"/>
                </a:solidFill>
              </a:defRPr>
            </a:lvl6pPr>
            <a:lvl7pPr marL="3294076" lvl="6" indent="0" rtl="0">
              <a:spcBef>
                <a:spcPts val="0"/>
              </a:spcBef>
              <a:buClr>
                <a:srgbClr val="888888"/>
              </a:buClr>
              <a:buFont typeface="Arial"/>
              <a:buNone/>
              <a:defRPr sz="1681">
                <a:solidFill>
                  <a:srgbClr val="888888"/>
                </a:solidFill>
              </a:defRPr>
            </a:lvl7pPr>
            <a:lvl8pPr marL="3843089" lvl="7" indent="0" rtl="0">
              <a:spcBef>
                <a:spcPts val="0"/>
              </a:spcBef>
              <a:buClr>
                <a:srgbClr val="888888"/>
              </a:buClr>
              <a:buFont typeface="Arial"/>
              <a:buNone/>
              <a:defRPr sz="1681">
                <a:solidFill>
                  <a:srgbClr val="888888"/>
                </a:solidFill>
              </a:defRPr>
            </a:lvl8pPr>
            <a:lvl9pPr marL="4392101" lvl="8" indent="0" rtl="0">
              <a:spcBef>
                <a:spcPts val="0"/>
              </a:spcBef>
              <a:buClr>
                <a:srgbClr val="888888"/>
              </a:buClr>
              <a:buFont typeface="Arial"/>
              <a:buNone/>
              <a:defRPr sz="1681">
                <a:solidFill>
                  <a:srgbClr val="888888"/>
                </a:solidFill>
              </a:defRPr>
            </a:lvl9pPr>
          </a:lstStyle>
          <a:p>
            <a:endParaRPr/>
          </a:p>
        </p:txBody>
      </p:sp>
    </p:spTree>
    <p:extLst>
      <p:ext uri="{BB962C8B-B14F-4D97-AF65-F5344CB8AC3E}">
        <p14:creationId xmlns:p14="http://schemas.microsoft.com/office/powerpoint/2010/main" val="2463060687"/>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33506054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3"/>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192"/>
            <a:ext cx="10182926" cy="369653"/>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F06B2653-D1AD-46BA-BB88-3123B5BA212E}" type="slidenum">
              <a:rPr lang="en-US" smtClean="0"/>
              <a:pPr/>
              <a:t>‹#›</a:t>
            </a:fld>
            <a:endParaRPr lang="en-US"/>
          </a:p>
        </p:txBody>
      </p:sp>
      <p:grpSp>
        <p:nvGrpSpPr>
          <p:cNvPr id="7" name="Group 6"/>
          <p:cNvGrpSpPr/>
          <p:nvPr userDrawn="1"/>
        </p:nvGrpSpPr>
        <p:grpSpPr>
          <a:xfrm>
            <a:off x="-4018" y="1467158"/>
            <a:ext cx="10977817" cy="153988"/>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Tree>
    <p:extLst>
      <p:ext uri="{BB962C8B-B14F-4D97-AF65-F5344CB8AC3E}">
        <p14:creationId xmlns:p14="http://schemas.microsoft.com/office/powerpoint/2010/main" val="1453182571"/>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Side Panel - Right White">
    <p:spTree>
      <p:nvGrpSpPr>
        <p:cNvPr id="1" name="Shape 3279"/>
        <p:cNvGrpSpPr/>
        <p:nvPr/>
      </p:nvGrpSpPr>
      <p:grpSpPr>
        <a:xfrm>
          <a:off x="0" y="0"/>
          <a:ext cx="0" cy="0"/>
          <a:chOff x="0" y="0"/>
          <a:chExt cx="0" cy="0"/>
        </a:xfrm>
      </p:grpSpPr>
      <p:sp>
        <p:nvSpPr>
          <p:cNvPr id="3280" name="Shape 3280"/>
          <p:cNvSpPr txBox="1">
            <a:spLocks noGrp="1"/>
          </p:cNvSpPr>
          <p:nvPr>
            <p:ph type="body" idx="1"/>
          </p:nvPr>
        </p:nvSpPr>
        <p:spPr>
          <a:xfrm>
            <a:off x="275960" y="3941694"/>
            <a:ext cx="3230455" cy="39713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0"/>
              </a:spcAft>
              <a:buSzPct val="140000"/>
              <a:buFont typeface="Arial"/>
              <a:buNone/>
              <a:defRPr sz="1201" b="0" i="0" u="none" strike="noStrike" cap="none">
                <a:latin typeface="Arial"/>
                <a:ea typeface="Arial"/>
                <a:cs typeface="Arial"/>
                <a:sym typeface="Arial"/>
              </a:defRPr>
            </a:lvl1pPr>
            <a:lvl2pPr marL="213520" marR="0" lvl="1" indent="61006" algn="l" rtl="0">
              <a:lnSpc>
                <a:spcPct val="100000"/>
              </a:lnSpc>
              <a:spcBef>
                <a:spcPts val="0"/>
              </a:spcBef>
              <a:spcAft>
                <a:spcPts val="0"/>
              </a:spcAft>
              <a:buSzPct val="100000"/>
              <a:buFont typeface="Arial"/>
              <a:buChar char="■"/>
              <a:defRPr sz="1201" b="0" i="0" u="none" strike="noStrike" cap="none">
                <a:latin typeface="Arial"/>
                <a:ea typeface="Arial"/>
                <a:cs typeface="Arial"/>
                <a:sym typeface="Arial"/>
              </a:defRPr>
            </a:lvl2pPr>
            <a:lvl3pPr marL="407976" marR="0" lvl="2" indent="41941" algn="l" rtl="0">
              <a:lnSpc>
                <a:spcPct val="100000"/>
              </a:lnSpc>
              <a:spcBef>
                <a:spcPts val="0"/>
              </a:spcBef>
              <a:spcAft>
                <a:spcPts val="0"/>
              </a:spcAft>
              <a:buSzPct val="100000"/>
              <a:buFont typeface="Arial"/>
              <a:buChar char="—"/>
              <a:defRPr sz="1081" b="0" i="0" u="none" strike="noStrike" cap="none">
                <a:latin typeface="Arial"/>
                <a:ea typeface="Arial"/>
                <a:cs typeface="Arial"/>
                <a:sym typeface="Arial"/>
              </a:defRPr>
            </a:lvl3pPr>
            <a:lvl4pPr marL="617683" marR="0" lvl="3" indent="-7626" algn="l" rtl="0">
              <a:lnSpc>
                <a:spcPct val="100000"/>
              </a:lnSpc>
              <a:spcBef>
                <a:spcPts val="0"/>
              </a:spcBef>
              <a:spcAft>
                <a:spcPts val="0"/>
              </a:spcAft>
              <a:buSzPct val="100000"/>
              <a:buFont typeface="Arial"/>
              <a:buChar char="●"/>
              <a:defRPr sz="961" b="0" i="0" u="none" strike="noStrike" cap="none">
                <a:latin typeface="Arial"/>
                <a:ea typeface="Arial"/>
                <a:cs typeface="Arial"/>
                <a:sym typeface="Arial"/>
              </a:defRPr>
            </a:lvl4pPr>
            <a:lvl5pPr marL="825483" marR="0" lvl="4" indent="13344" algn="l" rtl="0">
              <a:lnSpc>
                <a:spcPct val="100000"/>
              </a:lnSpc>
              <a:spcBef>
                <a:spcPts val="0"/>
              </a:spcBef>
              <a:spcAft>
                <a:spcPts val="0"/>
              </a:spcAft>
              <a:buSzPct val="100000"/>
              <a:buFont typeface="Georgia"/>
              <a:buChar char="–"/>
              <a:defRPr sz="1681" b="0" i="0" u="none" strike="noStrike" cap="none">
                <a:latin typeface="Georgia"/>
                <a:ea typeface="Georgia"/>
                <a:cs typeface="Georgia"/>
                <a:sym typeface="Georgia"/>
              </a:defRPr>
            </a:lvl5pPr>
            <a:lvl6pPr marL="3050286" marR="0" lvl="5" indent="76257" algn="l" rtl="0">
              <a:lnSpc>
                <a:spcPct val="100000"/>
              </a:lnSpc>
              <a:spcBef>
                <a:spcPts val="0"/>
              </a:spcBef>
              <a:spcAft>
                <a:spcPts val="0"/>
              </a:spcAft>
              <a:buSzPct val="100000"/>
              <a:buFont typeface="Arial"/>
              <a:buChar char="•"/>
              <a:defRPr sz="1681" b="0" i="0" u="none" strike="noStrike" cap="none">
                <a:latin typeface="Arial"/>
                <a:ea typeface="Arial"/>
                <a:cs typeface="Arial"/>
                <a:sym typeface="Arial"/>
              </a:defRPr>
            </a:lvl6pPr>
            <a:lvl7pPr marL="3599337" marR="0" lvl="6" indent="76257" algn="l" rtl="0">
              <a:lnSpc>
                <a:spcPct val="100000"/>
              </a:lnSpc>
              <a:spcBef>
                <a:spcPts val="0"/>
              </a:spcBef>
              <a:spcAft>
                <a:spcPts val="0"/>
              </a:spcAft>
              <a:buSzPct val="100000"/>
              <a:buFont typeface="Arial"/>
              <a:buChar char="•"/>
              <a:defRPr sz="1681" b="0" i="0" u="none" strike="noStrike" cap="none">
                <a:latin typeface="Arial"/>
                <a:ea typeface="Arial"/>
                <a:cs typeface="Arial"/>
                <a:sym typeface="Arial"/>
              </a:defRPr>
            </a:lvl7pPr>
            <a:lvl8pPr marL="4148389" marR="0" lvl="7" indent="76257" algn="l" rtl="0">
              <a:lnSpc>
                <a:spcPct val="100000"/>
              </a:lnSpc>
              <a:spcBef>
                <a:spcPts val="0"/>
              </a:spcBef>
              <a:spcAft>
                <a:spcPts val="0"/>
              </a:spcAft>
              <a:buSzPct val="100000"/>
              <a:buFont typeface="Arial"/>
              <a:buChar char="•"/>
              <a:defRPr sz="1681" b="0" i="0" u="none" strike="noStrike" cap="none">
                <a:latin typeface="Arial"/>
                <a:ea typeface="Arial"/>
                <a:cs typeface="Arial"/>
                <a:sym typeface="Arial"/>
              </a:defRPr>
            </a:lvl8pPr>
            <a:lvl9pPr marL="4697440" marR="0" lvl="8" indent="76257" algn="l" rtl="0">
              <a:lnSpc>
                <a:spcPct val="100000"/>
              </a:lnSpc>
              <a:spcBef>
                <a:spcPts val="0"/>
              </a:spcBef>
              <a:spcAft>
                <a:spcPts val="0"/>
              </a:spcAft>
              <a:buSzPct val="100000"/>
              <a:buFont typeface="Arial"/>
              <a:buChar char="•"/>
              <a:defRPr sz="1681" b="0" i="0" u="none" strike="noStrike" cap="none">
                <a:latin typeface="Arial"/>
                <a:ea typeface="Arial"/>
                <a:cs typeface="Arial"/>
                <a:sym typeface="Arial"/>
              </a:defRPr>
            </a:lvl9pPr>
          </a:lstStyle>
          <a:p>
            <a:endParaRPr/>
          </a:p>
        </p:txBody>
      </p:sp>
      <p:sp>
        <p:nvSpPr>
          <p:cNvPr id="3281" name="Shape 3281"/>
          <p:cNvSpPr txBox="1"/>
          <p:nvPr/>
        </p:nvSpPr>
        <p:spPr>
          <a:xfrm>
            <a:off x="8046823" y="7010732"/>
            <a:ext cx="2562172" cy="18078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dk1"/>
              </a:buClr>
              <a:buSzPct val="25000"/>
              <a:buFont typeface="Georgia"/>
              <a:buNone/>
            </a:pPr>
            <a:r>
              <a:rPr lang="en-US" sz="961" b="0" i="0" u="none" strike="noStrike" cap="none">
                <a:solidFill>
                  <a:schemeClr val="dk1"/>
                </a:solidFill>
                <a:latin typeface="Georgia"/>
                <a:ea typeface="Georgia"/>
                <a:cs typeface="Georgia"/>
                <a:sym typeface="Georgia"/>
              </a:rPr>
              <a:t> </a:t>
            </a:r>
            <a:r>
              <a:rPr lang="en-US" sz="721" b="0" i="0" u="none" strike="noStrike" cap="none">
                <a:solidFill>
                  <a:srgbClr val="FFFFFF"/>
                </a:solidFill>
                <a:latin typeface="Arial"/>
                <a:ea typeface="Arial"/>
                <a:cs typeface="Arial"/>
                <a:sym typeface="Arial"/>
              </a:rPr>
              <a:t>PwC New Services </a:t>
            </a:r>
            <a:r>
              <a:rPr lang="en-US" sz="721" b="1" i="0" u="none" strike="noStrike" cap="none">
                <a:solidFill>
                  <a:srgbClr val="FFFFFF"/>
                </a:solidFill>
                <a:latin typeface="Arial"/>
                <a:ea typeface="Arial"/>
                <a:cs typeface="Arial"/>
                <a:sym typeface="Arial"/>
              </a:rPr>
              <a:t>|</a:t>
            </a:r>
            <a:r>
              <a:rPr lang="en-US" sz="961" b="1" i="0" u="none" strike="noStrike" cap="none">
                <a:solidFill>
                  <a:srgbClr val="FFFFFF"/>
                </a:solidFill>
                <a:latin typeface="Arial"/>
                <a:ea typeface="Arial"/>
                <a:cs typeface="Arial"/>
                <a:sym typeface="Arial"/>
              </a:rPr>
              <a:t>  </a:t>
            </a:r>
            <a:fld id="{00000000-1234-1234-1234-123412341234}" type="slidenum">
              <a:rPr lang="en-US" sz="721" b="1" i="0" u="none" strike="noStrike" cap="none">
                <a:solidFill>
                  <a:srgbClr val="FFFFFF"/>
                </a:solidFill>
                <a:latin typeface="Arial"/>
                <a:ea typeface="Arial"/>
                <a:cs typeface="Arial"/>
                <a:sym typeface="Arial"/>
              </a:rPr>
              <a:pPr marL="0" marR="0" lvl="0" indent="0" algn="r" rtl="0">
                <a:lnSpc>
                  <a:spcPct val="100000"/>
                </a:lnSpc>
                <a:spcBef>
                  <a:spcPts val="0"/>
                </a:spcBef>
                <a:spcAft>
                  <a:spcPts val="0"/>
                </a:spcAft>
                <a:buClr>
                  <a:schemeClr val="dk1"/>
                </a:buClr>
                <a:buSzPct val="25000"/>
                <a:buFont typeface="Georgia"/>
                <a:buNone/>
              </a:pPr>
              <a:t>‹#›</a:t>
            </a:fld>
            <a:endParaRPr lang="en-US" sz="721" b="1" i="0" u="none" strike="noStrike" cap="none">
              <a:solidFill>
                <a:srgbClr val="FFFFFF"/>
              </a:solidFill>
              <a:latin typeface="Arial"/>
              <a:ea typeface="Arial"/>
              <a:cs typeface="Arial"/>
              <a:sym typeface="Arial"/>
            </a:endParaRPr>
          </a:p>
        </p:txBody>
      </p:sp>
      <p:sp>
        <p:nvSpPr>
          <p:cNvPr id="3282" name="Shape 3282"/>
          <p:cNvSpPr txBox="1">
            <a:spLocks noGrp="1"/>
          </p:cNvSpPr>
          <p:nvPr>
            <p:ph type="title"/>
          </p:nvPr>
        </p:nvSpPr>
        <p:spPr>
          <a:xfrm>
            <a:off x="412138" y="3055148"/>
            <a:ext cx="3094277" cy="62815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SzPct val="58333"/>
              <a:buFont typeface="Georgia"/>
              <a:buNone/>
              <a:defRPr sz="2882" b="0" i="0" u="none" strike="noStrike" cap="none">
                <a:solidFill>
                  <a:schemeClr val="dk1"/>
                </a:solidFill>
                <a:latin typeface="Georgia"/>
                <a:ea typeface="Georgia"/>
                <a:cs typeface="Georgia"/>
                <a:sym typeface="Georgia"/>
              </a:defRPr>
            </a:lvl1pPr>
            <a:lvl2pPr lvl="1" indent="0" rtl="0">
              <a:spcBef>
                <a:spcPts val="0"/>
              </a:spcBef>
              <a:buClr>
                <a:srgbClr val="333332"/>
              </a:buClr>
              <a:buSzPct val="77777"/>
              <a:buFont typeface="Arial"/>
              <a:buNone/>
              <a:defRPr sz="2162">
                <a:solidFill>
                  <a:srgbClr val="333332"/>
                </a:solidFill>
              </a:defRPr>
            </a:lvl2pPr>
            <a:lvl3pPr lvl="2" indent="0" rtl="0">
              <a:spcBef>
                <a:spcPts val="0"/>
              </a:spcBef>
              <a:buClr>
                <a:srgbClr val="333332"/>
              </a:buClr>
              <a:buSzPct val="77777"/>
              <a:buFont typeface="Arial"/>
              <a:buNone/>
              <a:defRPr sz="2162">
                <a:solidFill>
                  <a:srgbClr val="333332"/>
                </a:solidFill>
              </a:defRPr>
            </a:lvl3pPr>
            <a:lvl4pPr lvl="3" indent="0" rtl="0">
              <a:spcBef>
                <a:spcPts val="0"/>
              </a:spcBef>
              <a:buClr>
                <a:srgbClr val="333332"/>
              </a:buClr>
              <a:buSzPct val="77777"/>
              <a:buFont typeface="Arial"/>
              <a:buNone/>
              <a:defRPr sz="2162">
                <a:solidFill>
                  <a:srgbClr val="333332"/>
                </a:solidFill>
              </a:defRPr>
            </a:lvl4pPr>
            <a:lvl5pPr lvl="4" indent="0" rtl="0">
              <a:spcBef>
                <a:spcPts val="0"/>
              </a:spcBef>
              <a:buClr>
                <a:srgbClr val="333332"/>
              </a:buClr>
              <a:buSzPct val="77777"/>
              <a:buFont typeface="Arial"/>
              <a:buNone/>
              <a:defRPr sz="2162">
                <a:solidFill>
                  <a:srgbClr val="333332"/>
                </a:solidFill>
              </a:defRPr>
            </a:lvl5pPr>
            <a:lvl6pPr lvl="5" indent="0" rtl="0">
              <a:spcBef>
                <a:spcPts val="0"/>
              </a:spcBef>
              <a:buClr>
                <a:srgbClr val="333332"/>
              </a:buClr>
              <a:buSzPct val="77777"/>
              <a:buFont typeface="Arial"/>
              <a:buNone/>
              <a:defRPr sz="2162">
                <a:solidFill>
                  <a:srgbClr val="333332"/>
                </a:solidFill>
              </a:defRPr>
            </a:lvl6pPr>
            <a:lvl7pPr lvl="6" indent="0" rtl="0">
              <a:spcBef>
                <a:spcPts val="0"/>
              </a:spcBef>
              <a:buClr>
                <a:srgbClr val="333332"/>
              </a:buClr>
              <a:buSzPct val="77777"/>
              <a:buFont typeface="Arial"/>
              <a:buNone/>
              <a:defRPr sz="2162">
                <a:solidFill>
                  <a:srgbClr val="333332"/>
                </a:solidFill>
              </a:defRPr>
            </a:lvl7pPr>
            <a:lvl8pPr lvl="7" indent="0" rtl="0">
              <a:spcBef>
                <a:spcPts val="0"/>
              </a:spcBef>
              <a:buClr>
                <a:srgbClr val="333332"/>
              </a:buClr>
              <a:buSzPct val="77777"/>
              <a:buFont typeface="Arial"/>
              <a:buNone/>
              <a:defRPr sz="2162">
                <a:solidFill>
                  <a:srgbClr val="333332"/>
                </a:solidFill>
              </a:defRPr>
            </a:lvl8pPr>
            <a:lvl9pPr lvl="8" indent="0" rtl="0">
              <a:spcBef>
                <a:spcPts val="0"/>
              </a:spcBef>
              <a:buClr>
                <a:srgbClr val="333332"/>
              </a:buClr>
              <a:buSzPct val="77777"/>
              <a:buFont typeface="Arial"/>
              <a:buNone/>
              <a:defRPr sz="2162">
                <a:solidFill>
                  <a:srgbClr val="333332"/>
                </a:solidFill>
              </a:defRPr>
            </a:lvl9pPr>
          </a:lstStyle>
          <a:p>
            <a:endParaRPr/>
          </a:p>
        </p:txBody>
      </p:sp>
      <p:sp>
        <p:nvSpPr>
          <p:cNvPr id="3283" name="Shape 3283"/>
          <p:cNvSpPr txBox="1"/>
          <p:nvPr/>
        </p:nvSpPr>
        <p:spPr>
          <a:xfrm>
            <a:off x="8046823" y="7010732"/>
            <a:ext cx="2562172" cy="180780"/>
          </a:xfrm>
          <a:prstGeom prst="rect">
            <a:avLst/>
          </a:prstGeom>
          <a:noFill/>
          <a:ln>
            <a:noFill/>
          </a:ln>
        </p:spPr>
        <p:txBody>
          <a:bodyPr wrap="square" lIns="0" tIns="0" rIns="0" bIns="0" anchor="ctr" anchorCtr="0">
            <a:noAutofit/>
          </a:bodyPr>
          <a:lstStyle/>
          <a:p>
            <a:pPr marL="0" marR="0" lvl="0" indent="0" algn="r" rtl="0">
              <a:lnSpc>
                <a:spcPct val="100000"/>
              </a:lnSpc>
              <a:spcBef>
                <a:spcPts val="0"/>
              </a:spcBef>
              <a:spcAft>
                <a:spcPts val="0"/>
              </a:spcAft>
              <a:buClr>
                <a:schemeClr val="lt1"/>
              </a:buClr>
              <a:buSzPct val="25000"/>
              <a:buFont typeface="Georgia"/>
              <a:buNone/>
            </a:pPr>
            <a:r>
              <a:rPr lang="en-US" sz="961" b="0" i="0" u="none" strike="noStrike" cap="none">
                <a:solidFill>
                  <a:schemeClr val="dk1"/>
                </a:solidFill>
                <a:latin typeface="Georgia"/>
                <a:ea typeface="Georgia"/>
                <a:cs typeface="Georgia"/>
                <a:sym typeface="Georgia"/>
              </a:rPr>
              <a:t> </a:t>
            </a:r>
            <a:r>
              <a:rPr lang="en-US" sz="721" b="0" i="0" u="none" strike="noStrike" cap="none">
                <a:solidFill>
                  <a:schemeClr val="dk1"/>
                </a:solidFill>
                <a:latin typeface="Arial"/>
                <a:ea typeface="Arial"/>
                <a:cs typeface="Arial"/>
                <a:sym typeface="Arial"/>
              </a:rPr>
              <a:t>PwC New Services </a:t>
            </a:r>
            <a:r>
              <a:rPr lang="en-US" sz="721">
                <a:solidFill>
                  <a:schemeClr val="dk1"/>
                </a:solidFill>
              </a:rPr>
              <a:t>&amp;</a:t>
            </a:r>
            <a:r>
              <a:rPr lang="en-US" sz="721" b="0" i="0" u="none" strike="noStrike" cap="none">
                <a:solidFill>
                  <a:schemeClr val="dk1"/>
                </a:solidFill>
                <a:latin typeface="Arial"/>
                <a:ea typeface="Arial"/>
                <a:cs typeface="Arial"/>
                <a:sym typeface="Arial"/>
              </a:rPr>
              <a:t> Emerging Tech </a:t>
            </a:r>
            <a:r>
              <a:rPr lang="en-US" sz="721" b="1" i="0" u="none" strike="noStrike" cap="none">
                <a:solidFill>
                  <a:schemeClr val="dk1"/>
                </a:solidFill>
                <a:latin typeface="Arial"/>
                <a:ea typeface="Arial"/>
                <a:cs typeface="Arial"/>
                <a:sym typeface="Arial"/>
              </a:rPr>
              <a:t>|</a:t>
            </a:r>
            <a:r>
              <a:rPr lang="en-US" sz="961" b="1" i="0" u="none" strike="noStrike" cap="none">
                <a:solidFill>
                  <a:schemeClr val="dk1"/>
                </a:solidFill>
                <a:latin typeface="Arial"/>
                <a:ea typeface="Arial"/>
                <a:cs typeface="Arial"/>
                <a:sym typeface="Arial"/>
              </a:rPr>
              <a:t>  </a:t>
            </a:r>
            <a:fld id="{00000000-1234-1234-1234-123412341234}" type="slidenum">
              <a:rPr lang="en-US" sz="721" b="1"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chemeClr val="lt1"/>
                </a:buClr>
                <a:buSzPct val="25000"/>
                <a:buFont typeface="Georgia"/>
                <a:buNone/>
              </a:pPr>
              <a:t>‹#›</a:t>
            </a:fld>
            <a:endParaRPr lang="en-US" sz="721" b="1"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0688408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page de titr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2115"/>
            <a:ext cx="10980738" cy="7559674"/>
          </a:xfrm>
          <a:prstGeom prst="rect">
            <a:avLst/>
          </a:prstGeom>
        </p:spPr>
      </p:pic>
      <p:sp>
        <p:nvSpPr>
          <p:cNvPr id="8" name="Titre 7"/>
          <p:cNvSpPr>
            <a:spLocks noGrp="1"/>
          </p:cNvSpPr>
          <p:nvPr>
            <p:ph type="title"/>
          </p:nvPr>
        </p:nvSpPr>
        <p:spPr>
          <a:xfrm>
            <a:off x="781512" y="1743280"/>
            <a:ext cx="9732165" cy="1440323"/>
          </a:xfrm>
          <a:prstGeom prst="rect">
            <a:avLst/>
          </a:prstGeom>
        </p:spPr>
        <p:txBody>
          <a:bodyPr anchor="t"/>
          <a:lstStyle>
            <a:lvl1pPr>
              <a:lnSpc>
                <a:spcPct val="80000"/>
              </a:lnSpc>
              <a:defRPr sz="3362" b="1" i="0" baseline="0">
                <a:solidFill>
                  <a:schemeClr val="tx2"/>
                </a:solidFill>
                <a:latin typeface="+mn-lt"/>
                <a:ea typeface="Bebas Neue" charset="0"/>
                <a:cs typeface="Bebas Neue" charset="0"/>
              </a:defRPr>
            </a:lvl1pPr>
          </a:lstStyle>
          <a:p>
            <a:r>
              <a:rPr lang="fr-CH" dirty="0" smtClean="0"/>
              <a:t>Click to edit Master title style</a:t>
            </a:r>
            <a:endParaRPr lang="fr-FR" dirty="0"/>
          </a:p>
        </p:txBody>
      </p:sp>
      <p:pic>
        <p:nvPicPr>
          <p:cNvPr id="10" name="Image 8"/>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7853122" y="529726"/>
            <a:ext cx="2673899" cy="683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Connector 11"/>
          <p:cNvCxnSpPr/>
          <p:nvPr userDrawn="1"/>
        </p:nvCxnSpPr>
        <p:spPr>
          <a:xfrm>
            <a:off x="781512" y="4153012"/>
            <a:ext cx="345850" cy="0"/>
          </a:xfrm>
          <a:prstGeom prst="line">
            <a:avLst/>
          </a:prstGeom>
          <a:ln w="38100">
            <a:solidFill>
              <a:srgbClr val="2A6D8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41535" y="1743277"/>
            <a:ext cx="0" cy="634933"/>
          </a:xfrm>
          <a:prstGeom prst="line">
            <a:avLst/>
          </a:prstGeom>
          <a:ln w="12700">
            <a:solidFill>
              <a:srgbClr val="2A6D81"/>
            </a:solidFill>
          </a:ln>
          <a:effectLst/>
        </p:spPr>
        <p:style>
          <a:lnRef idx="2">
            <a:schemeClr val="accent1"/>
          </a:lnRef>
          <a:fillRef idx="0">
            <a:schemeClr val="accent1"/>
          </a:fillRef>
          <a:effectRef idx="1">
            <a:schemeClr val="accent1"/>
          </a:effectRef>
          <a:fontRef idx="minor">
            <a:schemeClr val="tx1"/>
          </a:fontRef>
        </p:style>
      </p:cxnSp>
      <p:sp>
        <p:nvSpPr>
          <p:cNvPr id="6" name="Date Placeholder 5"/>
          <p:cNvSpPr>
            <a:spLocks noGrp="1"/>
          </p:cNvSpPr>
          <p:nvPr>
            <p:ph type="dt" sz="half" idx="11"/>
          </p:nvPr>
        </p:nvSpPr>
        <p:spPr>
          <a:xfrm>
            <a:off x="2648403" y="7082759"/>
            <a:ext cx="1488574" cy="402483"/>
          </a:xfrm>
        </p:spPr>
        <p:txBody>
          <a:bodyPr/>
          <a:lstStyle/>
          <a:p>
            <a:pPr>
              <a:defRPr/>
            </a:pPr>
            <a:endParaRPr lang="fr-FR" dirty="0">
              <a:solidFill>
                <a:srgbClr val="537992"/>
              </a:solidFill>
            </a:endParaRPr>
          </a:p>
        </p:txBody>
      </p:sp>
      <p:sp>
        <p:nvSpPr>
          <p:cNvPr id="9" name="Slide Number Placeholder 8"/>
          <p:cNvSpPr>
            <a:spLocks noGrp="1"/>
          </p:cNvSpPr>
          <p:nvPr>
            <p:ph type="sldNum" sz="quarter" idx="13"/>
          </p:nvPr>
        </p:nvSpPr>
        <p:spPr>
          <a:xfrm>
            <a:off x="1216072" y="7081594"/>
            <a:ext cx="1246624" cy="403649"/>
          </a:xfrm>
        </p:spPr>
        <p:txBody>
          <a:bodyPr/>
          <a:lstStyle/>
          <a:p>
            <a:fld id="{9A4C1D31-8393-DE43-ADE8-0043805816BE}" type="slidenum">
              <a:rPr lang="en-US" smtClean="0">
                <a:solidFill>
                  <a:srgbClr val="537992"/>
                </a:solidFill>
              </a:rPr>
              <a:pPr/>
              <a:t>‹#›</a:t>
            </a:fld>
            <a:endParaRPr lang="en-US">
              <a:solidFill>
                <a:srgbClr val="537992"/>
              </a:solidFill>
            </a:endParaRPr>
          </a:p>
        </p:txBody>
      </p:sp>
      <p:sp>
        <p:nvSpPr>
          <p:cNvPr id="3" name="Text Placeholder 2"/>
          <p:cNvSpPr>
            <a:spLocks noGrp="1"/>
          </p:cNvSpPr>
          <p:nvPr>
            <p:ph type="body" sz="quarter" idx="14" hasCustomPrompt="1"/>
          </p:nvPr>
        </p:nvSpPr>
        <p:spPr>
          <a:xfrm>
            <a:off x="1213827" y="3830784"/>
            <a:ext cx="9299850" cy="2670578"/>
          </a:xfrm>
        </p:spPr>
        <p:txBody>
          <a:bodyPr/>
          <a:lstStyle>
            <a:lvl1pPr marL="0" indent="0">
              <a:buNone/>
              <a:defRPr>
                <a:solidFill>
                  <a:schemeClr val="tx2"/>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82821381"/>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5056" y="1587335"/>
            <a:ext cx="10167850" cy="4926549"/>
          </a:xfrm>
        </p:spPr>
        <p:txBody>
          <a:bodyPr>
            <a:normAutofit/>
          </a:bodyPr>
          <a:lstStyle>
            <a:lvl1pPr>
              <a:defRPr sz="1921">
                <a:latin typeface="Arial"/>
                <a:cs typeface="Arial"/>
              </a:defRPr>
            </a:lvl1pPr>
            <a:lvl2pPr>
              <a:defRPr sz="1801">
                <a:latin typeface="Arial"/>
                <a:cs typeface="Arial"/>
              </a:defRPr>
            </a:lvl2pPr>
            <a:lvl3pPr>
              <a:defRPr sz="1682">
                <a:latin typeface="Arial"/>
                <a:cs typeface="Arial"/>
              </a:defRPr>
            </a:lvl3pPr>
            <a:lvl4pPr>
              <a:defRPr sz="2162">
                <a:latin typeface="Arial"/>
                <a:cs typeface="Arial"/>
              </a:defRPr>
            </a:lvl4pPr>
            <a:lvl5pPr>
              <a:defRPr sz="1921">
                <a:latin typeface="Arial"/>
                <a:cs typeface="Arial"/>
              </a:defRPr>
            </a:lvl5pPr>
          </a:lstStyle>
          <a:p>
            <a:pPr lvl="0"/>
            <a:r>
              <a:rPr lang="fr-CH" dirty="0" smtClean="0"/>
              <a:t>Click to </a:t>
            </a:r>
            <a:r>
              <a:rPr lang="fr-CH" dirty="0" err="1" smtClean="0"/>
              <a:t>edit</a:t>
            </a:r>
            <a:r>
              <a:rPr lang="fr-CH" dirty="0" smtClean="0"/>
              <a:t> Master </a:t>
            </a:r>
            <a:r>
              <a:rPr lang="fr-CH" dirty="0" err="1" smtClean="0"/>
              <a:t>text</a:t>
            </a:r>
            <a:r>
              <a:rPr lang="fr-CH" dirty="0" smtClean="0"/>
              <a:t> styles</a:t>
            </a:r>
          </a:p>
          <a:p>
            <a:pPr lvl="1"/>
            <a:r>
              <a:rPr lang="fr-CH" dirty="0" smtClean="0"/>
              <a:t>Second </a:t>
            </a:r>
            <a:r>
              <a:rPr lang="fr-CH" dirty="0" err="1" smtClean="0"/>
              <a:t>level</a:t>
            </a:r>
            <a:endParaRPr lang="fr-CH" dirty="0" smtClean="0"/>
          </a:p>
          <a:p>
            <a:pPr lvl="2"/>
            <a:r>
              <a:rPr lang="fr-CH" dirty="0" err="1" smtClean="0"/>
              <a:t>Third</a:t>
            </a:r>
            <a:r>
              <a:rPr lang="fr-CH" dirty="0" smtClean="0"/>
              <a:t> </a:t>
            </a:r>
            <a:r>
              <a:rPr lang="fr-CH" dirty="0" err="1" smtClean="0"/>
              <a:t>level</a:t>
            </a:r>
            <a:endParaRPr lang="fr-CH" dirty="0" smtClean="0"/>
          </a:p>
        </p:txBody>
      </p:sp>
      <p:sp>
        <p:nvSpPr>
          <p:cNvPr id="6" name="Date Placeholder 5"/>
          <p:cNvSpPr>
            <a:spLocks noGrp="1"/>
          </p:cNvSpPr>
          <p:nvPr>
            <p:ph type="dt" sz="half" idx="10"/>
          </p:nvPr>
        </p:nvSpPr>
        <p:spPr/>
        <p:txBody>
          <a:bodyPr/>
          <a:lstStyle>
            <a:lvl1pPr>
              <a:defRPr>
                <a:solidFill>
                  <a:schemeClr val="tx2"/>
                </a:solidFill>
              </a:defRPr>
            </a:lvl1pPr>
          </a:lstStyle>
          <a:p>
            <a:pPr>
              <a:defRPr/>
            </a:pPr>
            <a:endParaRPr lang="fr-FR" dirty="0">
              <a:solidFill>
                <a:srgbClr val="537992"/>
              </a:solidFill>
            </a:endParaRPr>
          </a:p>
        </p:txBody>
      </p:sp>
      <p:sp>
        <p:nvSpPr>
          <p:cNvPr id="7" name="Footer Placeholder 6"/>
          <p:cNvSpPr>
            <a:spLocks noGrp="1"/>
          </p:cNvSpPr>
          <p:nvPr>
            <p:ph type="ftr" sz="quarter" idx="11"/>
          </p:nvPr>
        </p:nvSpPr>
        <p:spPr/>
        <p:txBody>
          <a:bodyPr/>
          <a:lstStyle>
            <a:lvl1pPr>
              <a:defRPr>
                <a:solidFill>
                  <a:schemeClr val="tx2"/>
                </a:solidFill>
              </a:defRPr>
            </a:lvl1pPr>
          </a:lstStyle>
          <a:p>
            <a:endParaRPr lang="en-US" dirty="0">
              <a:solidFill>
                <a:srgbClr val="537992"/>
              </a:solidFill>
            </a:endParaRPr>
          </a:p>
        </p:txBody>
      </p:sp>
      <p:sp>
        <p:nvSpPr>
          <p:cNvPr id="8" name="Slide Number Placeholder 7"/>
          <p:cNvSpPr>
            <a:spLocks noGrp="1"/>
          </p:cNvSpPr>
          <p:nvPr>
            <p:ph type="sldNum" sz="quarter" idx="12"/>
          </p:nvPr>
        </p:nvSpPr>
        <p:spPr/>
        <p:txBody>
          <a:bodyPr/>
          <a:lstStyle>
            <a:lvl1pPr>
              <a:defRPr>
                <a:solidFill>
                  <a:schemeClr val="tx2"/>
                </a:solidFill>
              </a:defRPr>
            </a:lvl1pPr>
          </a:lstStyle>
          <a:p>
            <a:fld id="{9A4C1D31-8393-DE43-ADE8-0043805816BE}" type="slidenum">
              <a:rPr lang="en-US" smtClean="0">
                <a:solidFill>
                  <a:srgbClr val="537992"/>
                </a:solidFill>
              </a:rPr>
              <a:pPr/>
              <a:t>‹#›</a:t>
            </a:fld>
            <a:endParaRPr lang="en-US" dirty="0">
              <a:solidFill>
                <a:srgbClr val="537992"/>
              </a:solidFill>
            </a:endParaRPr>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3962739"/>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5053" y="1587335"/>
            <a:ext cx="4885808" cy="4926549"/>
          </a:xfrm>
        </p:spPr>
        <p:txBody>
          <a:bodyPr>
            <a:normAutofit/>
          </a:bodyPr>
          <a:lstStyle>
            <a:lvl1pPr>
              <a:defRPr sz="1921">
                <a:latin typeface="Arial"/>
                <a:cs typeface="Arial"/>
              </a:defRPr>
            </a:lvl1pPr>
            <a:lvl2pPr>
              <a:defRPr sz="1801">
                <a:latin typeface="Arial"/>
                <a:cs typeface="Arial"/>
              </a:defRPr>
            </a:lvl2pPr>
            <a:lvl3pPr>
              <a:defRPr sz="1682">
                <a:latin typeface="Arial"/>
                <a:cs typeface="Arial"/>
              </a:defRPr>
            </a:lvl3pPr>
            <a:lvl4pPr>
              <a:defRPr sz="2162">
                <a:latin typeface="Arial"/>
                <a:cs typeface="Arial"/>
              </a:defRPr>
            </a:lvl4pPr>
            <a:lvl5pPr>
              <a:defRPr sz="1921">
                <a:latin typeface="Arial"/>
                <a:cs typeface="Arial"/>
              </a:defRPr>
            </a:lvl5pPr>
          </a:lstStyle>
          <a:p>
            <a:pPr lvl="0"/>
            <a:r>
              <a:rPr lang="fr-CH" dirty="0" smtClean="0"/>
              <a:t>Click to </a:t>
            </a:r>
            <a:r>
              <a:rPr lang="fr-CH" dirty="0" err="1" smtClean="0"/>
              <a:t>edit</a:t>
            </a:r>
            <a:r>
              <a:rPr lang="fr-CH" dirty="0" smtClean="0"/>
              <a:t> Master </a:t>
            </a:r>
            <a:r>
              <a:rPr lang="fr-CH" dirty="0" err="1" smtClean="0"/>
              <a:t>text</a:t>
            </a:r>
            <a:r>
              <a:rPr lang="fr-CH" dirty="0" smtClean="0"/>
              <a:t> styles</a:t>
            </a:r>
          </a:p>
          <a:p>
            <a:pPr lvl="1"/>
            <a:r>
              <a:rPr lang="fr-CH" dirty="0" smtClean="0"/>
              <a:t>Second </a:t>
            </a:r>
            <a:r>
              <a:rPr lang="fr-CH" dirty="0" err="1" smtClean="0"/>
              <a:t>level</a:t>
            </a:r>
            <a:endParaRPr lang="fr-CH" dirty="0" smtClean="0"/>
          </a:p>
          <a:p>
            <a:pPr lvl="2"/>
            <a:r>
              <a:rPr lang="fr-CH" dirty="0" err="1" smtClean="0"/>
              <a:t>Third</a:t>
            </a:r>
            <a:r>
              <a:rPr lang="fr-CH" dirty="0" smtClean="0"/>
              <a:t> </a:t>
            </a:r>
            <a:r>
              <a:rPr lang="fr-CH" dirty="0" err="1" smtClean="0"/>
              <a:t>level</a:t>
            </a:r>
            <a:endParaRPr lang="fr-CH" dirty="0" smtClean="0"/>
          </a:p>
        </p:txBody>
      </p:sp>
      <p:sp>
        <p:nvSpPr>
          <p:cNvPr id="11" name="Espace réservé du contenu 2"/>
          <p:cNvSpPr>
            <a:spLocks noGrp="1"/>
          </p:cNvSpPr>
          <p:nvPr>
            <p:ph idx="14"/>
          </p:nvPr>
        </p:nvSpPr>
        <p:spPr>
          <a:xfrm>
            <a:off x="5541310" y="1587182"/>
            <a:ext cx="4971594" cy="4926549"/>
          </a:xfrm>
        </p:spPr>
        <p:txBody>
          <a:bodyPr>
            <a:normAutofit/>
          </a:bodyPr>
          <a:lstStyle>
            <a:lvl1pPr>
              <a:defRPr sz="1921">
                <a:latin typeface="Arial"/>
                <a:cs typeface="Arial"/>
              </a:defRPr>
            </a:lvl1pPr>
            <a:lvl2pPr>
              <a:defRPr sz="1801">
                <a:latin typeface="Arial"/>
                <a:cs typeface="Arial"/>
              </a:defRPr>
            </a:lvl2pPr>
            <a:lvl3pPr>
              <a:defRPr sz="1682">
                <a:latin typeface="Arial"/>
                <a:cs typeface="Arial"/>
              </a:defRPr>
            </a:lvl3pPr>
            <a:lvl4pPr>
              <a:defRPr sz="2162">
                <a:latin typeface="Arial"/>
                <a:cs typeface="Arial"/>
              </a:defRPr>
            </a:lvl4pPr>
            <a:lvl5pPr>
              <a:defRPr sz="1921">
                <a:latin typeface="Arial"/>
                <a:cs typeface="Arial"/>
              </a:defRPr>
            </a:lvl5pPr>
          </a:lstStyle>
          <a:p>
            <a:pPr lvl="0"/>
            <a:r>
              <a:rPr lang="fr-CH" dirty="0" smtClean="0"/>
              <a:t>Click to </a:t>
            </a:r>
            <a:r>
              <a:rPr lang="fr-CH" dirty="0" err="1" smtClean="0"/>
              <a:t>edit</a:t>
            </a:r>
            <a:r>
              <a:rPr lang="fr-CH" dirty="0" smtClean="0"/>
              <a:t> Master </a:t>
            </a:r>
            <a:r>
              <a:rPr lang="fr-CH" dirty="0" err="1" smtClean="0"/>
              <a:t>text</a:t>
            </a:r>
            <a:r>
              <a:rPr lang="fr-CH" dirty="0" smtClean="0"/>
              <a:t> styles</a:t>
            </a:r>
          </a:p>
          <a:p>
            <a:pPr lvl="1"/>
            <a:r>
              <a:rPr lang="fr-CH" dirty="0" smtClean="0"/>
              <a:t>Second </a:t>
            </a:r>
            <a:r>
              <a:rPr lang="fr-CH" dirty="0" err="1" smtClean="0"/>
              <a:t>level</a:t>
            </a:r>
            <a:endParaRPr lang="fr-CH" dirty="0" smtClean="0"/>
          </a:p>
          <a:p>
            <a:pPr lvl="2"/>
            <a:r>
              <a:rPr lang="fr-CH" dirty="0" err="1" smtClean="0"/>
              <a:t>Third</a:t>
            </a:r>
            <a:r>
              <a:rPr lang="fr-CH" dirty="0" smtClean="0"/>
              <a:t> </a:t>
            </a:r>
            <a:r>
              <a:rPr lang="fr-CH" dirty="0" err="1" smtClean="0"/>
              <a:t>level</a:t>
            </a:r>
            <a:endParaRPr lang="fr-CH" dirty="0" smtClean="0"/>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5"/>
          </p:nvPr>
        </p:nvSpPr>
        <p:spPr/>
        <p:txBody>
          <a:bodyPr/>
          <a:lstStyle/>
          <a:p>
            <a:pPr>
              <a:defRPr/>
            </a:pPr>
            <a:endParaRPr lang="fr-FR" dirty="0">
              <a:solidFill>
                <a:srgbClr val="537992"/>
              </a:solidFill>
            </a:endParaRPr>
          </a:p>
        </p:txBody>
      </p:sp>
      <p:sp>
        <p:nvSpPr>
          <p:cNvPr id="5" name="Footer Placeholder 4"/>
          <p:cNvSpPr>
            <a:spLocks noGrp="1"/>
          </p:cNvSpPr>
          <p:nvPr>
            <p:ph type="ftr" sz="quarter" idx="16"/>
          </p:nvPr>
        </p:nvSpPr>
        <p:spPr/>
        <p:txBody>
          <a:bodyPr/>
          <a:lstStyle/>
          <a:p>
            <a:endParaRPr lang="en-US" dirty="0">
              <a:solidFill>
                <a:srgbClr val="537992"/>
              </a:solidFill>
            </a:endParaRPr>
          </a:p>
        </p:txBody>
      </p:sp>
      <p:sp>
        <p:nvSpPr>
          <p:cNvPr id="6" name="Slide Number Placeholder 5"/>
          <p:cNvSpPr>
            <a:spLocks noGrp="1"/>
          </p:cNvSpPr>
          <p:nvPr>
            <p:ph type="sldNum" sz="quarter" idx="17"/>
          </p:nvPr>
        </p:nvSpPr>
        <p:spPr/>
        <p:txBody>
          <a:bodyPr/>
          <a:lstStyle/>
          <a:p>
            <a:fld id="{9A4C1D31-8393-DE43-ADE8-0043805816BE}" type="slidenum">
              <a:rPr lang="en-US" smtClean="0">
                <a:solidFill>
                  <a:srgbClr val="537992"/>
                </a:solidFill>
              </a:rPr>
              <a:pPr/>
              <a:t>‹#›</a:t>
            </a:fld>
            <a:endParaRPr lang="en-US">
              <a:solidFill>
                <a:srgbClr val="537992"/>
              </a:solidFill>
            </a:endParaRPr>
          </a:p>
        </p:txBody>
      </p:sp>
    </p:spTree>
    <p:extLst>
      <p:ext uri="{BB962C8B-B14F-4D97-AF65-F5344CB8AC3E}">
        <p14:creationId xmlns:p14="http://schemas.microsoft.com/office/powerpoint/2010/main" val="2079733991"/>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45056" y="2435896"/>
            <a:ext cx="4885806" cy="4077987"/>
          </a:xfrm>
        </p:spPr>
        <p:txBody>
          <a:bodyPr>
            <a:normAutofit/>
          </a:bodyPr>
          <a:lstStyle>
            <a:lvl1pPr>
              <a:defRPr sz="1921">
                <a:latin typeface="Arial"/>
                <a:cs typeface="Arial"/>
              </a:defRPr>
            </a:lvl1pPr>
            <a:lvl2pPr>
              <a:defRPr sz="1801">
                <a:latin typeface="Arial"/>
                <a:cs typeface="Arial"/>
              </a:defRPr>
            </a:lvl2pPr>
            <a:lvl3pPr>
              <a:defRPr sz="1682">
                <a:latin typeface="Arial"/>
                <a:cs typeface="Arial"/>
              </a:defRPr>
            </a:lvl3pPr>
            <a:lvl4pPr>
              <a:defRPr sz="2162">
                <a:latin typeface="Arial"/>
                <a:cs typeface="Arial"/>
              </a:defRPr>
            </a:lvl4pPr>
            <a:lvl5pPr>
              <a:defRPr sz="1921">
                <a:latin typeface="Arial"/>
                <a:cs typeface="Arial"/>
              </a:defRPr>
            </a:lvl5pPr>
          </a:lstStyle>
          <a:p>
            <a:pPr lvl="0"/>
            <a:r>
              <a:rPr lang="fr-CH" smtClean="0"/>
              <a:t>Click to edit Master text styles</a:t>
            </a:r>
          </a:p>
          <a:p>
            <a:pPr lvl="1"/>
            <a:r>
              <a:rPr lang="fr-CH" smtClean="0"/>
              <a:t>Second level</a:t>
            </a:r>
          </a:p>
          <a:p>
            <a:pPr lvl="2"/>
            <a:r>
              <a:rPr lang="fr-CH" smtClean="0"/>
              <a:t>Third level</a:t>
            </a:r>
          </a:p>
        </p:txBody>
      </p:sp>
      <p:sp>
        <p:nvSpPr>
          <p:cNvPr id="11" name="Espace réservé du contenu 2"/>
          <p:cNvSpPr>
            <a:spLocks noGrp="1"/>
          </p:cNvSpPr>
          <p:nvPr>
            <p:ph idx="14"/>
          </p:nvPr>
        </p:nvSpPr>
        <p:spPr>
          <a:xfrm>
            <a:off x="5533480" y="2435896"/>
            <a:ext cx="4971594" cy="4077851"/>
          </a:xfrm>
        </p:spPr>
        <p:txBody>
          <a:bodyPr>
            <a:normAutofit/>
          </a:bodyPr>
          <a:lstStyle>
            <a:lvl1pPr>
              <a:defRPr sz="1921">
                <a:latin typeface="Arial"/>
                <a:cs typeface="Arial"/>
              </a:defRPr>
            </a:lvl1pPr>
            <a:lvl2pPr>
              <a:defRPr sz="1801">
                <a:latin typeface="Arial"/>
                <a:cs typeface="Arial"/>
              </a:defRPr>
            </a:lvl2pPr>
            <a:lvl3pPr>
              <a:defRPr sz="1682">
                <a:latin typeface="Arial"/>
                <a:cs typeface="Arial"/>
              </a:defRPr>
            </a:lvl3pPr>
            <a:lvl4pPr>
              <a:defRPr sz="2162">
                <a:latin typeface="Arial"/>
                <a:cs typeface="Arial"/>
              </a:defRPr>
            </a:lvl4pPr>
            <a:lvl5pPr>
              <a:defRPr sz="1921">
                <a:latin typeface="Arial"/>
                <a:cs typeface="Arial"/>
              </a:defRPr>
            </a:lvl5pPr>
          </a:lstStyle>
          <a:p>
            <a:pPr lvl="0"/>
            <a:r>
              <a:rPr lang="fr-CH" smtClean="0"/>
              <a:t>Click to edit Master text styles</a:t>
            </a:r>
          </a:p>
          <a:p>
            <a:pPr lvl="1"/>
            <a:r>
              <a:rPr lang="fr-CH" smtClean="0"/>
              <a:t>Second level</a:t>
            </a:r>
          </a:p>
          <a:p>
            <a:pPr lvl="2"/>
            <a:r>
              <a:rPr lang="fr-CH" smtClean="0"/>
              <a:t>Third level</a:t>
            </a:r>
          </a:p>
        </p:txBody>
      </p:sp>
      <p:sp>
        <p:nvSpPr>
          <p:cNvPr id="14" name="Espace réservé du texte 8"/>
          <p:cNvSpPr>
            <a:spLocks noGrp="1"/>
          </p:cNvSpPr>
          <p:nvPr>
            <p:ph type="body" sz="quarter" idx="15"/>
          </p:nvPr>
        </p:nvSpPr>
        <p:spPr>
          <a:xfrm>
            <a:off x="5541307" y="1555026"/>
            <a:ext cx="4971594" cy="684727"/>
          </a:xfrm>
        </p:spPr>
        <p:txBody>
          <a:bodyPr anchor="b">
            <a:noAutofit/>
          </a:bodyPr>
          <a:lstStyle>
            <a:lvl1pPr marL="0" indent="0" algn="l" defTabSz="549053" rtl="0" eaLnBrk="1" latinLnBrk="0" hangingPunct="1">
              <a:spcBef>
                <a:spcPct val="0"/>
              </a:spcBef>
              <a:buNone/>
              <a:defRPr lang="fr-CH" sz="2042" b="1" i="0" kern="1200" cap="none" dirty="0" smtClean="0">
                <a:solidFill>
                  <a:srgbClr val="000000"/>
                </a:solidFill>
                <a:latin typeface="Arial"/>
                <a:ea typeface="+mj-ea"/>
                <a:cs typeface="Arial"/>
              </a:defRPr>
            </a:lvl1pPr>
            <a:lvl2pPr marL="0" indent="0" algn="l" defTabSz="549053" rtl="0" eaLnBrk="1" latinLnBrk="0" hangingPunct="1">
              <a:spcBef>
                <a:spcPct val="0"/>
              </a:spcBef>
              <a:buNone/>
              <a:defRPr lang="fr-CH" sz="3362" kern="1200" cap="none" dirty="0" smtClean="0">
                <a:solidFill>
                  <a:schemeClr val="bg1"/>
                </a:solidFill>
                <a:latin typeface="Open Sans Light"/>
                <a:ea typeface="+mj-ea"/>
                <a:cs typeface="Open Sans Light"/>
              </a:defRPr>
            </a:lvl2pPr>
            <a:lvl3pPr marL="0" indent="0" algn="l" defTabSz="549053" rtl="0" eaLnBrk="1" latinLnBrk="0" hangingPunct="1">
              <a:spcBef>
                <a:spcPct val="0"/>
              </a:spcBef>
              <a:buNone/>
              <a:defRPr lang="fr-CH" sz="3362" kern="1200" cap="none" dirty="0" smtClean="0">
                <a:solidFill>
                  <a:schemeClr val="bg1"/>
                </a:solidFill>
                <a:latin typeface="Open Sans Light"/>
                <a:ea typeface="+mj-ea"/>
                <a:cs typeface="Open Sans Light"/>
              </a:defRPr>
            </a:lvl3pPr>
            <a:lvl4pPr marL="0" indent="0" algn="l" defTabSz="549053" rtl="0" eaLnBrk="1" latinLnBrk="0" hangingPunct="1">
              <a:spcBef>
                <a:spcPct val="0"/>
              </a:spcBef>
              <a:buNone/>
              <a:defRPr lang="fr-CH" sz="3362" kern="1200" cap="none" dirty="0" smtClean="0">
                <a:solidFill>
                  <a:schemeClr val="bg1"/>
                </a:solidFill>
                <a:latin typeface="Open Sans Light"/>
                <a:ea typeface="+mj-ea"/>
                <a:cs typeface="Open Sans Light"/>
              </a:defRPr>
            </a:lvl4pPr>
            <a:lvl5pPr marL="0" indent="0" algn="l" defTabSz="549053" rtl="0" eaLnBrk="1" latinLnBrk="0" hangingPunct="1">
              <a:spcBef>
                <a:spcPct val="0"/>
              </a:spcBef>
              <a:buNone/>
              <a:defRPr lang="fr-FR" sz="3362" kern="1200" cap="none" dirty="0">
                <a:solidFill>
                  <a:schemeClr val="bg1"/>
                </a:solidFill>
                <a:latin typeface="Open Sans Light"/>
                <a:ea typeface="+mj-ea"/>
                <a:cs typeface="Open Sans Light"/>
              </a:defRPr>
            </a:lvl5pPr>
          </a:lstStyle>
          <a:p>
            <a:pPr lvl="0"/>
            <a:r>
              <a:rPr lang="fr-CH" dirty="0" smtClean="0"/>
              <a:t>Click to </a:t>
            </a:r>
            <a:r>
              <a:rPr lang="fr-CH" dirty="0" err="1" smtClean="0"/>
              <a:t>edit</a:t>
            </a:r>
            <a:r>
              <a:rPr lang="fr-CH" dirty="0" smtClean="0"/>
              <a:t> Master </a:t>
            </a:r>
            <a:r>
              <a:rPr lang="fr-CH" dirty="0" err="1" smtClean="0"/>
              <a:t>text</a:t>
            </a:r>
            <a:r>
              <a:rPr lang="fr-CH" dirty="0" smtClean="0"/>
              <a:t> styles</a:t>
            </a:r>
          </a:p>
        </p:txBody>
      </p:sp>
      <p:sp>
        <p:nvSpPr>
          <p:cNvPr id="15" name="Espace réservé du texte 8"/>
          <p:cNvSpPr>
            <a:spLocks noGrp="1"/>
          </p:cNvSpPr>
          <p:nvPr>
            <p:ph type="body" sz="quarter" idx="16"/>
          </p:nvPr>
        </p:nvSpPr>
        <p:spPr>
          <a:xfrm>
            <a:off x="345055" y="1555026"/>
            <a:ext cx="4894246" cy="684727"/>
          </a:xfrm>
        </p:spPr>
        <p:txBody>
          <a:bodyPr anchor="b">
            <a:noAutofit/>
          </a:bodyPr>
          <a:lstStyle>
            <a:lvl1pPr marL="0" indent="0" algn="l" defTabSz="549053" rtl="0" eaLnBrk="1" latinLnBrk="0" hangingPunct="1">
              <a:spcBef>
                <a:spcPct val="0"/>
              </a:spcBef>
              <a:buNone/>
              <a:defRPr lang="fr-CH" sz="2042" b="1" i="0" kern="1200" cap="none" dirty="0" smtClean="0">
                <a:solidFill>
                  <a:srgbClr val="000000"/>
                </a:solidFill>
                <a:latin typeface="Arial"/>
                <a:ea typeface="+mj-ea"/>
                <a:cs typeface="Arial"/>
              </a:defRPr>
            </a:lvl1pPr>
            <a:lvl2pPr marL="0" indent="0" algn="l" defTabSz="549053" rtl="0" eaLnBrk="1" latinLnBrk="0" hangingPunct="1">
              <a:spcBef>
                <a:spcPct val="0"/>
              </a:spcBef>
              <a:buNone/>
              <a:defRPr lang="fr-CH" sz="3362" kern="1200" cap="none" dirty="0" smtClean="0">
                <a:solidFill>
                  <a:schemeClr val="bg1"/>
                </a:solidFill>
                <a:latin typeface="Open Sans Light"/>
                <a:ea typeface="+mj-ea"/>
                <a:cs typeface="Open Sans Light"/>
              </a:defRPr>
            </a:lvl2pPr>
            <a:lvl3pPr marL="0" indent="0" algn="l" defTabSz="549053" rtl="0" eaLnBrk="1" latinLnBrk="0" hangingPunct="1">
              <a:spcBef>
                <a:spcPct val="0"/>
              </a:spcBef>
              <a:buNone/>
              <a:defRPr lang="fr-CH" sz="3362" kern="1200" cap="none" dirty="0" smtClean="0">
                <a:solidFill>
                  <a:schemeClr val="bg1"/>
                </a:solidFill>
                <a:latin typeface="Open Sans Light"/>
                <a:ea typeface="+mj-ea"/>
                <a:cs typeface="Open Sans Light"/>
              </a:defRPr>
            </a:lvl3pPr>
            <a:lvl4pPr marL="0" indent="0" algn="l" defTabSz="549053" rtl="0" eaLnBrk="1" latinLnBrk="0" hangingPunct="1">
              <a:spcBef>
                <a:spcPct val="0"/>
              </a:spcBef>
              <a:buNone/>
              <a:defRPr lang="fr-CH" sz="3362" kern="1200" cap="none" dirty="0" smtClean="0">
                <a:solidFill>
                  <a:schemeClr val="bg1"/>
                </a:solidFill>
                <a:latin typeface="Open Sans Light"/>
                <a:ea typeface="+mj-ea"/>
                <a:cs typeface="Open Sans Light"/>
              </a:defRPr>
            </a:lvl4pPr>
            <a:lvl5pPr marL="0" indent="0" algn="l" defTabSz="549053" rtl="0" eaLnBrk="1" latinLnBrk="0" hangingPunct="1">
              <a:spcBef>
                <a:spcPct val="0"/>
              </a:spcBef>
              <a:buNone/>
              <a:defRPr lang="fr-FR" sz="3362" kern="1200" cap="none" dirty="0">
                <a:solidFill>
                  <a:schemeClr val="bg1"/>
                </a:solidFill>
                <a:latin typeface="Open Sans Light"/>
                <a:ea typeface="+mj-ea"/>
                <a:cs typeface="Open Sans Light"/>
              </a:defRPr>
            </a:lvl5pPr>
          </a:lstStyle>
          <a:p>
            <a:pPr lvl="0"/>
            <a:r>
              <a:rPr lang="fr-CH" smtClean="0"/>
              <a:t>Click to </a:t>
            </a:r>
            <a:r>
              <a:rPr lang="fr-CH" dirty="0" err="1" smtClean="0"/>
              <a:t>edit</a:t>
            </a:r>
            <a:r>
              <a:rPr lang="fr-CH" dirty="0" smtClean="0"/>
              <a:t> Master </a:t>
            </a:r>
            <a:r>
              <a:rPr lang="fr-CH" dirty="0" err="1" smtClean="0"/>
              <a:t>text</a:t>
            </a:r>
            <a:r>
              <a:rPr lang="fr-CH" dirty="0" smtClean="0"/>
              <a: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7"/>
          </p:nvPr>
        </p:nvSpPr>
        <p:spPr/>
        <p:txBody>
          <a:bodyPr/>
          <a:lstStyle/>
          <a:p>
            <a:pPr>
              <a:defRPr/>
            </a:pPr>
            <a:endParaRPr lang="fr-FR" dirty="0">
              <a:solidFill>
                <a:srgbClr val="537992"/>
              </a:solidFill>
            </a:endParaRPr>
          </a:p>
        </p:txBody>
      </p:sp>
      <p:sp>
        <p:nvSpPr>
          <p:cNvPr id="5" name="Footer Placeholder 4"/>
          <p:cNvSpPr>
            <a:spLocks noGrp="1"/>
          </p:cNvSpPr>
          <p:nvPr>
            <p:ph type="ftr" sz="quarter" idx="18"/>
          </p:nvPr>
        </p:nvSpPr>
        <p:spPr/>
        <p:txBody>
          <a:bodyPr/>
          <a:lstStyle/>
          <a:p>
            <a:endParaRPr lang="en-US" dirty="0">
              <a:solidFill>
                <a:srgbClr val="537992"/>
              </a:solidFill>
            </a:endParaRPr>
          </a:p>
        </p:txBody>
      </p:sp>
      <p:sp>
        <p:nvSpPr>
          <p:cNvPr id="6" name="Slide Number Placeholder 5"/>
          <p:cNvSpPr>
            <a:spLocks noGrp="1"/>
          </p:cNvSpPr>
          <p:nvPr>
            <p:ph type="sldNum" sz="quarter" idx="19"/>
          </p:nvPr>
        </p:nvSpPr>
        <p:spPr/>
        <p:txBody>
          <a:bodyPr/>
          <a:lstStyle/>
          <a:p>
            <a:fld id="{9A4C1D31-8393-DE43-ADE8-0043805816BE}" type="slidenum">
              <a:rPr lang="en-US" smtClean="0">
                <a:solidFill>
                  <a:srgbClr val="537992"/>
                </a:solidFill>
              </a:rPr>
              <a:pPr/>
              <a:t>‹#›</a:t>
            </a:fld>
            <a:endParaRPr lang="en-US">
              <a:solidFill>
                <a:srgbClr val="537992"/>
              </a:solidFill>
            </a:endParaRPr>
          </a:p>
        </p:txBody>
      </p:sp>
    </p:spTree>
    <p:extLst>
      <p:ext uri="{BB962C8B-B14F-4D97-AF65-F5344CB8AC3E}">
        <p14:creationId xmlns:p14="http://schemas.microsoft.com/office/powerpoint/2010/main" val="3543807759"/>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3" name="Text Placeholder 2"/>
          <p:cNvSpPr>
            <a:spLocks noGrp="1"/>
          </p:cNvSpPr>
          <p:nvPr>
            <p:ph type="body" idx="14"/>
          </p:nvPr>
        </p:nvSpPr>
        <p:spPr>
          <a:xfrm>
            <a:off x="345054" y="1587183"/>
            <a:ext cx="10168622" cy="4938808"/>
          </a:xfrm>
        </p:spPr>
        <p:txBody>
          <a:bodyPr/>
          <a:lstStyle>
            <a:lvl1pPr>
              <a:defRPr sz="2162"/>
            </a:lvl1pPr>
            <a:lvl2pPr>
              <a:defRPr sz="2162"/>
            </a:lvl2pPr>
            <a:lvl3pPr>
              <a:defRPr sz="2162"/>
            </a:lvl3pPr>
            <a:lvl4pPr>
              <a:defRPr sz="2162"/>
            </a:lvl4pPr>
            <a:lvl5pPr>
              <a:defRPr sz="2162"/>
            </a:lvl5pPr>
          </a:lstStyle>
          <a:p>
            <a:pPr lvl="0"/>
            <a:r>
              <a:rPr lang="fr-CH" dirty="0" smtClean="0"/>
              <a:t>Click to edit Master text styles</a:t>
            </a:r>
          </a:p>
          <a:p>
            <a:pPr lvl="1"/>
            <a:r>
              <a:rPr lang="fr-CH" dirty="0" smtClean="0"/>
              <a:t>Second level</a:t>
            </a:r>
          </a:p>
          <a:p>
            <a:pPr lvl="2"/>
            <a:r>
              <a:rPr lang="fr-CH" dirty="0" smtClean="0"/>
              <a:t>Third level</a:t>
            </a:r>
          </a:p>
          <a:p>
            <a:pPr lvl="3"/>
            <a:r>
              <a:rPr lang="fr-CH" dirty="0" smtClean="0"/>
              <a:t>Fourth level</a:t>
            </a:r>
          </a:p>
          <a:p>
            <a:pPr lvl="4"/>
            <a:r>
              <a:rPr lang="fr-CH"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5"/>
          </p:nvPr>
        </p:nvSpPr>
        <p:spPr/>
        <p:txBody>
          <a:bodyPr/>
          <a:lstStyle/>
          <a:p>
            <a:pPr>
              <a:defRPr/>
            </a:pPr>
            <a:endParaRPr lang="fr-FR" dirty="0">
              <a:solidFill>
                <a:srgbClr val="537992"/>
              </a:solidFill>
            </a:endParaRPr>
          </a:p>
        </p:txBody>
      </p:sp>
      <p:sp>
        <p:nvSpPr>
          <p:cNvPr id="5" name="Footer Placeholder 4"/>
          <p:cNvSpPr>
            <a:spLocks noGrp="1"/>
          </p:cNvSpPr>
          <p:nvPr>
            <p:ph type="ftr" sz="quarter" idx="16"/>
          </p:nvPr>
        </p:nvSpPr>
        <p:spPr/>
        <p:txBody>
          <a:bodyPr/>
          <a:lstStyle/>
          <a:p>
            <a:endParaRPr lang="en-US" dirty="0">
              <a:solidFill>
                <a:srgbClr val="537992"/>
              </a:solidFill>
            </a:endParaRPr>
          </a:p>
        </p:txBody>
      </p:sp>
      <p:sp>
        <p:nvSpPr>
          <p:cNvPr id="6" name="Slide Number Placeholder 5"/>
          <p:cNvSpPr>
            <a:spLocks noGrp="1"/>
          </p:cNvSpPr>
          <p:nvPr>
            <p:ph type="sldNum" sz="quarter" idx="17"/>
          </p:nvPr>
        </p:nvSpPr>
        <p:spPr/>
        <p:txBody>
          <a:bodyPr/>
          <a:lstStyle/>
          <a:p>
            <a:fld id="{9A4C1D31-8393-DE43-ADE8-0043805816BE}" type="slidenum">
              <a:rPr lang="en-US" smtClean="0">
                <a:solidFill>
                  <a:srgbClr val="537992"/>
                </a:solidFill>
              </a:rPr>
              <a:pPr/>
              <a:t>‹#›</a:t>
            </a:fld>
            <a:endParaRPr lang="en-US">
              <a:solidFill>
                <a:srgbClr val="537992"/>
              </a:solidFill>
            </a:endParaRPr>
          </a:p>
        </p:txBody>
      </p:sp>
    </p:spTree>
    <p:extLst>
      <p:ext uri="{BB962C8B-B14F-4D97-AF65-F5344CB8AC3E}">
        <p14:creationId xmlns:p14="http://schemas.microsoft.com/office/powerpoint/2010/main" val="3521454484"/>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266"/>
          </a:xfrm>
        </p:spPr>
        <p:txBody>
          <a:bodyPr wrap="square" lIns="0" tIns="0" rIns="0" bIns="0" anchor="t" anchorCtr="0">
            <a:spAutoFit/>
          </a:bodyPr>
          <a:lstStyle>
            <a:lvl1pPr algn="l">
              <a:lnSpc>
                <a:spcPct val="90000"/>
              </a:lnSpc>
              <a:spcBef>
                <a:spcPts val="720"/>
              </a:spcBef>
              <a:defRPr sz="3842"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bg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344"/>
            <a:ext cx="3477234" cy="110800"/>
          </a:xfrm>
        </p:spPr>
        <p:txBody>
          <a:bodyPr/>
          <a:lstStyle/>
          <a:p>
            <a:endParaRPr lang="en-US" dirty="0"/>
          </a:p>
        </p:txBody>
      </p:sp>
      <p:sp>
        <p:nvSpPr>
          <p:cNvPr id="6" name="Slide Number Placeholder 5"/>
          <p:cNvSpPr>
            <a:spLocks noGrp="1"/>
          </p:cNvSpPr>
          <p:nvPr>
            <p:ph type="sldNum" sz="quarter" idx="12"/>
          </p:nvPr>
        </p:nvSpPr>
        <p:spPr>
          <a:xfrm>
            <a:off x="7948120" y="8039069"/>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bg1"/>
                </a:solidFill>
                <a:latin typeface="+mj-lt"/>
              </a:defRPr>
            </a:lvl1pPr>
            <a:lvl2pPr marL="549013" indent="0" algn="r">
              <a:spcBef>
                <a:spcPts val="0"/>
              </a:spcBef>
              <a:buNone/>
              <a:defRPr sz="960"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6"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599" y="6093255"/>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70266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pic>
        <p:nvPicPr>
          <p:cNvPr id="13" name="Picture Placeholder 22"/>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0980738" cy="7559675"/>
          </a:xfrm>
          <a:prstGeom prst="rect">
            <a:avLst/>
          </a:prstGeom>
          <a:solidFill>
            <a:schemeClr val="tx1">
              <a:alpha val="0"/>
            </a:schemeClr>
          </a:solidFill>
        </p:spPr>
      </p:pic>
      <p:sp>
        <p:nvSpPr>
          <p:cNvPr id="2" name="Title 1"/>
          <p:cNvSpPr>
            <a:spLocks noGrp="1"/>
          </p:cNvSpPr>
          <p:nvPr>
            <p:ph type="ctrTitle"/>
          </p:nvPr>
        </p:nvSpPr>
        <p:spPr>
          <a:xfrm>
            <a:off x="370127" y="2987418"/>
            <a:ext cx="5120243" cy="1064266"/>
          </a:xfrm>
        </p:spPr>
        <p:txBody>
          <a:bodyPr wrap="square" lIns="0" tIns="0" rIns="0" bIns="0" anchor="t" anchorCtr="0">
            <a:spAutoFit/>
          </a:bodyPr>
          <a:lstStyle>
            <a:lvl1pPr algn="l">
              <a:lnSpc>
                <a:spcPct val="90000"/>
              </a:lnSpc>
              <a:spcBef>
                <a:spcPts val="720"/>
              </a:spcBef>
              <a:defRPr sz="3842"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bg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143"/>
            <a:ext cx="3477234" cy="110800"/>
          </a:xfrm>
        </p:spPr>
        <p:txBody>
          <a:bodyPr/>
          <a:lstStyle/>
          <a:p>
            <a:endParaRPr lang="en-US" dirty="0"/>
          </a:p>
        </p:txBody>
      </p:sp>
      <p:sp>
        <p:nvSpPr>
          <p:cNvPr id="6" name="Slide Number Placeholder 5"/>
          <p:cNvSpPr>
            <a:spLocks noGrp="1"/>
          </p:cNvSpPr>
          <p:nvPr>
            <p:ph type="sldNum" sz="quarter" idx="12"/>
          </p:nvPr>
        </p:nvSpPr>
        <p:spPr>
          <a:xfrm>
            <a:off x="8046823" y="7993768"/>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bg1"/>
                </a:solidFill>
                <a:latin typeface="+mj-lt"/>
              </a:defRPr>
            </a:lvl1pPr>
            <a:lvl2pPr marL="549013" indent="0" algn="r">
              <a:spcBef>
                <a:spcPts val="0"/>
              </a:spcBef>
              <a:buNone/>
              <a:defRPr sz="960"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2"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9" y="6093255"/>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93846"/>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266"/>
          </a:xfrm>
        </p:spPr>
        <p:txBody>
          <a:bodyPr wrap="square" lIns="0" tIns="0" rIns="0" bIns="0" anchor="t" anchorCtr="0">
            <a:spAutoFit/>
          </a:bodyPr>
          <a:lstStyle>
            <a:lvl1pPr algn="l">
              <a:lnSpc>
                <a:spcPct val="90000"/>
              </a:lnSpc>
              <a:spcBef>
                <a:spcPts val="720"/>
              </a:spcBef>
              <a:defRPr sz="3842"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tx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544"/>
            <a:ext cx="3477234" cy="110800"/>
          </a:xfrm>
        </p:spPr>
        <p:txBody>
          <a:bodyPr/>
          <a:lstStyle/>
          <a:p>
            <a:endParaRPr lang="en-US" dirty="0"/>
          </a:p>
        </p:txBody>
      </p:sp>
      <p:sp>
        <p:nvSpPr>
          <p:cNvPr id="6" name="Slide Number Placeholder 5"/>
          <p:cNvSpPr>
            <a:spLocks noGrp="1"/>
          </p:cNvSpPr>
          <p:nvPr>
            <p:ph type="sldNum" sz="quarter" idx="12"/>
          </p:nvPr>
        </p:nvSpPr>
        <p:spPr>
          <a:xfrm>
            <a:off x="8022147" y="8099472"/>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tx1"/>
                </a:solidFill>
                <a:latin typeface="+mj-lt"/>
              </a:defRPr>
            </a:lvl1pPr>
            <a:lvl2pPr marL="549013" indent="0" algn="r">
              <a:spcBef>
                <a:spcPts val="0"/>
              </a:spcBef>
              <a:buNone/>
              <a:defRPr sz="960"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7" y="6080691"/>
            <a:ext cx="930345" cy="8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12811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3" y="180287"/>
            <a:ext cx="10608995" cy="1441292"/>
          </a:xfrm>
        </p:spPr>
        <p:txBody>
          <a:bodyPr anchor="t"/>
          <a:lstStyle>
            <a:lvl1pPr algn="l">
              <a:defRPr sz="9366"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4" y="1758461"/>
            <a:ext cx="9333627" cy="591252"/>
          </a:xfrm>
        </p:spPr>
        <p:txBody>
          <a:bodyPr anchor="t" anchorCtr="0"/>
          <a:lstStyle>
            <a:lvl1pPr marL="0" indent="0">
              <a:buNone/>
              <a:defRPr sz="3842">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5" y="5497222"/>
            <a:ext cx="2275667" cy="147733"/>
          </a:xfrm>
        </p:spPr>
        <p:txBody>
          <a:bodyPr/>
          <a:lstStyle>
            <a:lvl1pPr>
              <a:lnSpc>
                <a:spcPct val="100000"/>
              </a:lnSpc>
              <a:spcBef>
                <a:spcPts val="0"/>
              </a:spcBef>
              <a:defRPr sz="960">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9" y="5497222"/>
            <a:ext cx="2241744" cy="147733"/>
          </a:xfrm>
        </p:spPr>
        <p:txBody>
          <a:bodyPr/>
          <a:lstStyle>
            <a:lvl1pPr>
              <a:lnSpc>
                <a:spcPct val="100000"/>
              </a:lnSpc>
              <a:spcBef>
                <a:spcPts val="0"/>
              </a:spcBef>
              <a:defRPr sz="960">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2" y="5497222"/>
            <a:ext cx="2415762" cy="147733"/>
          </a:xfrm>
        </p:spPr>
        <p:txBody>
          <a:bodyPr/>
          <a:lstStyle>
            <a:lvl1pPr>
              <a:lnSpc>
                <a:spcPct val="100000"/>
              </a:lnSpc>
              <a:spcBef>
                <a:spcPts val="0"/>
              </a:spcBef>
              <a:defRPr sz="960">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5"/>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1621515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192"/>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81"/>
            <a:ext cx="8465137" cy="1105239"/>
          </a:xfrm>
        </p:spPr>
        <p:txBody>
          <a:bodyPr/>
          <a:lstStyle>
            <a:lvl1pPr>
              <a:lnSpc>
                <a:spcPct val="95000"/>
              </a:lnSpc>
              <a:defRPr sz="2402">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7" name="Rectangle 6"/>
          <p:cNvSpPr/>
          <p:nvPr userDrawn="1"/>
        </p:nvSpPr>
        <p:spPr>
          <a:xfrm>
            <a:off x="276448" y="6911163"/>
            <a:ext cx="1392865" cy="414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9" name="Slide Number Placeholder 5"/>
          <p:cNvSpPr>
            <a:spLocks noGrp="1"/>
          </p:cNvSpPr>
          <p:nvPr>
            <p:ph type="sldNum" sz="quarter" idx="4"/>
          </p:nvPr>
        </p:nvSpPr>
        <p:spPr>
          <a:xfrm>
            <a:off x="8046823" y="7180009"/>
            <a:ext cx="2562172" cy="147861"/>
          </a:xfrm>
          <a:prstGeom prst="rect">
            <a:avLst/>
          </a:prstGeom>
        </p:spPr>
        <p:txBody>
          <a:bodyPr vert="horz" lIns="0" tIns="0" rIns="0" bIns="0" rtlCol="0" anchor="ctr">
            <a:spAutoFit/>
          </a:bodyPr>
          <a:lstStyle>
            <a:lvl1pPr algn="r">
              <a:defRPr sz="961">
                <a:solidFill>
                  <a:schemeClr val="tx1"/>
                </a:solidFill>
              </a:defRPr>
            </a:lvl1pPr>
          </a:lstStyle>
          <a:p>
            <a:fld id="{F06B2653-D1AD-46BA-BB88-3123B5BA212E}" type="slidenum">
              <a:rPr lang="en-US" smtClean="0"/>
              <a:pPr/>
              <a:t>‹#›</a:t>
            </a:fld>
            <a:endParaRPr lang="en-US"/>
          </a:p>
        </p:txBody>
      </p:sp>
      <p:sp>
        <p:nvSpPr>
          <p:cNvPr id="10" name="Slide Number Placeholder 5"/>
          <p:cNvSpPr txBox="1">
            <a:spLocks/>
          </p:cNvSpPr>
          <p:nvPr userDrawn="1"/>
        </p:nvSpPr>
        <p:spPr>
          <a:xfrm>
            <a:off x="8199223" y="7332409"/>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F06B2653-D1AD-46BA-BB88-3123B5BA212E}" type="slidenum">
              <a:rPr lang="en-US" smtClean="0"/>
              <a:pPr/>
              <a:t>‹#›</a:t>
            </a:fld>
            <a:endParaRPr lang="en-US"/>
          </a:p>
        </p:txBody>
      </p:sp>
    </p:spTree>
    <p:extLst>
      <p:ext uri="{BB962C8B-B14F-4D97-AF65-F5344CB8AC3E}">
        <p14:creationId xmlns:p14="http://schemas.microsoft.com/office/powerpoint/2010/main" val="3731590823"/>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4" y="1758461"/>
            <a:ext cx="9333627" cy="591252"/>
          </a:xfrm>
        </p:spPr>
        <p:txBody>
          <a:bodyPr anchor="t" anchorCtr="0"/>
          <a:lstStyle>
            <a:lvl1pPr marL="0" indent="0">
              <a:buNone/>
              <a:defRPr sz="3842">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3" y="180287"/>
            <a:ext cx="10608995" cy="1441292"/>
          </a:xfrm>
        </p:spPr>
        <p:txBody>
          <a:bodyPr anchor="t"/>
          <a:lstStyle>
            <a:lvl1pPr algn="l">
              <a:defRPr sz="9366"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365918923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6866" y="3190516"/>
            <a:ext cx="10608995" cy="369460"/>
          </a:xfrm>
        </p:spPr>
        <p:txBody>
          <a:bodyPr anchor="t"/>
          <a:lstStyle>
            <a:lvl1pPr algn="ctr">
              <a:defRPr sz="2401"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29"/>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7" y="2032306"/>
            <a:ext cx="536102" cy="564779"/>
          </a:xfrm>
          <a:prstGeom prst="rect">
            <a:avLst/>
          </a:prstGeom>
        </p:spPr>
      </p:pic>
    </p:spTree>
    <p:extLst>
      <p:ext uri="{BB962C8B-B14F-4D97-AF65-F5344CB8AC3E}">
        <p14:creationId xmlns:p14="http://schemas.microsoft.com/office/powerpoint/2010/main" val="165038448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2" y="0"/>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7" y="3139982"/>
            <a:ext cx="2952124" cy="738920"/>
          </a:xfrm>
        </p:spPr>
        <p:txBody>
          <a:bodyPr anchor="t"/>
          <a:lstStyle>
            <a:lvl1pPr algn="ctr">
              <a:lnSpc>
                <a:spcPct val="100000"/>
              </a:lnSpc>
              <a:defRPr sz="240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3"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Tree>
    <p:extLst>
      <p:ext uri="{BB962C8B-B14F-4D97-AF65-F5344CB8AC3E}">
        <p14:creationId xmlns:p14="http://schemas.microsoft.com/office/powerpoint/2010/main" val="344771506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8"/>
            <a:ext cx="10242128" cy="591252"/>
          </a:xfrm>
        </p:spPr>
        <p:txBody>
          <a:bodyPr anchor="t"/>
          <a:lstStyle>
            <a:lvl1pPr algn="ctr">
              <a:defRPr sz="384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6"/>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6" y="2496113"/>
            <a:ext cx="9333627" cy="258661"/>
          </a:xfrm>
        </p:spPr>
        <p:txBody>
          <a:bodyPr anchor="t" anchorCtr="0"/>
          <a:lstStyle>
            <a:lvl1pPr marL="0" indent="0" algn="ctr">
              <a:buNone/>
              <a:defRPr sz="1681">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4655383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7"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2" name="Title 1"/>
          <p:cNvSpPr>
            <a:spLocks noGrp="1"/>
          </p:cNvSpPr>
          <p:nvPr>
            <p:ph type="title" hasCustomPrompt="1"/>
          </p:nvPr>
        </p:nvSpPr>
        <p:spPr>
          <a:xfrm>
            <a:off x="833877" y="2917907"/>
            <a:ext cx="4078560" cy="1182503"/>
          </a:xfrm>
        </p:spPr>
        <p:txBody>
          <a:bodyPr anchor="t"/>
          <a:lstStyle>
            <a:lvl1pPr algn="ctr">
              <a:lnSpc>
                <a:spcPct val="100000"/>
              </a:lnSpc>
              <a:defRPr sz="3842"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2" y="5048915"/>
            <a:ext cx="2936130" cy="203261"/>
          </a:xfrm>
        </p:spPr>
        <p:txBody>
          <a:bodyPr anchor="t" anchorCtr="0"/>
          <a:lstStyle>
            <a:lvl1pPr marL="141066" indent="-141066" algn="ctr">
              <a:lnSpc>
                <a:spcPct val="110000"/>
              </a:lnSpc>
              <a:spcBef>
                <a:spcPts val="720"/>
              </a:spcBef>
              <a:buFont typeface="Wingdings" panose="05000000000000000000" pitchFamily="2" charset="2"/>
              <a:buChar char="§"/>
              <a:defRPr sz="1201" cap="none"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4" y="1340445"/>
            <a:ext cx="2936130" cy="812787"/>
          </a:xfrm>
        </p:spPr>
        <p:txBody>
          <a:bodyPr anchor="t" anchorCtr="0"/>
          <a:lstStyle>
            <a:lvl1pPr marL="0" indent="0" algn="ctr">
              <a:lnSpc>
                <a:spcPct val="110000"/>
              </a:lnSpc>
              <a:spcBef>
                <a:spcPts val="720"/>
              </a:spcBef>
              <a:buNone/>
              <a:defRPr sz="2401" cap="none" baseline="0">
                <a:solidFill>
                  <a:schemeClr val="bg2"/>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1" y="5048915"/>
            <a:ext cx="2936130" cy="203261"/>
          </a:xfrm>
        </p:spPr>
        <p:txBody>
          <a:bodyPr anchor="t" anchorCtr="0"/>
          <a:lstStyle>
            <a:lvl1pPr marL="141066" indent="-141066" algn="ctr">
              <a:lnSpc>
                <a:spcPct val="110000"/>
              </a:lnSpc>
              <a:spcBef>
                <a:spcPts val="720"/>
              </a:spcBef>
              <a:buFont typeface="Wingdings" panose="05000000000000000000" pitchFamily="2" charset="2"/>
              <a:buChar char="§"/>
              <a:defRPr sz="1201" cap="none"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1" y="1340445"/>
            <a:ext cx="2936130" cy="812787"/>
          </a:xfrm>
        </p:spPr>
        <p:txBody>
          <a:bodyPr anchor="t" anchorCtr="0"/>
          <a:lstStyle>
            <a:lvl1pPr marL="0" indent="0" algn="ctr">
              <a:lnSpc>
                <a:spcPct val="110000"/>
              </a:lnSpc>
              <a:spcBef>
                <a:spcPts val="720"/>
              </a:spcBef>
              <a:buNone/>
              <a:defRPr sz="2401" cap="none" baseline="0">
                <a:solidFill>
                  <a:schemeClr val="tx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5" y="2917907"/>
            <a:ext cx="4202403" cy="1182503"/>
          </a:xfrm>
        </p:spPr>
        <p:txBody>
          <a:bodyPr anchor="t" anchorCtr="0"/>
          <a:lstStyle>
            <a:lvl1pPr marL="0" indent="0" algn="ctr" defTabSz="1098025" rtl="0" eaLnBrk="1" latinLnBrk="0" hangingPunct="1">
              <a:lnSpc>
                <a:spcPct val="100000"/>
              </a:lnSpc>
              <a:spcBef>
                <a:spcPct val="0"/>
              </a:spcBef>
              <a:buNone/>
              <a:defRPr lang="en-US" sz="3842" b="0" kern="1200" cap="none" dirty="0" smtClean="0">
                <a:solidFill>
                  <a:schemeClr val="tx1"/>
                </a:solidFill>
                <a:latin typeface="+mj-lt"/>
                <a:ea typeface="+mj-ea"/>
                <a:cs typeface="+mj-cs"/>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4" y="430548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2" y="4305487"/>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266468413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6" y="2519410"/>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6" y="1"/>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6" y="5038818"/>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1"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3" y="5124353"/>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5" y="0"/>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9"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143217123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0" y="-15099"/>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5"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5" y="1881925"/>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5" y="377373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5" y="5662041"/>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56146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2" name="Title 1"/>
          <p:cNvSpPr>
            <a:spLocks noGrp="1"/>
          </p:cNvSpPr>
          <p:nvPr>
            <p:ph type="title" hasCustomPrompt="1"/>
          </p:nvPr>
        </p:nvSpPr>
        <p:spPr>
          <a:xfrm>
            <a:off x="371745" y="2149718"/>
            <a:ext cx="3186675" cy="738920"/>
          </a:xfrm>
        </p:spPr>
        <p:txBody>
          <a:bodyPr anchor="t"/>
          <a:lstStyle>
            <a:lvl1pPr algn="l">
              <a:lnSpc>
                <a:spcPct val="100000"/>
              </a:lnSpc>
              <a:defRPr sz="2401"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9" name="Straight Connector 8"/>
          <p:cNvCxnSpPr/>
          <p:nvPr userDrawn="1"/>
        </p:nvCxnSpPr>
        <p:spPr>
          <a:xfrm>
            <a:off x="7298479" y="646710"/>
            <a:ext cx="0" cy="6325623"/>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rot="16200000">
            <a:off x="716322" y="346780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48289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7"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10"/>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429308848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2769736"/>
            <a:ext cx="3186675" cy="738920"/>
          </a:xfrm>
        </p:spPr>
        <p:txBody>
          <a:bodyPr anchor="b" anchorCtr="0"/>
          <a:lstStyle>
            <a:lvl1pPr algn="l">
              <a:lnSpc>
                <a:spcPct val="100000"/>
              </a:lnSpc>
              <a:defRPr sz="2401"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3164926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192"/>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81"/>
            <a:ext cx="8465137" cy="1105239"/>
          </a:xfrm>
        </p:spPr>
        <p:txBody>
          <a:bodyPr/>
          <a:lstStyle>
            <a:lvl1pPr>
              <a:lnSpc>
                <a:spcPct val="95000"/>
              </a:lnSpc>
              <a:defRPr sz="2402">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7" name="Rectangle 6"/>
          <p:cNvSpPr/>
          <p:nvPr userDrawn="1"/>
        </p:nvSpPr>
        <p:spPr>
          <a:xfrm>
            <a:off x="276448" y="6911163"/>
            <a:ext cx="1392865" cy="414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1200937350"/>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3509648"/>
            <a:ext cx="3186675" cy="738920"/>
          </a:xfrm>
        </p:spPr>
        <p:txBody>
          <a:bodyPr anchor="b" anchorCtr="0"/>
          <a:lstStyle>
            <a:lvl1pPr algn="l">
              <a:lnSpc>
                <a:spcPct val="100000"/>
              </a:lnSpc>
              <a:defRPr sz="2401"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4"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256176404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2"/>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384"/>
            <a:ext cx="10182926" cy="369460"/>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a:p>
        </p:txBody>
      </p:sp>
      <p:grpSp>
        <p:nvGrpSpPr>
          <p:cNvPr id="7" name="Group 6"/>
          <p:cNvGrpSpPr/>
          <p:nvPr userDrawn="1"/>
        </p:nvGrpSpPr>
        <p:grpSpPr>
          <a:xfrm>
            <a:off x="-4020" y="1467159"/>
            <a:ext cx="10977818" cy="153987"/>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Tree>
    <p:extLst>
      <p:ext uri="{BB962C8B-B14F-4D97-AF65-F5344CB8AC3E}">
        <p14:creationId xmlns:p14="http://schemas.microsoft.com/office/powerpoint/2010/main" val="82492357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384"/>
            <a:ext cx="10237251" cy="36946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79"/>
            <a:ext cx="8465137" cy="1104918"/>
          </a:xfrm>
        </p:spPr>
        <p:txBody>
          <a:bodyPr/>
          <a:lstStyle>
            <a:lvl1pPr>
              <a:lnSpc>
                <a:spcPct val="95000"/>
              </a:lnSpc>
              <a:defRPr sz="2401">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2"/>
          <p:cNvSpPr>
            <a:spLocks noGrp="1"/>
          </p:cNvSpPr>
          <p:nvPr>
            <p:ph type="sldNum" sz="quarter" idx="12"/>
          </p:nvPr>
        </p:nvSpPr>
        <p:spPr>
          <a:xfrm>
            <a:off x="8046823" y="7180009"/>
            <a:ext cx="2562172" cy="147861"/>
          </a:xfrm>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1381790699"/>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2" name="Title 1"/>
          <p:cNvSpPr>
            <a:spLocks noGrp="1"/>
          </p:cNvSpPr>
          <p:nvPr>
            <p:ph type="title"/>
          </p:nvPr>
        </p:nvSpPr>
        <p:spPr>
          <a:xfrm>
            <a:off x="371744" y="862384"/>
            <a:ext cx="10237251" cy="36946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5" y="1922495"/>
            <a:ext cx="6700373" cy="1363963"/>
          </a:xfrm>
        </p:spPr>
        <p:txBody>
          <a:bodyPr/>
          <a:lstStyle>
            <a:lvl1pPr>
              <a:lnSpc>
                <a:spcPct val="110000"/>
              </a:lnSpc>
              <a:spcBef>
                <a:spcPts val="2161"/>
              </a:spcBef>
              <a:spcAft>
                <a:spcPts val="600"/>
              </a:spcAft>
              <a:defRPr sz="2401">
                <a:latin typeface="+mj-lt"/>
              </a:defRPr>
            </a:lvl1pPr>
            <a:lvl2pPr marL="0" indent="0">
              <a:spcBef>
                <a:spcPts val="720"/>
              </a:spcBef>
              <a:buFontTx/>
              <a:buNone/>
              <a:defRPr sz="1681">
                <a:latin typeface="+mj-lt"/>
              </a:defRPr>
            </a:lvl2pPr>
            <a:lvl3pPr>
              <a:defRPr sz="1081"/>
            </a:lvl3pPr>
            <a:lvl4pPr>
              <a:defRPr sz="960"/>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Picture Placeholder 9"/>
          <p:cNvSpPr>
            <a:spLocks noGrp="1"/>
          </p:cNvSpPr>
          <p:nvPr>
            <p:ph type="pic" sz="quarter" idx="13"/>
          </p:nvPr>
        </p:nvSpPr>
        <p:spPr>
          <a:xfrm>
            <a:off x="7297616" y="1959917"/>
            <a:ext cx="3311379"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281358405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4" y="704233"/>
            <a:ext cx="10237251" cy="591252"/>
          </a:xfrm>
        </p:spPr>
        <p:txBody>
          <a:bodyPr/>
          <a:lstStyle>
            <a:lvl1pPr>
              <a:defRPr sz="3842"/>
            </a:lvl1pPr>
          </a:lstStyle>
          <a:p>
            <a:r>
              <a:rPr lang="en-US" smtClean="0"/>
              <a:t>Click to edit Master title style</a:t>
            </a:r>
            <a:endParaRPr lang="en-US" dirty="0"/>
          </a:p>
        </p:txBody>
      </p:sp>
      <p:sp>
        <p:nvSpPr>
          <p:cNvPr id="3" name="Content Placeholder 2"/>
          <p:cNvSpPr>
            <a:spLocks noGrp="1"/>
          </p:cNvSpPr>
          <p:nvPr>
            <p:ph idx="1"/>
          </p:nvPr>
        </p:nvSpPr>
        <p:spPr>
          <a:xfrm>
            <a:off x="371745" y="5500001"/>
            <a:ext cx="1849079" cy="674051"/>
          </a:xfrm>
        </p:spPr>
        <p:txBody>
          <a:bodyPr numCol="1">
            <a:noAutofit/>
          </a:bodyPr>
          <a:lstStyle>
            <a:lvl1pPr>
              <a:tabLst>
                <a:tab pos="209692" algn="l"/>
              </a:tabLst>
              <a:defRPr sz="960">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6" y="5526259"/>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9"/>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14" name="Content Placeholder 2"/>
          <p:cNvSpPr>
            <a:spLocks noGrp="1"/>
          </p:cNvSpPr>
          <p:nvPr>
            <p:ph idx="14"/>
          </p:nvPr>
        </p:nvSpPr>
        <p:spPr>
          <a:xfrm>
            <a:off x="2321136" y="5500001"/>
            <a:ext cx="1849079" cy="674051"/>
          </a:xfrm>
        </p:spPr>
        <p:txBody>
          <a:bodyPr numCol="1">
            <a:noAutofit/>
          </a:bodyPr>
          <a:lstStyle>
            <a:lvl1pPr>
              <a:tabLst>
                <a:tab pos="209692" algn="l"/>
              </a:tabLst>
              <a:defRPr sz="96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25907882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0"/>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0"/>
            <a:ext cx="4053576" cy="1034770"/>
          </a:xfrm>
        </p:spPr>
        <p:txBody>
          <a:bodyPr anchor="t" anchorCtr="0"/>
          <a:lstStyle>
            <a:lvl1pPr>
              <a:defRPr sz="3362">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5"/>
            <a:ext cx="3192072" cy="674051"/>
          </a:xfrm>
        </p:spPr>
        <p:txBody>
          <a:bodyPr numCol="1">
            <a:noAutofit/>
          </a:bodyPr>
          <a:lstStyle>
            <a:lvl1pPr>
              <a:tabLst>
                <a:tab pos="343133"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5"/>
            <a:ext cx="3192072" cy="674051"/>
          </a:xfrm>
        </p:spPr>
        <p:txBody>
          <a:bodyPr numCol="1">
            <a:noAutofit/>
          </a:bodyPr>
          <a:lstStyle>
            <a:lvl1pPr>
              <a:tabLst>
                <a:tab pos="343133"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1"/>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1154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0" y="6072"/>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
        <p:nvSpPr>
          <p:cNvPr id="9" name="Rectangle 8"/>
          <p:cNvSpPr/>
          <p:nvPr userDrawn="1"/>
        </p:nvSpPr>
        <p:spPr bwMode="ltGray">
          <a:xfrm>
            <a:off x="9385287" y="-4228"/>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2" name="Title 1"/>
          <p:cNvSpPr>
            <a:spLocks noGrp="1"/>
          </p:cNvSpPr>
          <p:nvPr>
            <p:ph type="title" hasCustomPrompt="1"/>
          </p:nvPr>
        </p:nvSpPr>
        <p:spPr>
          <a:xfrm>
            <a:off x="435558"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5" y="566149"/>
            <a:ext cx="4474385" cy="687624"/>
          </a:xfrm>
        </p:spPr>
        <p:txBody>
          <a:bodyPr/>
          <a:lstStyle>
            <a:lvl1pPr>
              <a:spcBef>
                <a:spcPts val="2882"/>
              </a:spcBef>
              <a:defRPr sz="1321">
                <a:solidFill>
                  <a:schemeClr val="tx2"/>
                </a:solidFill>
                <a:latin typeface="+mj-lt"/>
              </a:defRPr>
            </a:lvl1pPr>
            <a:lvl2pPr marL="0" indent="0">
              <a:lnSpc>
                <a:spcPct val="110000"/>
              </a:lnSpc>
              <a:spcBef>
                <a:spcPts val="720"/>
              </a:spcBef>
              <a:buNone/>
              <a:defRPr sz="960"/>
            </a:lvl2pPr>
            <a:lvl3pPr marL="141066" indent="-141066">
              <a:lnSpc>
                <a:spcPct val="110000"/>
              </a:lnSpc>
              <a:spcBef>
                <a:spcPts val="720"/>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770154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8" y="1763926"/>
            <a:ext cx="4849826" cy="1012585"/>
          </a:xfrm>
        </p:spPr>
        <p:txBody>
          <a:bodyPr/>
          <a:lstStyle>
            <a:lvl1pPr>
              <a:defRPr sz="1681"/>
            </a:lvl1pPr>
            <a:lvl2pPr>
              <a:defRPr sz="1201"/>
            </a:lvl2pPr>
            <a:lvl3pPr>
              <a:defRPr sz="1081"/>
            </a:lvl3pPr>
            <a:lvl4pPr>
              <a:defRPr sz="960"/>
            </a:lvl4pPr>
            <a:lvl5pPr>
              <a:defRPr sz="841"/>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6" y="1763926"/>
            <a:ext cx="4849826" cy="1012585"/>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383261120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59"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6"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0"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63855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9" y="3870780"/>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1"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89" y="3870780"/>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39" y="3870780"/>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1" y="3870780"/>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801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745" y="1922494"/>
            <a:ext cx="6700373" cy="1364348"/>
          </a:xfrm>
        </p:spPr>
        <p:txBody>
          <a:bodyPr/>
          <a:lstStyle>
            <a:lvl1pPr>
              <a:lnSpc>
                <a:spcPct val="110000"/>
              </a:lnSpc>
              <a:spcBef>
                <a:spcPts val="2162"/>
              </a:spcBef>
              <a:spcAft>
                <a:spcPts val="600"/>
              </a:spcAft>
              <a:defRPr sz="2402">
                <a:latin typeface="+mj-lt"/>
              </a:defRPr>
            </a:lvl1pPr>
            <a:lvl2pPr marL="0" indent="0">
              <a:spcBef>
                <a:spcPts val="721"/>
              </a:spcBef>
              <a:buFontTx/>
              <a:buNone/>
              <a:defRPr sz="1681">
                <a:latin typeface="+mj-lt"/>
              </a:defRPr>
            </a:lvl2pPr>
            <a:lvl3pPr>
              <a:defRPr sz="1081"/>
            </a:lvl3pPr>
            <a:lvl4pPr>
              <a:defRPr sz="961"/>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3"/>
          </p:nvPr>
        </p:nvSpPr>
        <p:spPr>
          <a:xfrm>
            <a:off x="7297617" y="1959917"/>
            <a:ext cx="3311379" cy="258661"/>
          </a:xfrm>
          <a:solidFill>
            <a:schemeClr val="bg1">
              <a:lumMod val="95000"/>
            </a:schemeClr>
          </a:solidFill>
        </p:spPr>
        <p:txBody>
          <a:bodyPr/>
          <a:lstStyle/>
          <a:p>
            <a:r>
              <a:rPr lang="en-US" smtClean="0"/>
              <a:t>Click icon to add picture</a:t>
            </a:r>
            <a:endParaRPr lang="en-US"/>
          </a:p>
        </p:txBody>
      </p:sp>
      <p:sp>
        <p:nvSpPr>
          <p:cNvPr id="7" name="Rectangle 6"/>
          <p:cNvSpPr/>
          <p:nvPr userDrawn="1"/>
        </p:nvSpPr>
        <p:spPr>
          <a:xfrm>
            <a:off x="159489" y="6911165"/>
            <a:ext cx="2137145" cy="55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Date Placeholder 7"/>
          <p:cNvSpPr>
            <a:spLocks noGrp="1"/>
          </p:cNvSpPr>
          <p:nvPr>
            <p:ph type="dt" sz="half" idx="14"/>
          </p:nvPr>
        </p:nvSpPr>
        <p:spPr/>
        <p:txBody>
          <a:bodyPr/>
          <a:lstStyle/>
          <a:p>
            <a:endParaRPr lang="en-US"/>
          </a:p>
        </p:txBody>
      </p:sp>
      <p:sp>
        <p:nvSpPr>
          <p:cNvPr id="9" name="Footer Placeholder 8"/>
          <p:cNvSpPr>
            <a:spLocks noGrp="1"/>
          </p:cNvSpPr>
          <p:nvPr>
            <p:ph type="ftr" sz="quarter" idx="15"/>
          </p:nvPr>
        </p:nvSpPr>
        <p:spPr/>
        <p:txBody>
          <a:bodyPr/>
          <a:lstStyle/>
          <a:p>
            <a:endParaRPr lang="en-US" dirty="0"/>
          </a:p>
        </p:txBody>
      </p:sp>
      <p:sp>
        <p:nvSpPr>
          <p:cNvPr id="11" name="Slide Number Placeholder 10"/>
          <p:cNvSpPr>
            <a:spLocks noGrp="1"/>
          </p:cNvSpPr>
          <p:nvPr>
            <p:ph type="sldNum" sz="quarter" idx="16"/>
          </p:nvPr>
        </p:nvSpPr>
        <p:spPr/>
        <p:txBody>
          <a:bodyPr/>
          <a:lstStyle/>
          <a:p>
            <a:fld id="{F06B2653-D1AD-46BA-BB88-3123B5BA212E}" type="slidenum">
              <a:rPr lang="en-US" smtClean="0"/>
              <a:pPr/>
              <a:t>‹#›</a:t>
            </a:fld>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8781307"/>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4"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7"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1"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885885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5"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4" y="5619591"/>
            <a:ext cx="3178419" cy="147733"/>
          </a:xfrm>
        </p:spPr>
        <p:txBody>
          <a:bodyPr/>
          <a:lstStyle>
            <a:lvl1pPr>
              <a:defRPr sz="960">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8"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8"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3"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8"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4"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0"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6"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9"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1"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20" y="5902914"/>
            <a:ext cx="10203269"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1"/>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4"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0"/>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2" y="2730000"/>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3144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5"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8"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6"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9"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1"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6"/>
            <a:ext cx="0" cy="2928694"/>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6" y="5526193"/>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5" y="5415393"/>
            <a:ext cx="4077742" cy="332527"/>
          </a:xfrm>
        </p:spPr>
        <p:txBody>
          <a:bodyPr anchor="b" anchorCtr="0"/>
          <a:lstStyle>
            <a:lvl1pPr algn="ctr">
              <a:defRPr sz="2161"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306447378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1" y="3432516"/>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4"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79226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6" y="4511810"/>
            <a:ext cx="4474844"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4" y="4511810"/>
            <a:ext cx="4474844"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7" y="2511962"/>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7" name="Text Placeholder 2"/>
          <p:cNvSpPr>
            <a:spLocks noGrp="1"/>
          </p:cNvSpPr>
          <p:nvPr>
            <p:ph type="body" idx="22"/>
          </p:nvPr>
        </p:nvSpPr>
        <p:spPr>
          <a:xfrm>
            <a:off x="1413359" y="6181685"/>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7" y="5129110"/>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9" name="Text Placeholder 2"/>
          <p:cNvSpPr>
            <a:spLocks noGrp="1"/>
          </p:cNvSpPr>
          <p:nvPr>
            <p:ph type="body" idx="24"/>
          </p:nvPr>
        </p:nvSpPr>
        <p:spPr>
          <a:xfrm>
            <a:off x="6703851" y="6181685"/>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51948653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1744" y="862384"/>
            <a:ext cx="10237251" cy="369460"/>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3" y="2622802"/>
            <a:ext cx="4714073" cy="1012585"/>
          </a:xfrm>
        </p:spPr>
        <p:txBody>
          <a:bodyPr/>
          <a:lstStyle>
            <a:lvl1pPr>
              <a:lnSpc>
                <a:spcPct val="100000"/>
              </a:lnSpc>
              <a:spcBef>
                <a:spcPts val="720"/>
              </a:spcBef>
              <a:defRPr sz="1681">
                <a:latin typeface="+mj-lt"/>
              </a:defRPr>
            </a:lvl1pPr>
            <a:lvl2pPr>
              <a:defRPr sz="1201"/>
            </a:lvl2pPr>
            <a:lvl3pPr>
              <a:defRPr sz="1081"/>
            </a:lvl3pPr>
            <a:lvl4pPr>
              <a:defRPr sz="960"/>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900"/>
            <a:ext cx="4715924" cy="406393"/>
          </a:xfrm>
        </p:spPr>
        <p:txBody>
          <a:bodyPr anchor="b"/>
          <a:lstStyle>
            <a:lvl1pPr marL="0" indent="0">
              <a:lnSpc>
                <a:spcPct val="110000"/>
              </a:lnSpc>
              <a:spcBef>
                <a:spcPts val="2161"/>
              </a:spcBef>
              <a:buNone/>
              <a:defRPr sz="2401" b="0">
                <a:latin typeface="+mj-lt"/>
              </a:defRPr>
            </a:lvl1pPr>
            <a:lvl2pPr marL="549013" indent="0">
              <a:buNone/>
              <a:defRPr sz="2401" b="1"/>
            </a:lvl2pPr>
            <a:lvl3pPr marL="1098025" indent="0">
              <a:buNone/>
              <a:defRPr sz="2161" b="1"/>
            </a:lvl3pPr>
            <a:lvl4pPr marL="1647038" indent="0">
              <a:buNone/>
              <a:defRPr sz="1921" b="1"/>
            </a:lvl4pPr>
            <a:lvl5pPr marL="2196051" indent="0">
              <a:buNone/>
              <a:defRPr sz="1921" b="1"/>
            </a:lvl5pPr>
            <a:lvl6pPr marL="2745063" indent="0">
              <a:buNone/>
              <a:defRPr sz="1921" b="1"/>
            </a:lvl6pPr>
            <a:lvl7pPr marL="3294076" indent="0">
              <a:buNone/>
              <a:defRPr sz="1921" b="1"/>
            </a:lvl7pPr>
            <a:lvl8pPr marL="3843089" indent="0">
              <a:buNone/>
              <a:defRPr sz="1921" b="1"/>
            </a:lvl8pPr>
            <a:lvl9pPr marL="4392101"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5982"/>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0"/>
              </a:spcBef>
            </a:pPr>
            <a:r>
              <a:rPr lang="en-US" smtClean="0"/>
              <a:t>Click to edit Master text styles</a:t>
            </a:r>
          </a:p>
          <a:p>
            <a:pPr lvl="1">
              <a:lnSpc>
                <a:spcPct val="100000"/>
              </a:lnSpc>
              <a:spcBef>
                <a:spcPts val="720"/>
              </a:spcBef>
            </a:pPr>
            <a:r>
              <a:rPr lang="en-US" smtClean="0"/>
              <a:t>Second level</a:t>
            </a:r>
          </a:p>
          <a:p>
            <a:pPr lvl="2">
              <a:lnSpc>
                <a:spcPct val="100000"/>
              </a:lnSpc>
              <a:spcBef>
                <a:spcPts val="720"/>
              </a:spcBef>
            </a:pPr>
            <a:r>
              <a:rPr lang="en-US" smtClean="0"/>
              <a:t>Third level</a:t>
            </a:r>
          </a:p>
          <a:p>
            <a:pPr lvl="3">
              <a:lnSpc>
                <a:spcPct val="100000"/>
              </a:lnSpc>
              <a:spcBef>
                <a:spcPts val="720"/>
              </a:spcBef>
            </a:pPr>
            <a:r>
              <a:rPr lang="en-US" smtClean="0"/>
              <a:t>Fourth level</a:t>
            </a:r>
          </a:p>
          <a:p>
            <a:pPr lvl="4">
              <a:lnSpc>
                <a:spcPct val="100000"/>
              </a:lnSpc>
              <a:spcBef>
                <a:spcPts val="720"/>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900"/>
            <a:ext cx="4715924" cy="406393"/>
          </a:xfrm>
        </p:spPr>
        <p:txBody>
          <a:bodyPr anchor="b"/>
          <a:lstStyle>
            <a:lvl1pPr marL="0" indent="0">
              <a:lnSpc>
                <a:spcPct val="110000"/>
              </a:lnSpc>
              <a:spcBef>
                <a:spcPts val="2161"/>
              </a:spcBef>
              <a:buNone/>
              <a:defRPr sz="2401" b="0">
                <a:latin typeface="+mj-lt"/>
              </a:defRPr>
            </a:lvl1pPr>
            <a:lvl2pPr marL="549013" indent="0">
              <a:buNone/>
              <a:defRPr sz="2401" b="1"/>
            </a:lvl2pPr>
            <a:lvl3pPr marL="1098025" indent="0">
              <a:buNone/>
              <a:defRPr sz="2161" b="1"/>
            </a:lvl3pPr>
            <a:lvl4pPr marL="1647038" indent="0">
              <a:buNone/>
              <a:defRPr sz="1921" b="1"/>
            </a:lvl4pPr>
            <a:lvl5pPr marL="2196051" indent="0">
              <a:buNone/>
              <a:defRPr sz="1921" b="1"/>
            </a:lvl5pPr>
            <a:lvl6pPr marL="2745063" indent="0">
              <a:buNone/>
              <a:defRPr sz="1921" b="1"/>
            </a:lvl6pPr>
            <a:lvl7pPr marL="3294076" indent="0">
              <a:buNone/>
              <a:defRPr sz="1921" b="1"/>
            </a:lvl7pPr>
            <a:lvl8pPr marL="3843089" indent="0">
              <a:buNone/>
              <a:defRPr sz="1921" b="1"/>
            </a:lvl8pPr>
            <a:lvl9pPr marL="4392101" indent="0">
              <a:buNone/>
              <a:defRPr sz="1921" b="1"/>
            </a:lvl9pPr>
          </a:lstStyle>
          <a:p>
            <a:pPr lvl="0"/>
            <a:r>
              <a:rPr lang="en-US" smtClean="0"/>
              <a:t>Click to edit Master text styles</a:t>
            </a:r>
          </a:p>
        </p:txBody>
      </p:sp>
    </p:spTree>
    <p:extLst>
      <p:ext uri="{BB962C8B-B14F-4D97-AF65-F5344CB8AC3E}">
        <p14:creationId xmlns:p14="http://schemas.microsoft.com/office/powerpoint/2010/main" val="154181080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384"/>
            <a:ext cx="10237251" cy="36946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3" y="1968604"/>
            <a:ext cx="4714073" cy="406393"/>
          </a:xfrm>
        </p:spPr>
        <p:txBody>
          <a:bodyPr vert="horz" wrap="square" lIns="0" tIns="0" rIns="0" bIns="0" rtlCol="0" anchor="b">
            <a:spAutoFit/>
          </a:bodyPr>
          <a:lstStyle>
            <a:lvl1pPr>
              <a:defRPr lang="en-US" sz="2401" b="0" dirty="0" smtClean="0"/>
            </a:lvl1pPr>
          </a:lstStyle>
          <a:p>
            <a:pPr lvl="0">
              <a:lnSpc>
                <a:spcPct val="110000"/>
              </a:lnSpc>
              <a:spcBef>
                <a:spcPts val="2161"/>
              </a:spcBef>
            </a:pPr>
            <a:r>
              <a:rPr lang="en-US" smtClean="0"/>
              <a:t>Click to edit Master text styles</a:t>
            </a:r>
          </a:p>
        </p:txBody>
      </p:sp>
      <p:sp>
        <p:nvSpPr>
          <p:cNvPr id="4" name="Content Placeholder 3"/>
          <p:cNvSpPr>
            <a:spLocks noGrp="1"/>
          </p:cNvSpPr>
          <p:nvPr>
            <p:ph sz="half" idx="2"/>
          </p:nvPr>
        </p:nvSpPr>
        <p:spPr>
          <a:xfrm>
            <a:off x="371743" y="2622802"/>
            <a:ext cx="4714073" cy="1245982"/>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0"/>
              </a:spcBef>
            </a:pPr>
            <a:r>
              <a:rPr lang="en-US" smtClean="0"/>
              <a:t>Click to edit Master text styles</a:t>
            </a:r>
          </a:p>
          <a:p>
            <a:pPr lvl="1">
              <a:lnSpc>
                <a:spcPct val="100000"/>
              </a:lnSpc>
              <a:spcBef>
                <a:spcPts val="720"/>
              </a:spcBef>
            </a:pPr>
            <a:r>
              <a:rPr lang="en-US" smtClean="0"/>
              <a:t>Second level</a:t>
            </a:r>
          </a:p>
          <a:p>
            <a:pPr lvl="2">
              <a:lnSpc>
                <a:spcPct val="100000"/>
              </a:lnSpc>
              <a:spcBef>
                <a:spcPts val="720"/>
              </a:spcBef>
            </a:pPr>
            <a:r>
              <a:rPr lang="en-US" smtClean="0"/>
              <a:t>Third level</a:t>
            </a:r>
          </a:p>
          <a:p>
            <a:pPr lvl="3">
              <a:lnSpc>
                <a:spcPct val="100000"/>
              </a:lnSpc>
              <a:spcBef>
                <a:spcPts val="720"/>
              </a:spcBef>
            </a:pPr>
            <a:r>
              <a:rPr lang="en-US" smtClean="0"/>
              <a:t>Fourth level</a:t>
            </a:r>
          </a:p>
          <a:p>
            <a:pPr lvl="4">
              <a:lnSpc>
                <a:spcPct val="100000"/>
              </a:lnSpc>
              <a:spcBef>
                <a:spcPts val="720"/>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5"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61345070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253171343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2" name="Title 1"/>
          <p:cNvSpPr>
            <a:spLocks noGrp="1"/>
          </p:cNvSpPr>
          <p:nvPr>
            <p:ph type="title" hasCustomPrompt="1"/>
          </p:nvPr>
        </p:nvSpPr>
        <p:spPr>
          <a:xfrm>
            <a:off x="371744" y="704233"/>
            <a:ext cx="10237251" cy="591252"/>
          </a:xfrm>
        </p:spPr>
        <p:txBody>
          <a:bodyPr/>
          <a:lstStyle>
            <a:lvl1pPr>
              <a:defRPr sz="3842"/>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0"/>
            <a:ext cx="5646692" cy="116314"/>
          </a:xfrm>
        </p:spPr>
        <p:txBody>
          <a:bodyPr/>
          <a:lstStyle>
            <a:lvl1pPr>
              <a:lnSpc>
                <a:spcPct val="105000"/>
              </a:lnSpc>
              <a:spcBef>
                <a:spcPts val="0"/>
              </a:spcBef>
              <a:defRPr sz="72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2260432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209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5" y="704105"/>
            <a:ext cx="10237251" cy="591380"/>
          </a:xfrm>
        </p:spPr>
        <p:txBody>
          <a:bodyPr/>
          <a:lstStyle>
            <a:lvl1pPr>
              <a:defRPr sz="3843"/>
            </a:lvl1pPr>
          </a:lstStyle>
          <a:p>
            <a:r>
              <a:rPr lang="en-US" smtClean="0"/>
              <a:t>Click to edit Master title style</a:t>
            </a:r>
            <a:endParaRPr lang="en-US" dirty="0"/>
          </a:p>
        </p:txBody>
      </p:sp>
      <p:sp>
        <p:nvSpPr>
          <p:cNvPr id="3" name="Content Placeholder 2"/>
          <p:cNvSpPr>
            <a:spLocks noGrp="1"/>
          </p:cNvSpPr>
          <p:nvPr>
            <p:ph idx="1"/>
          </p:nvPr>
        </p:nvSpPr>
        <p:spPr>
          <a:xfrm>
            <a:off x="371745" y="5500002"/>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5" y="5526258"/>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8"/>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Content Placeholder 2"/>
          <p:cNvSpPr>
            <a:spLocks noGrp="1"/>
          </p:cNvSpPr>
          <p:nvPr>
            <p:ph idx="14"/>
          </p:nvPr>
        </p:nvSpPr>
        <p:spPr>
          <a:xfrm>
            <a:off x="2321137" y="5500002"/>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4008813815"/>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227419801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5"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4" y="5619591"/>
            <a:ext cx="3178419" cy="147733"/>
          </a:xfrm>
        </p:spPr>
        <p:txBody>
          <a:bodyPr/>
          <a:lstStyle>
            <a:lvl1pPr>
              <a:defRPr sz="960">
                <a:solidFill>
                  <a:schemeClr val="tx1"/>
                </a:solidFill>
                <a:latin typeface="+mn-lt"/>
              </a:defRPr>
            </a:lvl1pPr>
          </a:lstStyle>
          <a:p>
            <a:pPr lvl="0"/>
            <a:r>
              <a:rPr lang="en-US" dirty="0" smtClean="0"/>
              <a:t>Click to edit Master text styles</a:t>
            </a:r>
          </a:p>
        </p:txBody>
      </p:sp>
      <p:sp>
        <p:nvSpPr>
          <p:cNvPr id="41" name="Content Placeholder 2"/>
          <p:cNvSpPr>
            <a:spLocks noGrp="1"/>
          </p:cNvSpPr>
          <p:nvPr>
            <p:ph sz="half" idx="31"/>
          </p:nvPr>
        </p:nvSpPr>
        <p:spPr>
          <a:xfrm>
            <a:off x="2095596"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9"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1"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dirty="0" smtClean="0"/>
              <a:t>Click to edit Master text styles</a:t>
            </a:r>
          </a:p>
        </p:txBody>
      </p:sp>
      <p:sp>
        <p:nvSpPr>
          <p:cNvPr id="48" name="Text Placeholder 46"/>
          <p:cNvSpPr>
            <a:spLocks noGrp="1"/>
          </p:cNvSpPr>
          <p:nvPr>
            <p:ph type="body" sz="quarter" idx="37"/>
          </p:nvPr>
        </p:nvSpPr>
        <p:spPr>
          <a:xfrm>
            <a:off x="2182663"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Tree>
    <p:extLst>
      <p:ext uri="{BB962C8B-B14F-4D97-AF65-F5344CB8AC3E}">
        <p14:creationId xmlns:p14="http://schemas.microsoft.com/office/powerpoint/2010/main" val="2347488588"/>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266"/>
          </a:xfrm>
        </p:spPr>
        <p:txBody>
          <a:bodyPr wrap="square" lIns="0" tIns="0" rIns="0" bIns="0" anchor="t" anchorCtr="0">
            <a:spAutoFit/>
          </a:bodyPr>
          <a:lstStyle>
            <a:lvl1pPr algn="l">
              <a:lnSpc>
                <a:spcPct val="90000"/>
              </a:lnSpc>
              <a:spcBef>
                <a:spcPts val="720"/>
              </a:spcBef>
              <a:defRPr sz="3842"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bg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344"/>
            <a:ext cx="3477234" cy="110800"/>
          </a:xfrm>
        </p:spPr>
        <p:txBody>
          <a:bodyPr/>
          <a:lstStyle/>
          <a:p>
            <a:endParaRPr lang="en-US" dirty="0"/>
          </a:p>
        </p:txBody>
      </p:sp>
      <p:sp>
        <p:nvSpPr>
          <p:cNvPr id="6" name="Slide Number Placeholder 5"/>
          <p:cNvSpPr>
            <a:spLocks noGrp="1"/>
          </p:cNvSpPr>
          <p:nvPr>
            <p:ph type="sldNum" sz="quarter" idx="12"/>
          </p:nvPr>
        </p:nvSpPr>
        <p:spPr>
          <a:xfrm>
            <a:off x="7948120" y="8039069"/>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bg1"/>
                </a:solidFill>
                <a:latin typeface="+mj-lt"/>
              </a:defRPr>
            </a:lvl1pPr>
            <a:lvl2pPr marL="549013" indent="0" algn="r">
              <a:spcBef>
                <a:spcPts val="0"/>
              </a:spcBef>
              <a:buNone/>
              <a:defRPr sz="960"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6" name="Picture 4" descr="C:\Users\OFFICE~1\AppData\Local\Temp\vmware-Office ROI\VMwareDnD\d95b34d1\pwc_logo_white.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97599" y="6093255"/>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4453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1_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266"/>
          </a:xfrm>
        </p:spPr>
        <p:txBody>
          <a:bodyPr wrap="square" lIns="0" tIns="0" rIns="0" bIns="0" anchor="t" anchorCtr="0">
            <a:spAutoFit/>
          </a:bodyPr>
          <a:lstStyle>
            <a:lvl1pPr algn="l">
              <a:lnSpc>
                <a:spcPct val="90000"/>
              </a:lnSpc>
              <a:spcBef>
                <a:spcPts val="720"/>
              </a:spcBef>
              <a:defRPr sz="3842"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bg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143"/>
            <a:ext cx="3477234" cy="110800"/>
          </a:xfrm>
        </p:spPr>
        <p:txBody>
          <a:bodyPr/>
          <a:lstStyle/>
          <a:p>
            <a:endParaRPr lang="en-US" dirty="0"/>
          </a:p>
        </p:txBody>
      </p:sp>
      <p:sp>
        <p:nvSpPr>
          <p:cNvPr id="6" name="Slide Number Placeholder 5"/>
          <p:cNvSpPr>
            <a:spLocks noGrp="1"/>
          </p:cNvSpPr>
          <p:nvPr>
            <p:ph type="sldNum" sz="quarter" idx="12"/>
          </p:nvPr>
        </p:nvSpPr>
        <p:spPr>
          <a:xfrm>
            <a:off x="8046823" y="7993768"/>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bg1"/>
                </a:solidFill>
                <a:latin typeface="+mj-lt"/>
              </a:defRPr>
            </a:lvl1pPr>
            <a:lvl2pPr marL="549013" indent="0" algn="r">
              <a:spcBef>
                <a:spcPts val="0"/>
              </a:spcBef>
              <a:buNone/>
              <a:defRPr sz="960"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2" name="Picture 4" descr="C:\Users\OFFICE~1\AppData\Local\Temp\vmware-Office ROI\VMwareDnD\d95b34d1\pwc_logo_white.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97599" y="6093255"/>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07728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1_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266"/>
          </a:xfrm>
        </p:spPr>
        <p:txBody>
          <a:bodyPr wrap="square" lIns="0" tIns="0" rIns="0" bIns="0" anchor="t" anchorCtr="0">
            <a:spAutoFit/>
          </a:bodyPr>
          <a:lstStyle>
            <a:lvl1pPr algn="l">
              <a:lnSpc>
                <a:spcPct val="90000"/>
              </a:lnSpc>
              <a:spcBef>
                <a:spcPts val="720"/>
              </a:spcBef>
              <a:defRPr sz="3842"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8193"/>
            <a:ext cx="5112386" cy="1064266"/>
          </a:xfrm>
        </p:spPr>
        <p:txBody>
          <a:bodyPr wrap="square" lIns="0" tIns="0" rIns="0" bIns="0" anchor="b" anchorCtr="0">
            <a:spAutoFit/>
          </a:bodyPr>
          <a:lstStyle>
            <a:lvl1pPr marL="0" indent="0" algn="l">
              <a:lnSpc>
                <a:spcPct val="90000"/>
              </a:lnSpc>
              <a:spcBef>
                <a:spcPts val="720"/>
              </a:spcBef>
              <a:buNone/>
              <a:defRPr sz="3842">
                <a:solidFill>
                  <a:schemeClr val="tx1"/>
                </a:solidFill>
                <a:latin typeface="+mj-lt"/>
              </a:defRPr>
            </a:lvl1pPr>
            <a:lvl2pPr marL="549013" indent="0" algn="ctr">
              <a:buNone/>
              <a:defRPr>
                <a:solidFill>
                  <a:schemeClr val="tx1">
                    <a:tint val="75000"/>
                  </a:schemeClr>
                </a:solidFill>
              </a:defRPr>
            </a:lvl2pPr>
            <a:lvl3pPr marL="1098025" indent="0" algn="ctr">
              <a:buNone/>
              <a:defRPr>
                <a:solidFill>
                  <a:schemeClr val="tx1">
                    <a:tint val="75000"/>
                  </a:schemeClr>
                </a:solidFill>
              </a:defRPr>
            </a:lvl3pPr>
            <a:lvl4pPr marL="1647038" indent="0" algn="ctr">
              <a:buNone/>
              <a:defRPr>
                <a:solidFill>
                  <a:schemeClr val="tx1">
                    <a:tint val="75000"/>
                  </a:schemeClr>
                </a:solidFill>
              </a:defRPr>
            </a:lvl4pPr>
            <a:lvl5pPr marL="2196051" indent="0" algn="ctr">
              <a:buNone/>
              <a:defRPr>
                <a:solidFill>
                  <a:schemeClr val="tx1">
                    <a:tint val="75000"/>
                  </a:schemeClr>
                </a:solidFill>
              </a:defRPr>
            </a:lvl5pPr>
            <a:lvl6pPr marL="2745063" indent="0" algn="ctr">
              <a:buNone/>
              <a:defRPr>
                <a:solidFill>
                  <a:schemeClr val="tx1">
                    <a:tint val="75000"/>
                  </a:schemeClr>
                </a:solidFill>
              </a:defRPr>
            </a:lvl6pPr>
            <a:lvl7pPr marL="3294076" indent="0" algn="ctr">
              <a:buNone/>
              <a:defRPr>
                <a:solidFill>
                  <a:schemeClr val="tx1">
                    <a:tint val="75000"/>
                  </a:schemeClr>
                </a:solidFill>
              </a:defRPr>
            </a:lvl7pPr>
            <a:lvl8pPr marL="3843089" indent="0" algn="ctr">
              <a:buNone/>
              <a:defRPr>
                <a:solidFill>
                  <a:schemeClr val="tx1">
                    <a:tint val="75000"/>
                  </a:schemeClr>
                </a:solidFill>
              </a:defRPr>
            </a:lvl8pPr>
            <a:lvl9pPr marL="4392101"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544"/>
            <a:ext cx="3477234" cy="110800"/>
          </a:xfrm>
        </p:spPr>
        <p:txBody>
          <a:bodyPr/>
          <a:lstStyle/>
          <a:p>
            <a:endParaRPr lang="en-US" dirty="0"/>
          </a:p>
        </p:txBody>
      </p:sp>
      <p:sp>
        <p:nvSpPr>
          <p:cNvPr id="6" name="Slide Number Placeholder 5"/>
          <p:cNvSpPr>
            <a:spLocks noGrp="1"/>
          </p:cNvSpPr>
          <p:nvPr>
            <p:ph type="sldNum" sz="quarter" idx="12"/>
          </p:nvPr>
        </p:nvSpPr>
        <p:spPr>
          <a:xfrm>
            <a:off x="8022147" y="8099472"/>
            <a:ext cx="2562172" cy="147733"/>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466"/>
          </a:xfrm>
        </p:spPr>
        <p:txBody>
          <a:bodyPr/>
          <a:lstStyle>
            <a:lvl1pPr marL="0" indent="0" algn="r">
              <a:spcBef>
                <a:spcPts val="0"/>
              </a:spcBef>
              <a:buNone/>
              <a:defRPr sz="960">
                <a:solidFill>
                  <a:schemeClr val="tx1"/>
                </a:solidFill>
                <a:latin typeface="+mj-lt"/>
              </a:defRPr>
            </a:lvl1pPr>
            <a:lvl2pPr marL="549013" indent="0" algn="r">
              <a:spcBef>
                <a:spcPts val="0"/>
              </a:spcBef>
              <a:buNone/>
              <a:defRPr sz="960"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pic>
        <p:nvPicPr>
          <p:cNvPr id="14" name="Picture 4"/>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398497" y="6080691"/>
            <a:ext cx="930345" cy="8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53823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1_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3" y="180287"/>
            <a:ext cx="10608995" cy="1441292"/>
          </a:xfrm>
        </p:spPr>
        <p:txBody>
          <a:bodyPr anchor="t"/>
          <a:lstStyle>
            <a:lvl1pPr algn="l">
              <a:defRPr sz="9366"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4" y="1758461"/>
            <a:ext cx="9333627" cy="591252"/>
          </a:xfrm>
        </p:spPr>
        <p:txBody>
          <a:bodyPr anchor="t" anchorCtr="0"/>
          <a:lstStyle>
            <a:lvl1pPr marL="0" indent="0">
              <a:buNone/>
              <a:defRPr sz="3842">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5" y="5497222"/>
            <a:ext cx="2275667" cy="147733"/>
          </a:xfrm>
        </p:spPr>
        <p:txBody>
          <a:bodyPr/>
          <a:lstStyle>
            <a:lvl1pPr>
              <a:lnSpc>
                <a:spcPct val="100000"/>
              </a:lnSpc>
              <a:spcBef>
                <a:spcPts val="0"/>
              </a:spcBef>
              <a:defRPr sz="960">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9" y="5497222"/>
            <a:ext cx="2241744" cy="147733"/>
          </a:xfrm>
        </p:spPr>
        <p:txBody>
          <a:bodyPr/>
          <a:lstStyle>
            <a:lvl1pPr>
              <a:lnSpc>
                <a:spcPct val="100000"/>
              </a:lnSpc>
              <a:spcBef>
                <a:spcPts val="0"/>
              </a:spcBef>
              <a:defRPr sz="960">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2" y="5497222"/>
            <a:ext cx="2415762" cy="147733"/>
          </a:xfrm>
        </p:spPr>
        <p:txBody>
          <a:bodyPr/>
          <a:lstStyle>
            <a:lvl1pPr>
              <a:lnSpc>
                <a:spcPct val="100000"/>
              </a:lnSpc>
              <a:spcBef>
                <a:spcPts val="0"/>
              </a:spcBef>
              <a:defRPr sz="960">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5"/>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262062415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1_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4" y="1758461"/>
            <a:ext cx="9333627" cy="591252"/>
          </a:xfrm>
        </p:spPr>
        <p:txBody>
          <a:bodyPr anchor="t" anchorCtr="0"/>
          <a:lstStyle>
            <a:lvl1pPr marL="0" indent="0">
              <a:buNone/>
              <a:defRPr sz="3842">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3" y="180287"/>
            <a:ext cx="10608995" cy="1441292"/>
          </a:xfrm>
        </p:spPr>
        <p:txBody>
          <a:bodyPr anchor="t"/>
          <a:lstStyle>
            <a:lvl1pPr algn="l">
              <a:defRPr sz="9366"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240334359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6866" y="3190516"/>
            <a:ext cx="10608995" cy="369460"/>
          </a:xfrm>
        </p:spPr>
        <p:txBody>
          <a:bodyPr anchor="t"/>
          <a:lstStyle>
            <a:lvl1pPr algn="ctr">
              <a:defRPr sz="2401"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29"/>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bwMode="gray">
          <a:xfrm>
            <a:off x="5222317" y="2032306"/>
            <a:ext cx="536102" cy="564779"/>
          </a:xfrm>
          <a:prstGeom prst="rect">
            <a:avLst/>
          </a:prstGeom>
        </p:spPr>
      </p:pic>
    </p:spTree>
    <p:extLst>
      <p:ext uri="{BB962C8B-B14F-4D97-AF65-F5344CB8AC3E}">
        <p14:creationId xmlns:p14="http://schemas.microsoft.com/office/powerpoint/2010/main" val="66493207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1_Section Header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7" y="3139982"/>
            <a:ext cx="2952124" cy="738920"/>
          </a:xfrm>
        </p:spPr>
        <p:txBody>
          <a:bodyPr anchor="t"/>
          <a:lstStyle>
            <a:lvl1pPr algn="ctr">
              <a:lnSpc>
                <a:spcPct val="100000"/>
              </a:lnSpc>
              <a:defRPr sz="240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3"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Tree>
    <p:extLst>
      <p:ext uri="{BB962C8B-B14F-4D97-AF65-F5344CB8AC3E}">
        <p14:creationId xmlns:p14="http://schemas.microsoft.com/office/powerpoint/2010/main" val="1088203229"/>
      </p:ext>
    </p:extLst>
  </p:cSld>
  <p:clrMapOvr>
    <a:masterClrMapping/>
  </p:clrMapOvr>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8"/>
            <a:ext cx="10242128" cy="591252"/>
          </a:xfrm>
        </p:spPr>
        <p:txBody>
          <a:bodyPr anchor="t"/>
          <a:lstStyle>
            <a:lvl1pPr algn="ctr">
              <a:defRPr sz="384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6"/>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6" y="2496113"/>
            <a:ext cx="9333627" cy="258661"/>
          </a:xfrm>
        </p:spPr>
        <p:txBody>
          <a:bodyPr anchor="t" anchorCtr="0"/>
          <a:lstStyle>
            <a:lvl1pPr marL="0" indent="0" algn="ctr">
              <a:buNone/>
              <a:defRPr sz="1681">
                <a:solidFill>
                  <a:schemeClr val="bg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846584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2"/>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2"/>
            <a:ext cx="4053576" cy="1035027"/>
          </a:xfrm>
        </p:spPr>
        <p:txBody>
          <a:bodyPr anchor="t" anchorCtr="0"/>
          <a:lstStyle>
            <a:lvl1pPr>
              <a:defRPr sz="3363">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7"/>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6"/>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2"/>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825492"/>
      </p:ext>
    </p:extLst>
  </p:cSld>
  <p:clrMapOvr>
    <a:masterClrMapping/>
  </p:clrMapOvr>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1_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7"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2" name="Title 1"/>
          <p:cNvSpPr>
            <a:spLocks noGrp="1"/>
          </p:cNvSpPr>
          <p:nvPr>
            <p:ph type="title" hasCustomPrompt="1"/>
          </p:nvPr>
        </p:nvSpPr>
        <p:spPr>
          <a:xfrm>
            <a:off x="833877" y="2917907"/>
            <a:ext cx="4078560" cy="1182503"/>
          </a:xfrm>
        </p:spPr>
        <p:txBody>
          <a:bodyPr anchor="t"/>
          <a:lstStyle>
            <a:lvl1pPr algn="ctr">
              <a:lnSpc>
                <a:spcPct val="100000"/>
              </a:lnSpc>
              <a:defRPr sz="3842"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2" y="5048915"/>
            <a:ext cx="2936130" cy="203261"/>
          </a:xfrm>
        </p:spPr>
        <p:txBody>
          <a:bodyPr anchor="t" anchorCtr="0"/>
          <a:lstStyle>
            <a:lvl1pPr marL="141066" indent="-141066" algn="ctr">
              <a:lnSpc>
                <a:spcPct val="110000"/>
              </a:lnSpc>
              <a:spcBef>
                <a:spcPts val="720"/>
              </a:spcBef>
              <a:buFont typeface="Wingdings" panose="05000000000000000000" pitchFamily="2" charset="2"/>
              <a:buChar char="§"/>
              <a:defRPr sz="1201" cap="none"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4" y="1340445"/>
            <a:ext cx="2936130" cy="812787"/>
          </a:xfrm>
        </p:spPr>
        <p:txBody>
          <a:bodyPr anchor="t" anchorCtr="0"/>
          <a:lstStyle>
            <a:lvl1pPr marL="0" indent="0" algn="ctr">
              <a:lnSpc>
                <a:spcPct val="110000"/>
              </a:lnSpc>
              <a:spcBef>
                <a:spcPts val="720"/>
              </a:spcBef>
              <a:buNone/>
              <a:defRPr sz="2401" cap="none" baseline="0">
                <a:solidFill>
                  <a:schemeClr val="bg2"/>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1" y="5048915"/>
            <a:ext cx="2936130" cy="203261"/>
          </a:xfrm>
        </p:spPr>
        <p:txBody>
          <a:bodyPr anchor="t" anchorCtr="0"/>
          <a:lstStyle>
            <a:lvl1pPr marL="141066" indent="-141066" algn="ctr">
              <a:lnSpc>
                <a:spcPct val="110000"/>
              </a:lnSpc>
              <a:spcBef>
                <a:spcPts val="720"/>
              </a:spcBef>
              <a:buFont typeface="Wingdings" panose="05000000000000000000" pitchFamily="2" charset="2"/>
              <a:buChar char="§"/>
              <a:defRPr sz="1201" cap="none"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1" y="1340445"/>
            <a:ext cx="2936130" cy="812787"/>
          </a:xfrm>
        </p:spPr>
        <p:txBody>
          <a:bodyPr anchor="t" anchorCtr="0"/>
          <a:lstStyle>
            <a:lvl1pPr marL="0" indent="0" algn="ctr">
              <a:lnSpc>
                <a:spcPct val="110000"/>
              </a:lnSpc>
              <a:spcBef>
                <a:spcPts val="720"/>
              </a:spcBef>
              <a:buNone/>
              <a:defRPr sz="2401" cap="none" baseline="0">
                <a:solidFill>
                  <a:schemeClr val="tx1"/>
                </a:solidFill>
                <a:latin typeface="+mj-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5" y="2917907"/>
            <a:ext cx="4202403" cy="1182503"/>
          </a:xfrm>
        </p:spPr>
        <p:txBody>
          <a:bodyPr anchor="t" anchorCtr="0"/>
          <a:lstStyle>
            <a:lvl1pPr marL="0" indent="0" algn="ctr" defTabSz="1098025" rtl="0" eaLnBrk="1" latinLnBrk="0" hangingPunct="1">
              <a:lnSpc>
                <a:spcPct val="100000"/>
              </a:lnSpc>
              <a:spcBef>
                <a:spcPct val="0"/>
              </a:spcBef>
              <a:buNone/>
              <a:defRPr lang="en-US" sz="3842" b="0" kern="1200" cap="none" dirty="0" smtClean="0">
                <a:solidFill>
                  <a:schemeClr val="tx1"/>
                </a:solidFill>
                <a:latin typeface="+mj-lt"/>
                <a:ea typeface="+mj-ea"/>
                <a:cs typeface="+mj-cs"/>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4" y="430548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2" y="4305487"/>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414003208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1_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6" y="2519410"/>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6" y="1"/>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6" y="5038818"/>
            <a:ext cx="3640982" cy="2516102"/>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1"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3" y="5124353"/>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5" y="0"/>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9"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362992639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1_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0" y="-15099"/>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5"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5" y="1881925"/>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5" y="377373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5" y="5662041"/>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809218"/>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1_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2" name="Title 1"/>
          <p:cNvSpPr>
            <a:spLocks noGrp="1"/>
          </p:cNvSpPr>
          <p:nvPr>
            <p:ph type="title" hasCustomPrompt="1"/>
          </p:nvPr>
        </p:nvSpPr>
        <p:spPr>
          <a:xfrm>
            <a:off x="371745" y="2149718"/>
            <a:ext cx="3186675" cy="738920"/>
          </a:xfrm>
        </p:spPr>
        <p:txBody>
          <a:bodyPr anchor="t"/>
          <a:lstStyle>
            <a:lvl1pPr algn="l">
              <a:lnSpc>
                <a:spcPct val="100000"/>
              </a:lnSpc>
              <a:defRPr sz="2401"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9" name="Straight Connector 8"/>
          <p:cNvCxnSpPr/>
          <p:nvPr userDrawn="1"/>
        </p:nvCxnSpPr>
        <p:spPr>
          <a:xfrm>
            <a:off x="7298479" y="646710"/>
            <a:ext cx="0" cy="6325623"/>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rot="16200000">
            <a:off x="716322" y="346780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92222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1_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7"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10"/>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107015524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1_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2769736"/>
            <a:ext cx="3186675" cy="738920"/>
          </a:xfrm>
        </p:spPr>
        <p:txBody>
          <a:bodyPr anchor="b" anchorCtr="0"/>
          <a:lstStyle>
            <a:lvl1pPr algn="l">
              <a:lnSpc>
                <a:spcPct val="100000"/>
              </a:lnSpc>
              <a:defRPr sz="2401"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359455495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1_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3509648"/>
            <a:ext cx="3186675" cy="738920"/>
          </a:xfrm>
        </p:spPr>
        <p:txBody>
          <a:bodyPr anchor="b" anchorCtr="0"/>
          <a:lstStyle>
            <a:lvl1pPr algn="l">
              <a:lnSpc>
                <a:spcPct val="100000"/>
              </a:lnSpc>
              <a:defRPr sz="2401"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4"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320511143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1_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2"/>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384"/>
            <a:ext cx="10182926" cy="369460"/>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a:p>
        </p:txBody>
      </p:sp>
      <p:grpSp>
        <p:nvGrpSpPr>
          <p:cNvPr id="7" name="Group 6"/>
          <p:cNvGrpSpPr/>
          <p:nvPr userDrawn="1"/>
        </p:nvGrpSpPr>
        <p:grpSpPr>
          <a:xfrm>
            <a:off x="-4020" y="1467159"/>
            <a:ext cx="10977818" cy="153987"/>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Tree>
    <p:extLst>
      <p:ext uri="{BB962C8B-B14F-4D97-AF65-F5344CB8AC3E}">
        <p14:creationId xmlns:p14="http://schemas.microsoft.com/office/powerpoint/2010/main" val="243639647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and Content Small">
    <p:spTree>
      <p:nvGrpSpPr>
        <p:cNvPr id="1" name=""/>
        <p:cNvGrpSpPr/>
        <p:nvPr/>
      </p:nvGrpSpPr>
      <p:grpSpPr>
        <a:xfrm>
          <a:off x="0" y="0"/>
          <a:ext cx="0" cy="0"/>
          <a:chOff x="0" y="0"/>
          <a:chExt cx="0" cy="0"/>
        </a:xfrm>
      </p:grpSpPr>
      <p:sp>
        <p:nvSpPr>
          <p:cNvPr id="2" name="Title 1"/>
          <p:cNvSpPr>
            <a:spLocks noGrp="1"/>
          </p:cNvSpPr>
          <p:nvPr>
            <p:ph type="title"/>
          </p:nvPr>
        </p:nvSpPr>
        <p:spPr>
          <a:xfrm>
            <a:off x="371744" y="862384"/>
            <a:ext cx="10237251" cy="36946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5" y="1922495"/>
            <a:ext cx="6700373" cy="1363963"/>
          </a:xfrm>
        </p:spPr>
        <p:txBody>
          <a:bodyPr/>
          <a:lstStyle>
            <a:lvl1pPr>
              <a:lnSpc>
                <a:spcPct val="110000"/>
              </a:lnSpc>
              <a:spcBef>
                <a:spcPts val="2161"/>
              </a:spcBef>
              <a:spcAft>
                <a:spcPts val="600"/>
              </a:spcAft>
              <a:defRPr sz="2401">
                <a:latin typeface="+mj-lt"/>
              </a:defRPr>
            </a:lvl1pPr>
            <a:lvl2pPr marL="0" indent="0">
              <a:spcBef>
                <a:spcPts val="720"/>
              </a:spcBef>
              <a:buFontTx/>
              <a:buNone/>
              <a:defRPr sz="1681">
                <a:latin typeface="+mj-lt"/>
              </a:defRPr>
            </a:lvl2pPr>
            <a:lvl3pPr>
              <a:defRPr sz="1081"/>
            </a:lvl3pPr>
            <a:lvl4pPr>
              <a:defRPr sz="960"/>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Picture Placeholder 9"/>
          <p:cNvSpPr>
            <a:spLocks noGrp="1"/>
          </p:cNvSpPr>
          <p:nvPr>
            <p:ph type="pic" sz="quarter" idx="13"/>
          </p:nvPr>
        </p:nvSpPr>
        <p:spPr>
          <a:xfrm>
            <a:off x="7297616" y="1959917"/>
            <a:ext cx="3311379"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133664887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4" y="704233"/>
            <a:ext cx="10237251" cy="591252"/>
          </a:xfrm>
        </p:spPr>
        <p:txBody>
          <a:bodyPr/>
          <a:lstStyle>
            <a:lvl1pPr>
              <a:defRPr sz="3842"/>
            </a:lvl1pPr>
          </a:lstStyle>
          <a:p>
            <a:r>
              <a:rPr lang="en-US" smtClean="0"/>
              <a:t>Click to edit Master title style</a:t>
            </a:r>
            <a:endParaRPr lang="en-US" dirty="0"/>
          </a:p>
        </p:txBody>
      </p:sp>
      <p:sp>
        <p:nvSpPr>
          <p:cNvPr id="3" name="Content Placeholder 2"/>
          <p:cNvSpPr>
            <a:spLocks noGrp="1"/>
          </p:cNvSpPr>
          <p:nvPr>
            <p:ph idx="1"/>
          </p:nvPr>
        </p:nvSpPr>
        <p:spPr>
          <a:xfrm>
            <a:off x="371745" y="5500001"/>
            <a:ext cx="1849079" cy="674051"/>
          </a:xfrm>
        </p:spPr>
        <p:txBody>
          <a:bodyPr numCol="1">
            <a:noAutofit/>
          </a:bodyPr>
          <a:lstStyle>
            <a:lvl1pPr>
              <a:tabLst>
                <a:tab pos="209692" algn="l"/>
              </a:tabLst>
              <a:defRPr sz="960">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6" y="5526259"/>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9"/>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14" name="Content Placeholder 2"/>
          <p:cNvSpPr>
            <a:spLocks noGrp="1"/>
          </p:cNvSpPr>
          <p:nvPr>
            <p:ph idx="14"/>
          </p:nvPr>
        </p:nvSpPr>
        <p:spPr>
          <a:xfrm>
            <a:off x="2321136" y="5500001"/>
            <a:ext cx="1849079" cy="674051"/>
          </a:xfrm>
        </p:spPr>
        <p:txBody>
          <a:bodyPr numCol="1">
            <a:noAutofit/>
          </a:bodyPr>
          <a:lstStyle>
            <a:lvl1pPr>
              <a:tabLst>
                <a:tab pos="209692" algn="l"/>
              </a:tabLst>
              <a:defRPr sz="96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876119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11968532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1" y="6073"/>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9" name="Rectangle 8"/>
          <p:cNvSpPr/>
          <p:nvPr userDrawn="1"/>
        </p:nvSpPr>
        <p:spPr bwMode="ltGray">
          <a:xfrm>
            <a:off x="9385287" y="-4229"/>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435559"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6" y="566151"/>
            <a:ext cx="4474385" cy="687817"/>
          </a:xfrm>
        </p:spPr>
        <p:txBody>
          <a:bodyPr/>
          <a:lstStyle>
            <a:lvl1pPr>
              <a:spcBef>
                <a:spcPts val="2882"/>
              </a:spcBef>
              <a:defRPr sz="1321">
                <a:solidFill>
                  <a:schemeClr val="tx2"/>
                </a:solidFill>
                <a:latin typeface="+mj-lt"/>
              </a:defRPr>
            </a:lvl1pPr>
            <a:lvl2pPr marL="0" indent="0">
              <a:lnSpc>
                <a:spcPct val="110000"/>
              </a:lnSpc>
              <a:spcBef>
                <a:spcPts val="721"/>
              </a:spcBef>
              <a:buNone/>
              <a:defRPr sz="961"/>
            </a:lvl2pPr>
            <a:lvl3pPr marL="141076" indent="-141076">
              <a:lnSpc>
                <a:spcPct val="110000"/>
              </a:lnSpc>
              <a:spcBef>
                <a:spcPts val="721"/>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64469265"/>
      </p:ext>
    </p:extLst>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1_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0"/>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0"/>
            <a:ext cx="4053576" cy="1034770"/>
          </a:xfrm>
        </p:spPr>
        <p:txBody>
          <a:bodyPr anchor="t" anchorCtr="0"/>
          <a:lstStyle>
            <a:lvl1pPr>
              <a:defRPr sz="3362">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5"/>
            <a:ext cx="3192072" cy="674051"/>
          </a:xfrm>
        </p:spPr>
        <p:txBody>
          <a:bodyPr numCol="1">
            <a:noAutofit/>
          </a:bodyPr>
          <a:lstStyle>
            <a:lvl1pPr>
              <a:tabLst>
                <a:tab pos="343133"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025" rtl="0" eaLnBrk="1" latinLnBrk="0" hangingPunct="1">
              <a:defRPr lang="en-US" sz="720"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5"/>
            <a:ext cx="3192072" cy="674051"/>
          </a:xfrm>
        </p:spPr>
        <p:txBody>
          <a:bodyPr numCol="1">
            <a:noAutofit/>
          </a:bodyPr>
          <a:lstStyle>
            <a:lvl1pPr>
              <a:tabLst>
                <a:tab pos="343133"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1"/>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17579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1_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0" y="6072"/>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
        <p:nvSpPr>
          <p:cNvPr id="9" name="Rectangle 8"/>
          <p:cNvSpPr/>
          <p:nvPr userDrawn="1"/>
        </p:nvSpPr>
        <p:spPr bwMode="ltGray">
          <a:xfrm>
            <a:off x="9385287" y="-4228"/>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2" name="Title 1"/>
          <p:cNvSpPr>
            <a:spLocks noGrp="1"/>
          </p:cNvSpPr>
          <p:nvPr>
            <p:ph type="title" hasCustomPrompt="1"/>
          </p:nvPr>
        </p:nvSpPr>
        <p:spPr>
          <a:xfrm>
            <a:off x="435558"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5" y="566149"/>
            <a:ext cx="4474385" cy="687624"/>
          </a:xfrm>
        </p:spPr>
        <p:txBody>
          <a:bodyPr/>
          <a:lstStyle>
            <a:lvl1pPr>
              <a:spcBef>
                <a:spcPts val="2882"/>
              </a:spcBef>
              <a:defRPr sz="1321">
                <a:solidFill>
                  <a:schemeClr val="tx2"/>
                </a:solidFill>
                <a:latin typeface="+mj-lt"/>
              </a:defRPr>
            </a:lvl1pPr>
            <a:lvl2pPr marL="0" indent="0">
              <a:lnSpc>
                <a:spcPct val="110000"/>
              </a:lnSpc>
              <a:spcBef>
                <a:spcPts val="720"/>
              </a:spcBef>
              <a:buNone/>
              <a:defRPr sz="960"/>
            </a:lvl2pPr>
            <a:lvl3pPr marL="141066" indent="-141066">
              <a:lnSpc>
                <a:spcPct val="110000"/>
              </a:lnSpc>
              <a:spcBef>
                <a:spcPts val="720"/>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1272306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59"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6"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0" y="2991028"/>
            <a:ext cx="2778617" cy="3810348"/>
          </a:xfrm>
        </p:spPr>
        <p:txBody>
          <a:bodyPr>
            <a:noAutofit/>
          </a:bodyPr>
          <a:lstStyle>
            <a:lvl1pPr algn="ctr">
              <a:lnSpc>
                <a:spcPct val="110000"/>
              </a:lnSpc>
              <a:spcBef>
                <a:spcPts val="720"/>
              </a:spcBef>
              <a:spcAft>
                <a:spcPts val="720"/>
              </a:spcAft>
              <a:defRPr sz="2401">
                <a:latin typeface="+mj-lt"/>
              </a:defRPr>
            </a:lvl1pPr>
            <a:lvl2pPr marL="141066" indent="-141066" algn="ctr">
              <a:lnSpc>
                <a:spcPct val="110000"/>
              </a:lnSpc>
              <a:spcBef>
                <a:spcPts val="720"/>
              </a:spcBef>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9343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9" y="3870780"/>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1"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89" y="3870780"/>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39" y="3870780"/>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1" y="3870780"/>
            <a:ext cx="2364705" cy="2930597"/>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776153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4"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7"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1" y="1906773"/>
            <a:ext cx="1624234" cy="1285993"/>
          </a:xfrm>
        </p:spPr>
        <p:txBody>
          <a:bodyPr/>
          <a:lstStyle>
            <a:lvl1pPr>
              <a:defRPr sz="1441">
                <a:latin typeface="+mj-lt"/>
              </a:defRPr>
            </a:lvl1pPr>
            <a:lvl2pPr marL="135348" indent="-135348">
              <a:defRPr sz="1321">
                <a:latin typeface="+mj-lt"/>
              </a:defRPr>
            </a:lvl2pPr>
            <a:lvl3pPr marL="272601" indent="-137253">
              <a:defRPr sz="1201"/>
            </a:lvl3pPr>
            <a:lvl4pPr marL="407947" indent="-135348">
              <a:defRPr sz="1081"/>
            </a:lvl4pPr>
            <a:lvl5pPr marL="552825" indent="-144878">
              <a:defRPr sz="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277747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_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5"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4" y="5619591"/>
            <a:ext cx="3178419" cy="147733"/>
          </a:xfrm>
        </p:spPr>
        <p:txBody>
          <a:bodyPr/>
          <a:lstStyle>
            <a:lvl1pPr>
              <a:defRPr sz="960">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8"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3"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8"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4"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0" y="6253801"/>
            <a:ext cx="1056134" cy="369460"/>
          </a:xfrm>
        </p:spPr>
        <p:txBody>
          <a:bodyPr/>
          <a:lstStyle>
            <a:lvl1pPr algn="ctr">
              <a:defRPr sz="2401">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6"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9"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1"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3"/>
            <a:ext cx="1452660" cy="258789"/>
          </a:xfrm>
        </p:spPr>
        <p:txBody>
          <a:bodyPr/>
          <a:lstStyle>
            <a:lvl1pPr marL="68627" indent="-68627">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6" name="Straight Connector 55"/>
          <p:cNvCxnSpPr/>
          <p:nvPr userDrawn="1"/>
        </p:nvCxnSpPr>
        <p:spPr>
          <a:xfrm flipV="1">
            <a:off x="1025158" y="2730001"/>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4"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2"/>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0"/>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2" y="2730000"/>
            <a:ext cx="328859" cy="2"/>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70111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5"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8"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6"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9"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1" y="1899727"/>
            <a:ext cx="1609742" cy="620747"/>
          </a:xfrm>
        </p:spPr>
        <p:txBody>
          <a:bodyPr/>
          <a:lstStyle>
            <a:lvl1pPr algn="ctr">
              <a:defRPr sz="1441">
                <a:solidFill>
                  <a:schemeClr val="tx2"/>
                </a:solidFill>
                <a:latin typeface="+mj-lt"/>
              </a:defRPr>
            </a:lvl1pPr>
            <a:lvl2pPr marL="0" indent="0" algn="ctr">
              <a:buNone/>
              <a:defRPr sz="960"/>
            </a:lvl2pPr>
            <a:lvl3pPr marL="272601" indent="-131535">
              <a:defRPr sz="600"/>
            </a:lvl3pPr>
            <a:lvl4pPr marL="413666" indent="-141066">
              <a:defRPr sz="480"/>
            </a:lvl4pPr>
            <a:lvl5pPr marL="552825" indent="-139160">
              <a:defRPr sz="600"/>
            </a:lvl5pPr>
            <a:lvl6pPr>
              <a:defRPr sz="2161"/>
            </a:lvl6pPr>
            <a:lvl7pPr>
              <a:defRPr sz="2161"/>
            </a:lvl7pPr>
            <a:lvl8pPr>
              <a:defRPr sz="2161"/>
            </a:lvl8pPr>
            <a:lvl9pPr>
              <a:defRPr sz="2161"/>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6"/>
            <a:ext cx="0" cy="2928694"/>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6" y="5526193"/>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5" y="5415393"/>
            <a:ext cx="4077742" cy="332527"/>
          </a:xfrm>
        </p:spPr>
        <p:txBody>
          <a:bodyPr anchor="b" anchorCtr="0"/>
          <a:lstStyle>
            <a:lvl1pPr algn="ctr">
              <a:defRPr sz="2161"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122174860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1" y="3432516"/>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8031218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6" y="4511810"/>
            <a:ext cx="4474844"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4" y="4511810"/>
            <a:ext cx="4474844" cy="2"/>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7" y="2511962"/>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7" name="Text Placeholder 2"/>
          <p:cNvSpPr>
            <a:spLocks noGrp="1"/>
          </p:cNvSpPr>
          <p:nvPr>
            <p:ph type="body" idx="22"/>
          </p:nvPr>
        </p:nvSpPr>
        <p:spPr>
          <a:xfrm>
            <a:off x="1413359" y="6181685"/>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7" y="5129110"/>
            <a:ext cx="4610399" cy="848178"/>
          </a:xfrm>
        </p:spPr>
        <p:txBody>
          <a:bodyPr>
            <a:noAutofit/>
          </a:bodyPr>
          <a:lstStyle>
            <a:lvl1pPr algn="ctr">
              <a:lnSpc>
                <a:spcPct val="110000"/>
              </a:lnSpc>
              <a:spcBef>
                <a:spcPts val="720"/>
              </a:spcBef>
              <a:spcAft>
                <a:spcPts val="0"/>
              </a:spcAft>
              <a:defRPr sz="2401">
                <a:latin typeface="+mj-lt"/>
              </a:defRPr>
            </a:lvl1pPr>
            <a:lvl2pPr marL="0" indent="0" algn="ctr">
              <a:lnSpc>
                <a:spcPct val="110000"/>
              </a:lnSpc>
              <a:spcBef>
                <a:spcPts val="360"/>
              </a:spcBef>
              <a:buNone/>
              <a:defRPr sz="960"/>
            </a:lvl2pPr>
            <a:lvl3pPr marL="272601" indent="-131535" algn="ctr">
              <a:lnSpc>
                <a:spcPct val="110000"/>
              </a:lnSpc>
              <a:defRPr sz="960"/>
            </a:lvl3pPr>
            <a:lvl4pPr marL="413666" indent="-141066" algn="ctr">
              <a:lnSpc>
                <a:spcPct val="110000"/>
              </a:lnSpc>
              <a:defRPr sz="841"/>
            </a:lvl4pPr>
            <a:lvl5pPr marL="552825" indent="-139160" algn="ctr">
              <a:lnSpc>
                <a:spcPct val="110000"/>
              </a:lnSpc>
              <a:defRPr sz="960"/>
            </a:lvl5pPr>
            <a:lvl6pPr>
              <a:defRPr sz="2161"/>
            </a:lvl6pPr>
            <a:lvl7pPr>
              <a:defRPr sz="2161"/>
            </a:lvl7pPr>
            <a:lvl8pPr>
              <a:defRPr sz="2161"/>
            </a:lvl8pPr>
            <a:lvl9pPr>
              <a:defRPr sz="2161"/>
            </a:lvl9pPr>
          </a:lstStyle>
          <a:p>
            <a:pPr lvl="0"/>
            <a:r>
              <a:rPr lang="en-US" smtClean="0"/>
              <a:t>Click to edit Master text styles</a:t>
            </a:r>
          </a:p>
        </p:txBody>
      </p:sp>
      <p:sp>
        <p:nvSpPr>
          <p:cNvPr id="29" name="Text Placeholder 2"/>
          <p:cNvSpPr>
            <a:spLocks noGrp="1"/>
          </p:cNvSpPr>
          <p:nvPr>
            <p:ph type="body" idx="24"/>
          </p:nvPr>
        </p:nvSpPr>
        <p:spPr>
          <a:xfrm>
            <a:off x="6703851" y="6181685"/>
            <a:ext cx="2936130" cy="129394"/>
          </a:xfrm>
        </p:spPr>
        <p:txBody>
          <a:bodyPr anchor="t" anchorCtr="0"/>
          <a:lstStyle>
            <a:lvl1pPr marL="0" indent="0" algn="ctr">
              <a:buNone/>
              <a:defRPr sz="841" b="1" cap="all" spc="0" baseline="0">
                <a:solidFill>
                  <a:schemeClr val="bg2"/>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8908195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1744" y="862384"/>
            <a:ext cx="10237251" cy="369460"/>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3" y="2622802"/>
            <a:ext cx="4714073" cy="1012585"/>
          </a:xfrm>
        </p:spPr>
        <p:txBody>
          <a:bodyPr/>
          <a:lstStyle>
            <a:lvl1pPr>
              <a:lnSpc>
                <a:spcPct val="100000"/>
              </a:lnSpc>
              <a:spcBef>
                <a:spcPts val="720"/>
              </a:spcBef>
              <a:defRPr sz="1681">
                <a:latin typeface="+mj-lt"/>
              </a:defRPr>
            </a:lvl1pPr>
            <a:lvl2pPr>
              <a:defRPr sz="1201"/>
            </a:lvl2pPr>
            <a:lvl3pPr>
              <a:defRPr sz="1081"/>
            </a:lvl3pPr>
            <a:lvl4pPr>
              <a:defRPr sz="960"/>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900"/>
            <a:ext cx="4715924" cy="406393"/>
          </a:xfrm>
        </p:spPr>
        <p:txBody>
          <a:bodyPr anchor="b"/>
          <a:lstStyle>
            <a:lvl1pPr marL="0" indent="0">
              <a:lnSpc>
                <a:spcPct val="110000"/>
              </a:lnSpc>
              <a:spcBef>
                <a:spcPts val="2161"/>
              </a:spcBef>
              <a:buNone/>
              <a:defRPr sz="2401" b="0">
                <a:latin typeface="+mj-lt"/>
              </a:defRPr>
            </a:lvl1pPr>
            <a:lvl2pPr marL="549013" indent="0">
              <a:buNone/>
              <a:defRPr sz="2401" b="1"/>
            </a:lvl2pPr>
            <a:lvl3pPr marL="1098025" indent="0">
              <a:buNone/>
              <a:defRPr sz="2161" b="1"/>
            </a:lvl3pPr>
            <a:lvl4pPr marL="1647038" indent="0">
              <a:buNone/>
              <a:defRPr sz="1921" b="1"/>
            </a:lvl4pPr>
            <a:lvl5pPr marL="2196051" indent="0">
              <a:buNone/>
              <a:defRPr sz="1921" b="1"/>
            </a:lvl5pPr>
            <a:lvl6pPr marL="2745063" indent="0">
              <a:buNone/>
              <a:defRPr sz="1921" b="1"/>
            </a:lvl6pPr>
            <a:lvl7pPr marL="3294076" indent="0">
              <a:buNone/>
              <a:defRPr sz="1921" b="1"/>
            </a:lvl7pPr>
            <a:lvl8pPr marL="3843089" indent="0">
              <a:buNone/>
              <a:defRPr sz="1921" b="1"/>
            </a:lvl8pPr>
            <a:lvl9pPr marL="4392101"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5982"/>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0"/>
              </a:spcBef>
            </a:pPr>
            <a:r>
              <a:rPr lang="en-US" smtClean="0"/>
              <a:t>Click to edit Master text styles</a:t>
            </a:r>
          </a:p>
          <a:p>
            <a:pPr lvl="1">
              <a:lnSpc>
                <a:spcPct val="100000"/>
              </a:lnSpc>
              <a:spcBef>
                <a:spcPts val="720"/>
              </a:spcBef>
            </a:pPr>
            <a:r>
              <a:rPr lang="en-US" smtClean="0"/>
              <a:t>Second level</a:t>
            </a:r>
          </a:p>
          <a:p>
            <a:pPr lvl="2">
              <a:lnSpc>
                <a:spcPct val="100000"/>
              </a:lnSpc>
              <a:spcBef>
                <a:spcPts val="720"/>
              </a:spcBef>
            </a:pPr>
            <a:r>
              <a:rPr lang="en-US" smtClean="0"/>
              <a:t>Third level</a:t>
            </a:r>
          </a:p>
          <a:p>
            <a:pPr lvl="3">
              <a:lnSpc>
                <a:spcPct val="100000"/>
              </a:lnSpc>
              <a:spcBef>
                <a:spcPts val="720"/>
              </a:spcBef>
            </a:pPr>
            <a:r>
              <a:rPr lang="en-US" smtClean="0"/>
              <a:t>Fourth level</a:t>
            </a:r>
          </a:p>
          <a:p>
            <a:pPr lvl="4">
              <a:lnSpc>
                <a:spcPct val="100000"/>
              </a:lnSpc>
              <a:spcBef>
                <a:spcPts val="720"/>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900"/>
            <a:ext cx="4715924" cy="406393"/>
          </a:xfrm>
        </p:spPr>
        <p:txBody>
          <a:bodyPr anchor="b"/>
          <a:lstStyle>
            <a:lvl1pPr marL="0" indent="0">
              <a:lnSpc>
                <a:spcPct val="110000"/>
              </a:lnSpc>
              <a:spcBef>
                <a:spcPts val="2161"/>
              </a:spcBef>
              <a:buNone/>
              <a:defRPr sz="2401" b="0">
                <a:latin typeface="+mj-lt"/>
              </a:defRPr>
            </a:lvl1pPr>
            <a:lvl2pPr marL="549013" indent="0">
              <a:buNone/>
              <a:defRPr sz="2401" b="1"/>
            </a:lvl2pPr>
            <a:lvl3pPr marL="1098025" indent="0">
              <a:buNone/>
              <a:defRPr sz="2161" b="1"/>
            </a:lvl3pPr>
            <a:lvl4pPr marL="1647038" indent="0">
              <a:buNone/>
              <a:defRPr sz="1921" b="1"/>
            </a:lvl4pPr>
            <a:lvl5pPr marL="2196051" indent="0">
              <a:buNone/>
              <a:defRPr sz="1921" b="1"/>
            </a:lvl5pPr>
            <a:lvl6pPr marL="2745063" indent="0">
              <a:buNone/>
              <a:defRPr sz="1921" b="1"/>
            </a:lvl6pPr>
            <a:lvl7pPr marL="3294076" indent="0">
              <a:buNone/>
              <a:defRPr sz="1921" b="1"/>
            </a:lvl7pPr>
            <a:lvl8pPr marL="3843089" indent="0">
              <a:buNone/>
              <a:defRPr sz="1921" b="1"/>
            </a:lvl8pPr>
            <a:lvl9pPr marL="4392101" indent="0">
              <a:buNone/>
              <a:defRPr sz="1921" b="1"/>
            </a:lvl9pPr>
          </a:lstStyle>
          <a:p>
            <a:pPr lvl="0"/>
            <a:r>
              <a:rPr lang="en-US" smtClean="0"/>
              <a:t>Click to edit Master text styles</a:t>
            </a:r>
          </a:p>
        </p:txBody>
      </p:sp>
    </p:spTree>
    <p:extLst>
      <p:ext uri="{BB962C8B-B14F-4D97-AF65-F5344CB8AC3E}">
        <p14:creationId xmlns:p14="http://schemas.microsoft.com/office/powerpoint/2010/main" val="12491187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9" y="1763927"/>
            <a:ext cx="4849826" cy="1012713"/>
          </a:xfrm>
        </p:spPr>
        <p:txBody>
          <a:bodyPr/>
          <a:lstStyle>
            <a:lvl1pPr>
              <a:defRPr sz="1681"/>
            </a:lvl1pPr>
            <a:lvl2pPr>
              <a:defRPr sz="1201"/>
            </a:lvl2pPr>
            <a:lvl3pPr>
              <a:defRPr sz="1081"/>
            </a:lvl3pPr>
            <a:lvl4pPr>
              <a:defRPr sz="961"/>
            </a:lvl4pPr>
            <a:lvl5pPr>
              <a:defRPr sz="84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7" y="1763927"/>
            <a:ext cx="4849826" cy="1012713"/>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Rectangle 7"/>
          <p:cNvSpPr/>
          <p:nvPr userDrawn="1"/>
        </p:nvSpPr>
        <p:spPr>
          <a:xfrm>
            <a:off x="244550" y="7027276"/>
            <a:ext cx="1531088" cy="298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1288237719"/>
      </p:ext>
    </p:extLst>
  </p:cSld>
  <p:clrMapOvr>
    <a:masterClrMapping/>
  </p:clrMapOvr>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384"/>
            <a:ext cx="10237251" cy="36946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3" y="1968604"/>
            <a:ext cx="4714073" cy="406393"/>
          </a:xfrm>
        </p:spPr>
        <p:txBody>
          <a:bodyPr vert="horz" wrap="square" lIns="0" tIns="0" rIns="0" bIns="0" rtlCol="0" anchor="b">
            <a:spAutoFit/>
          </a:bodyPr>
          <a:lstStyle>
            <a:lvl1pPr>
              <a:defRPr lang="en-US" sz="2401" b="0" dirty="0" smtClean="0"/>
            </a:lvl1pPr>
          </a:lstStyle>
          <a:p>
            <a:pPr lvl="0">
              <a:lnSpc>
                <a:spcPct val="110000"/>
              </a:lnSpc>
              <a:spcBef>
                <a:spcPts val="2161"/>
              </a:spcBef>
            </a:pPr>
            <a:r>
              <a:rPr lang="en-US" smtClean="0"/>
              <a:t>Click to edit Master text styles</a:t>
            </a:r>
          </a:p>
        </p:txBody>
      </p:sp>
      <p:sp>
        <p:nvSpPr>
          <p:cNvPr id="4" name="Content Placeholder 3"/>
          <p:cNvSpPr>
            <a:spLocks noGrp="1"/>
          </p:cNvSpPr>
          <p:nvPr>
            <p:ph sz="half" idx="2"/>
          </p:nvPr>
        </p:nvSpPr>
        <p:spPr>
          <a:xfrm>
            <a:off x="371743" y="2622802"/>
            <a:ext cx="4714073" cy="1245982"/>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0"/>
              </a:spcBef>
            </a:pPr>
            <a:r>
              <a:rPr lang="en-US" smtClean="0"/>
              <a:t>Click to edit Master text styles</a:t>
            </a:r>
          </a:p>
          <a:p>
            <a:pPr lvl="1">
              <a:lnSpc>
                <a:spcPct val="100000"/>
              </a:lnSpc>
              <a:spcBef>
                <a:spcPts val="720"/>
              </a:spcBef>
            </a:pPr>
            <a:r>
              <a:rPr lang="en-US" smtClean="0"/>
              <a:t>Second level</a:t>
            </a:r>
          </a:p>
          <a:p>
            <a:pPr lvl="2">
              <a:lnSpc>
                <a:spcPct val="100000"/>
              </a:lnSpc>
              <a:spcBef>
                <a:spcPts val="720"/>
              </a:spcBef>
            </a:pPr>
            <a:r>
              <a:rPr lang="en-US" smtClean="0"/>
              <a:t>Third level</a:t>
            </a:r>
          </a:p>
          <a:p>
            <a:pPr lvl="3">
              <a:lnSpc>
                <a:spcPct val="100000"/>
              </a:lnSpc>
              <a:spcBef>
                <a:spcPts val="720"/>
              </a:spcBef>
            </a:pPr>
            <a:r>
              <a:rPr lang="en-US" smtClean="0"/>
              <a:t>Fourth level</a:t>
            </a:r>
          </a:p>
          <a:p>
            <a:pPr lvl="4">
              <a:lnSpc>
                <a:spcPct val="100000"/>
              </a:lnSpc>
              <a:spcBef>
                <a:spcPts val="720"/>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5"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1448562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1_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
        <p:nvSpPr>
          <p:cNvPr id="2" name="Title 1"/>
          <p:cNvSpPr>
            <a:spLocks noGrp="1"/>
          </p:cNvSpPr>
          <p:nvPr>
            <p:ph type="title" hasCustomPrompt="1"/>
          </p:nvPr>
        </p:nvSpPr>
        <p:spPr>
          <a:xfrm>
            <a:off x="371744" y="704233"/>
            <a:ext cx="10237251" cy="591252"/>
          </a:xfrm>
        </p:spPr>
        <p:txBody>
          <a:bodyPr/>
          <a:lstStyle>
            <a:lvl1pPr>
              <a:defRPr sz="3842"/>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0"/>
            <a:ext cx="5646692" cy="116314"/>
          </a:xfrm>
        </p:spPr>
        <p:txBody>
          <a:bodyPr/>
          <a:lstStyle>
            <a:lvl1pPr>
              <a:lnSpc>
                <a:spcPct val="105000"/>
              </a:lnSpc>
              <a:spcBef>
                <a:spcPts val="0"/>
              </a:spcBef>
              <a:defRPr sz="720">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8573985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1_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8751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cSld name="2_Experience Photo">
    <p:bg>
      <p:bgPr>
        <a:solidFill>
          <a:schemeClr val="lt1"/>
        </a:solidFill>
        <a:effectLst/>
      </p:bgPr>
    </p:bg>
    <p:spTree>
      <p:nvGrpSpPr>
        <p:cNvPr id="1" name="Shape 620"/>
        <p:cNvGrpSpPr/>
        <p:nvPr/>
      </p:nvGrpSpPr>
      <p:grpSpPr>
        <a:xfrm>
          <a:off x="0" y="0"/>
          <a:ext cx="0" cy="0"/>
          <a:chOff x="0" y="0"/>
          <a:chExt cx="0" cy="0"/>
        </a:xfrm>
      </p:grpSpPr>
      <p:sp>
        <p:nvSpPr>
          <p:cNvPr id="621" name="Shape 621"/>
          <p:cNvSpPr>
            <a:spLocks noGrp="1"/>
          </p:cNvSpPr>
          <p:nvPr>
            <p:ph type="pic" idx="2"/>
          </p:nvPr>
        </p:nvSpPr>
        <p:spPr>
          <a:xfrm>
            <a:off x="0" y="3576656"/>
            <a:ext cx="10980738" cy="406363"/>
          </a:xfrm>
          <a:prstGeom prst="rect">
            <a:avLst/>
          </a:prstGeom>
          <a:noFill/>
          <a:ln>
            <a:noFill/>
          </a:ln>
        </p:spPr>
        <p:txBody>
          <a:bodyPr lIns="91425" tIns="91425" rIns="91425" bIns="91425" anchor="ctr" anchorCtr="0"/>
          <a:lstStyle>
            <a:lvl1pPr marL="0" marR="0" lvl="0" indent="0" algn="l" rtl="0">
              <a:spcBef>
                <a:spcPts val="0"/>
              </a:spcBef>
              <a:defRPr sz="1441" b="0" i="0" u="none" strike="noStrike" cap="none">
                <a:solidFill>
                  <a:schemeClr val="lt1"/>
                </a:solidFill>
                <a:latin typeface="Arial"/>
                <a:ea typeface="Arial"/>
                <a:cs typeface="Arial"/>
                <a:sym typeface="Arial"/>
              </a:defRPr>
            </a:lvl1pPr>
            <a:lvl2pPr marL="549013" marR="0" lvl="1" indent="0" algn="l" rtl="0">
              <a:spcBef>
                <a:spcPts val="0"/>
              </a:spcBef>
              <a:defRPr sz="2161" b="0" i="0" u="none" strike="noStrike" cap="none">
                <a:solidFill>
                  <a:schemeClr val="dk1"/>
                </a:solidFill>
                <a:latin typeface="Arial"/>
                <a:ea typeface="Arial"/>
                <a:cs typeface="Arial"/>
                <a:sym typeface="Arial"/>
              </a:defRPr>
            </a:lvl2pPr>
            <a:lvl3pPr marL="1098025" marR="0" lvl="2" indent="0" algn="l" rtl="0">
              <a:spcBef>
                <a:spcPts val="0"/>
              </a:spcBef>
              <a:defRPr sz="2161" b="0" i="0" u="none" strike="noStrike" cap="none">
                <a:solidFill>
                  <a:schemeClr val="dk1"/>
                </a:solidFill>
                <a:latin typeface="Arial"/>
                <a:ea typeface="Arial"/>
                <a:cs typeface="Arial"/>
                <a:sym typeface="Arial"/>
              </a:defRPr>
            </a:lvl3pPr>
            <a:lvl4pPr marL="1647038" marR="0" lvl="3" indent="0" algn="l" rtl="0">
              <a:spcBef>
                <a:spcPts val="0"/>
              </a:spcBef>
              <a:defRPr sz="2161" b="0" i="0" u="none" strike="noStrike" cap="none">
                <a:solidFill>
                  <a:schemeClr val="dk1"/>
                </a:solidFill>
                <a:latin typeface="Arial"/>
                <a:ea typeface="Arial"/>
                <a:cs typeface="Arial"/>
                <a:sym typeface="Arial"/>
              </a:defRPr>
            </a:lvl4pPr>
            <a:lvl5pPr marL="2196051" marR="0" lvl="4" indent="0" algn="l" rtl="0">
              <a:spcBef>
                <a:spcPts val="0"/>
              </a:spcBef>
              <a:defRPr sz="2161" b="0" i="0" u="none" strike="noStrike" cap="none">
                <a:solidFill>
                  <a:schemeClr val="dk1"/>
                </a:solidFill>
                <a:latin typeface="Arial"/>
                <a:ea typeface="Arial"/>
                <a:cs typeface="Arial"/>
                <a:sym typeface="Arial"/>
              </a:defRPr>
            </a:lvl5pPr>
            <a:lvl6pPr marL="2745063" marR="0" lvl="5" indent="0" algn="l" rtl="0">
              <a:spcBef>
                <a:spcPts val="0"/>
              </a:spcBef>
              <a:defRPr sz="2161" b="0" i="0" u="none" strike="noStrike" cap="none">
                <a:solidFill>
                  <a:schemeClr val="dk1"/>
                </a:solidFill>
                <a:latin typeface="Arial"/>
                <a:ea typeface="Arial"/>
                <a:cs typeface="Arial"/>
                <a:sym typeface="Arial"/>
              </a:defRPr>
            </a:lvl6pPr>
            <a:lvl7pPr marL="3294076" marR="0" lvl="6" indent="0" algn="l" rtl="0">
              <a:spcBef>
                <a:spcPts val="0"/>
              </a:spcBef>
              <a:defRPr sz="2161" b="0" i="0" u="none" strike="noStrike" cap="none">
                <a:solidFill>
                  <a:schemeClr val="dk1"/>
                </a:solidFill>
                <a:latin typeface="Arial"/>
                <a:ea typeface="Arial"/>
                <a:cs typeface="Arial"/>
                <a:sym typeface="Arial"/>
              </a:defRPr>
            </a:lvl7pPr>
            <a:lvl8pPr marL="3843089" marR="0" lvl="7" indent="0" algn="l" rtl="0">
              <a:spcBef>
                <a:spcPts val="0"/>
              </a:spcBef>
              <a:defRPr sz="2161" b="0" i="0" u="none" strike="noStrike" cap="none">
                <a:solidFill>
                  <a:schemeClr val="dk1"/>
                </a:solidFill>
                <a:latin typeface="Arial"/>
                <a:ea typeface="Arial"/>
                <a:cs typeface="Arial"/>
                <a:sym typeface="Arial"/>
              </a:defRPr>
            </a:lvl8pPr>
            <a:lvl9pPr marL="4392101" marR="0" lvl="8" indent="0" algn="l" rtl="0">
              <a:spcBef>
                <a:spcPts val="0"/>
              </a:spcBef>
              <a:defRPr sz="2161" b="0" i="0" u="none" strike="noStrike" cap="none">
                <a:solidFill>
                  <a:schemeClr val="dk1"/>
                </a:solidFill>
                <a:latin typeface="Arial"/>
                <a:ea typeface="Arial"/>
                <a:cs typeface="Arial"/>
                <a:sym typeface="Arial"/>
              </a:defRPr>
            </a:lvl9pPr>
          </a:lstStyle>
          <a:p>
            <a:endParaRPr/>
          </a:p>
        </p:txBody>
      </p:sp>
      <p:sp>
        <p:nvSpPr>
          <p:cNvPr id="622" name="Shape 622"/>
          <p:cNvSpPr txBox="1">
            <a:spLocks noGrp="1"/>
          </p:cNvSpPr>
          <p:nvPr>
            <p:ph type="title"/>
          </p:nvPr>
        </p:nvSpPr>
        <p:spPr>
          <a:xfrm>
            <a:off x="369305" y="3261247"/>
            <a:ext cx="10242204" cy="775888"/>
          </a:xfrm>
          <a:prstGeom prst="rect">
            <a:avLst/>
          </a:prstGeom>
          <a:noFill/>
          <a:ln>
            <a:noFill/>
          </a:ln>
        </p:spPr>
        <p:txBody>
          <a:bodyPr lIns="91425" tIns="91425" rIns="91425" bIns="91425" anchor="t" anchorCtr="0"/>
          <a:lstStyle>
            <a:lvl1pPr lvl="0" algn="ctr" rtl="0">
              <a:spcBef>
                <a:spcPts val="0"/>
              </a:spcBef>
              <a:defRPr sz="3842" b="0" cap="none">
                <a:solidFill>
                  <a:schemeClr val="lt1"/>
                </a:solidFill>
                <a:latin typeface="Georgia"/>
                <a:ea typeface="Georgia"/>
                <a:cs typeface="Georgia"/>
                <a:sym typeface="Georgia"/>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3" name="Shape 623"/>
          <p:cNvSpPr txBox="1">
            <a:spLocks noGrp="1"/>
          </p:cNvSpPr>
          <p:nvPr>
            <p:ph type="dt" idx="10"/>
          </p:nvPr>
        </p:nvSpPr>
        <p:spPr>
          <a:xfrm>
            <a:off x="509252" y="7754445"/>
            <a:ext cx="2562172" cy="402565"/>
          </a:xfrm>
          <a:prstGeom prst="rect">
            <a:avLst/>
          </a:prstGeom>
          <a:noFill/>
          <a:ln>
            <a:noFill/>
          </a:ln>
        </p:spPr>
        <p:txBody>
          <a:bodyPr lIns="91425" tIns="91425" rIns="91425" bIns="91425" anchor="ctr" anchorCtr="0"/>
          <a:lstStyle>
            <a:lvl1pPr marL="0" marR="0" lvl="0" indent="0" algn="l" rtl="0">
              <a:spcBef>
                <a:spcPts val="0"/>
              </a:spcBef>
              <a:defRPr sz="1441" b="0" i="0" u="none" strike="noStrike" cap="none">
                <a:solidFill>
                  <a:srgbClr val="888888"/>
                </a:solidFill>
                <a:latin typeface="Arial"/>
                <a:ea typeface="Arial"/>
                <a:cs typeface="Arial"/>
                <a:sym typeface="Arial"/>
              </a:defRPr>
            </a:lvl1pPr>
            <a:lvl2pPr marL="549013" marR="0" lvl="1" indent="0" algn="l" rtl="0">
              <a:spcBef>
                <a:spcPts val="0"/>
              </a:spcBef>
              <a:defRPr sz="2161" b="0" i="0" u="none" strike="noStrike" cap="none">
                <a:solidFill>
                  <a:schemeClr val="dk1"/>
                </a:solidFill>
                <a:latin typeface="Arial"/>
                <a:ea typeface="Arial"/>
                <a:cs typeface="Arial"/>
                <a:sym typeface="Arial"/>
              </a:defRPr>
            </a:lvl2pPr>
            <a:lvl3pPr marL="1098025" marR="0" lvl="2" indent="0" algn="l" rtl="0">
              <a:spcBef>
                <a:spcPts val="0"/>
              </a:spcBef>
              <a:defRPr sz="2161" b="0" i="0" u="none" strike="noStrike" cap="none">
                <a:solidFill>
                  <a:schemeClr val="dk1"/>
                </a:solidFill>
                <a:latin typeface="Arial"/>
                <a:ea typeface="Arial"/>
                <a:cs typeface="Arial"/>
                <a:sym typeface="Arial"/>
              </a:defRPr>
            </a:lvl3pPr>
            <a:lvl4pPr marL="1647038" marR="0" lvl="3" indent="0" algn="l" rtl="0">
              <a:spcBef>
                <a:spcPts val="0"/>
              </a:spcBef>
              <a:defRPr sz="2161" b="0" i="0" u="none" strike="noStrike" cap="none">
                <a:solidFill>
                  <a:schemeClr val="dk1"/>
                </a:solidFill>
                <a:latin typeface="Arial"/>
                <a:ea typeface="Arial"/>
                <a:cs typeface="Arial"/>
                <a:sym typeface="Arial"/>
              </a:defRPr>
            </a:lvl4pPr>
            <a:lvl5pPr marL="2196051" marR="0" lvl="4" indent="0" algn="l" rtl="0">
              <a:spcBef>
                <a:spcPts val="0"/>
              </a:spcBef>
              <a:defRPr sz="2161" b="0" i="0" u="none" strike="noStrike" cap="none">
                <a:solidFill>
                  <a:schemeClr val="dk1"/>
                </a:solidFill>
                <a:latin typeface="Arial"/>
                <a:ea typeface="Arial"/>
                <a:cs typeface="Arial"/>
                <a:sym typeface="Arial"/>
              </a:defRPr>
            </a:lvl5pPr>
            <a:lvl6pPr marL="2745063" marR="0" lvl="5" indent="0" algn="l" rtl="0">
              <a:spcBef>
                <a:spcPts val="0"/>
              </a:spcBef>
              <a:defRPr sz="2161" b="0" i="0" u="none" strike="noStrike" cap="none">
                <a:solidFill>
                  <a:schemeClr val="dk1"/>
                </a:solidFill>
                <a:latin typeface="Arial"/>
                <a:ea typeface="Arial"/>
                <a:cs typeface="Arial"/>
                <a:sym typeface="Arial"/>
              </a:defRPr>
            </a:lvl6pPr>
            <a:lvl7pPr marL="3294076" marR="0" lvl="6" indent="0" algn="l" rtl="0">
              <a:spcBef>
                <a:spcPts val="0"/>
              </a:spcBef>
              <a:defRPr sz="2161" b="0" i="0" u="none" strike="noStrike" cap="none">
                <a:solidFill>
                  <a:schemeClr val="dk1"/>
                </a:solidFill>
                <a:latin typeface="Arial"/>
                <a:ea typeface="Arial"/>
                <a:cs typeface="Arial"/>
                <a:sym typeface="Arial"/>
              </a:defRPr>
            </a:lvl7pPr>
            <a:lvl8pPr marL="3843089" marR="0" lvl="7" indent="0" algn="l" rtl="0">
              <a:spcBef>
                <a:spcPts val="0"/>
              </a:spcBef>
              <a:defRPr sz="2161" b="0" i="0" u="none" strike="noStrike" cap="none">
                <a:solidFill>
                  <a:schemeClr val="dk1"/>
                </a:solidFill>
                <a:latin typeface="Arial"/>
                <a:ea typeface="Arial"/>
                <a:cs typeface="Arial"/>
                <a:sym typeface="Arial"/>
              </a:defRPr>
            </a:lvl8pPr>
            <a:lvl9pPr marL="4392101" marR="0" lvl="8" indent="0" algn="l" rtl="0">
              <a:spcBef>
                <a:spcPts val="0"/>
              </a:spcBef>
              <a:defRPr sz="2161" b="0" i="0" u="none" strike="noStrike" cap="none">
                <a:solidFill>
                  <a:schemeClr val="dk1"/>
                </a:solidFill>
                <a:latin typeface="Arial"/>
                <a:ea typeface="Arial"/>
                <a:cs typeface="Arial"/>
                <a:sym typeface="Arial"/>
              </a:defRPr>
            </a:lvl9pPr>
          </a:lstStyle>
          <a:p>
            <a:endParaRPr/>
          </a:p>
        </p:txBody>
      </p:sp>
      <p:sp>
        <p:nvSpPr>
          <p:cNvPr id="624" name="Shape 624"/>
          <p:cNvSpPr txBox="1">
            <a:spLocks noGrp="1"/>
          </p:cNvSpPr>
          <p:nvPr>
            <p:ph type="ftr" idx="11"/>
          </p:nvPr>
        </p:nvSpPr>
        <p:spPr>
          <a:xfrm>
            <a:off x="374602" y="7124737"/>
            <a:ext cx="3477234" cy="295435"/>
          </a:xfrm>
          <a:prstGeom prst="rect">
            <a:avLst/>
          </a:prstGeom>
          <a:noFill/>
          <a:ln>
            <a:noFill/>
          </a:ln>
        </p:spPr>
        <p:txBody>
          <a:bodyPr lIns="91425" tIns="91425" rIns="91425" bIns="91425" anchor="ctr" anchorCtr="0"/>
          <a:lstStyle>
            <a:lvl1pPr marL="0" marR="0" lvl="0" indent="0" algn="l" rtl="0">
              <a:spcBef>
                <a:spcPts val="0"/>
              </a:spcBef>
              <a:defRPr sz="720" b="0" i="0" u="none" strike="noStrike" cap="none">
                <a:solidFill>
                  <a:schemeClr val="lt1"/>
                </a:solidFill>
                <a:latin typeface="Arial"/>
                <a:ea typeface="Arial"/>
                <a:cs typeface="Arial"/>
                <a:sym typeface="Arial"/>
              </a:defRPr>
            </a:lvl1pPr>
            <a:lvl2pPr marL="549013" marR="0" lvl="1" indent="0" algn="l" rtl="0">
              <a:spcBef>
                <a:spcPts val="0"/>
              </a:spcBef>
              <a:defRPr sz="2161" b="0" i="0" u="none" strike="noStrike" cap="none">
                <a:solidFill>
                  <a:schemeClr val="dk1"/>
                </a:solidFill>
                <a:latin typeface="Arial"/>
                <a:ea typeface="Arial"/>
                <a:cs typeface="Arial"/>
                <a:sym typeface="Arial"/>
              </a:defRPr>
            </a:lvl2pPr>
            <a:lvl3pPr marL="1098025" marR="0" lvl="2" indent="0" algn="l" rtl="0">
              <a:spcBef>
                <a:spcPts val="0"/>
              </a:spcBef>
              <a:defRPr sz="2161" b="0" i="0" u="none" strike="noStrike" cap="none">
                <a:solidFill>
                  <a:schemeClr val="dk1"/>
                </a:solidFill>
                <a:latin typeface="Arial"/>
                <a:ea typeface="Arial"/>
                <a:cs typeface="Arial"/>
                <a:sym typeface="Arial"/>
              </a:defRPr>
            </a:lvl3pPr>
            <a:lvl4pPr marL="1647038" marR="0" lvl="3" indent="0" algn="l" rtl="0">
              <a:spcBef>
                <a:spcPts val="0"/>
              </a:spcBef>
              <a:defRPr sz="2161" b="0" i="0" u="none" strike="noStrike" cap="none">
                <a:solidFill>
                  <a:schemeClr val="dk1"/>
                </a:solidFill>
                <a:latin typeface="Arial"/>
                <a:ea typeface="Arial"/>
                <a:cs typeface="Arial"/>
                <a:sym typeface="Arial"/>
              </a:defRPr>
            </a:lvl4pPr>
            <a:lvl5pPr marL="2196051" marR="0" lvl="4" indent="0" algn="l" rtl="0">
              <a:spcBef>
                <a:spcPts val="0"/>
              </a:spcBef>
              <a:defRPr sz="2161" b="0" i="0" u="none" strike="noStrike" cap="none">
                <a:solidFill>
                  <a:schemeClr val="dk1"/>
                </a:solidFill>
                <a:latin typeface="Arial"/>
                <a:ea typeface="Arial"/>
                <a:cs typeface="Arial"/>
                <a:sym typeface="Arial"/>
              </a:defRPr>
            </a:lvl5pPr>
            <a:lvl6pPr marL="2745063" marR="0" lvl="5" indent="0" algn="l" rtl="0">
              <a:spcBef>
                <a:spcPts val="0"/>
              </a:spcBef>
              <a:defRPr sz="2161" b="0" i="0" u="none" strike="noStrike" cap="none">
                <a:solidFill>
                  <a:schemeClr val="dk1"/>
                </a:solidFill>
                <a:latin typeface="Arial"/>
                <a:ea typeface="Arial"/>
                <a:cs typeface="Arial"/>
                <a:sym typeface="Arial"/>
              </a:defRPr>
            </a:lvl6pPr>
            <a:lvl7pPr marL="3294076" marR="0" lvl="6" indent="0" algn="l" rtl="0">
              <a:spcBef>
                <a:spcPts val="0"/>
              </a:spcBef>
              <a:defRPr sz="2161" b="0" i="0" u="none" strike="noStrike" cap="none">
                <a:solidFill>
                  <a:schemeClr val="dk1"/>
                </a:solidFill>
                <a:latin typeface="Arial"/>
                <a:ea typeface="Arial"/>
                <a:cs typeface="Arial"/>
                <a:sym typeface="Arial"/>
              </a:defRPr>
            </a:lvl7pPr>
            <a:lvl8pPr marL="3843089" marR="0" lvl="7" indent="0" algn="l" rtl="0">
              <a:spcBef>
                <a:spcPts val="0"/>
              </a:spcBef>
              <a:defRPr sz="2161" b="0" i="0" u="none" strike="noStrike" cap="none">
                <a:solidFill>
                  <a:schemeClr val="dk1"/>
                </a:solidFill>
                <a:latin typeface="Arial"/>
                <a:ea typeface="Arial"/>
                <a:cs typeface="Arial"/>
                <a:sym typeface="Arial"/>
              </a:defRPr>
            </a:lvl8pPr>
            <a:lvl9pPr marL="4392101" marR="0" lvl="8" indent="0" algn="l" rtl="0">
              <a:spcBef>
                <a:spcPts val="0"/>
              </a:spcBef>
              <a:defRPr sz="2161" b="0" i="0" u="none" strike="noStrike" cap="none">
                <a:solidFill>
                  <a:schemeClr val="dk1"/>
                </a:solidFill>
                <a:latin typeface="Arial"/>
                <a:ea typeface="Arial"/>
                <a:cs typeface="Arial"/>
                <a:sym typeface="Arial"/>
              </a:defRPr>
            </a:lvl9pPr>
          </a:lstStyle>
          <a:p>
            <a:r>
              <a:rPr lang="en-IN" dirty="0" smtClean="0"/>
              <a:t>PwC AI Accelerator </a:t>
            </a:r>
            <a:endParaRPr lang="en-IN" dirty="0"/>
          </a:p>
        </p:txBody>
      </p:sp>
      <p:sp>
        <p:nvSpPr>
          <p:cNvPr id="625" name="Shape 625"/>
          <p:cNvSpPr txBox="1"/>
          <p:nvPr/>
        </p:nvSpPr>
        <p:spPr>
          <a:xfrm>
            <a:off x="374603" y="7055968"/>
            <a:ext cx="3074102" cy="135805"/>
          </a:xfrm>
          <a:prstGeom prst="rect">
            <a:avLst/>
          </a:prstGeom>
          <a:noFill/>
          <a:ln>
            <a:noFill/>
          </a:ln>
        </p:spPr>
        <p:txBody>
          <a:bodyPr lIns="0" tIns="0" rIns="0" bIns="0" anchor="t" anchorCtr="0">
            <a:noAutofit/>
          </a:bodyPr>
          <a:lstStyle/>
          <a:p>
            <a:pPr marL="0" marR="0" lvl="0" indent="0" algn="l" rtl="0">
              <a:spcBef>
                <a:spcPts val="0"/>
              </a:spcBef>
              <a:buSzPct val="25000"/>
              <a:buNone/>
            </a:pPr>
            <a:endParaRPr lang="en-US" sz="720" b="0" i="0" u="none" strike="noStrike" cap="none" dirty="0">
              <a:solidFill>
                <a:schemeClr val="lt1"/>
              </a:solidFill>
              <a:latin typeface="Arial"/>
              <a:ea typeface="Arial"/>
              <a:cs typeface="Arial"/>
              <a:sym typeface="Arial"/>
            </a:endParaRPr>
          </a:p>
        </p:txBody>
      </p:sp>
      <p:sp>
        <p:nvSpPr>
          <p:cNvPr id="626" name="Shape 626"/>
          <p:cNvSpPr txBox="1">
            <a:spLocks noGrp="1"/>
          </p:cNvSpPr>
          <p:nvPr>
            <p:ph type="sldNum" idx="12"/>
          </p:nvPr>
        </p:nvSpPr>
        <p:spPr>
          <a:xfrm>
            <a:off x="8046823" y="7010733"/>
            <a:ext cx="2562172" cy="180780"/>
          </a:xfrm>
          <a:prstGeom prst="rect">
            <a:avLst/>
          </a:prstGeom>
          <a:noFill/>
          <a:ln>
            <a:noFill/>
          </a:ln>
        </p:spPr>
        <p:txBody>
          <a:bodyPr lIns="0" tIns="0" rIns="0" bIns="0" anchor="ctr" anchorCtr="0">
            <a:noAutofit/>
          </a:bodyPr>
          <a:lstStyle/>
          <a:p>
            <a:pPr>
              <a:buSzPct val="25000"/>
            </a:pPr>
            <a:fld id="{00000000-1234-1234-1234-123412341234}" type="slidenum">
              <a:rPr lang="en-US" smtClean="0">
                <a:solidFill>
                  <a:schemeClr val="lt1"/>
                </a:solidFill>
                <a:latin typeface="Arial"/>
                <a:ea typeface="Arial"/>
                <a:cs typeface="Arial"/>
              </a:rPr>
              <a:pPr>
                <a:buSzPct val="25000"/>
              </a:pPr>
              <a:t>‹#›</a:t>
            </a:fld>
            <a:endParaRPr lang="en-US">
              <a:solidFill>
                <a:schemeClr val="lt1"/>
              </a:solidFill>
              <a:latin typeface="Arial"/>
              <a:ea typeface="Arial"/>
              <a:cs typeface="Arial"/>
            </a:endParaRPr>
          </a:p>
        </p:txBody>
      </p:sp>
      <p:cxnSp>
        <p:nvCxnSpPr>
          <p:cNvPr id="627" name="Shape 627"/>
          <p:cNvCxnSpPr/>
          <p:nvPr/>
        </p:nvCxnSpPr>
        <p:spPr>
          <a:xfrm rot="10800000">
            <a:off x="5490357" y="2669315"/>
            <a:ext cx="0" cy="836436"/>
          </a:xfrm>
          <a:prstGeom prst="straightConnector1">
            <a:avLst/>
          </a:prstGeom>
          <a:noFill/>
          <a:ln w="9525" cap="flat" cmpd="sng">
            <a:solidFill>
              <a:srgbClr val="DE2A18"/>
            </a:solidFill>
            <a:prstDash val="solid"/>
            <a:round/>
            <a:headEnd type="none" w="med" len="med"/>
            <a:tailEnd type="none" w="med" len="med"/>
          </a:ln>
        </p:spPr>
      </p:cxnSp>
      <p:sp>
        <p:nvSpPr>
          <p:cNvPr id="628" name="Shape 628"/>
          <p:cNvSpPr txBox="1">
            <a:spLocks noGrp="1"/>
          </p:cNvSpPr>
          <p:nvPr>
            <p:ph type="body" idx="1"/>
          </p:nvPr>
        </p:nvSpPr>
        <p:spPr>
          <a:xfrm>
            <a:off x="823556" y="2496113"/>
            <a:ext cx="9333627" cy="443296"/>
          </a:xfrm>
          <a:prstGeom prst="rect">
            <a:avLst/>
          </a:prstGeom>
          <a:noFill/>
          <a:ln>
            <a:noFill/>
          </a:ln>
        </p:spPr>
        <p:txBody>
          <a:bodyPr lIns="91425" tIns="91425" rIns="91425" bIns="91425" anchor="t" anchorCtr="0"/>
          <a:lstStyle>
            <a:lvl1pPr marL="0" lvl="0" indent="0" algn="ctr" rtl="0">
              <a:spcBef>
                <a:spcPts val="0"/>
              </a:spcBef>
              <a:buClr>
                <a:schemeClr val="lt1"/>
              </a:buClr>
              <a:buFont typeface="Georgia"/>
              <a:buNone/>
              <a:defRPr sz="1681">
                <a:solidFill>
                  <a:schemeClr val="lt1"/>
                </a:solidFill>
                <a:latin typeface="Georgia"/>
                <a:ea typeface="Georgia"/>
                <a:cs typeface="Georgia"/>
                <a:sym typeface="Georgia"/>
              </a:defRPr>
            </a:lvl1pPr>
            <a:lvl2pPr marL="549013" lvl="1" indent="0" rtl="0">
              <a:spcBef>
                <a:spcPts val="0"/>
              </a:spcBef>
              <a:buClr>
                <a:srgbClr val="888888"/>
              </a:buClr>
              <a:buFont typeface="Arial"/>
              <a:buNone/>
              <a:defRPr sz="2161">
                <a:solidFill>
                  <a:srgbClr val="888888"/>
                </a:solidFill>
              </a:defRPr>
            </a:lvl2pPr>
            <a:lvl3pPr marL="1098025" lvl="2" indent="0" rtl="0">
              <a:spcBef>
                <a:spcPts val="0"/>
              </a:spcBef>
              <a:buClr>
                <a:srgbClr val="888888"/>
              </a:buClr>
              <a:buFont typeface="Arial"/>
              <a:buNone/>
              <a:defRPr sz="1921">
                <a:solidFill>
                  <a:srgbClr val="888888"/>
                </a:solidFill>
              </a:defRPr>
            </a:lvl3pPr>
            <a:lvl4pPr marL="1647038" lvl="3" indent="0" rtl="0">
              <a:spcBef>
                <a:spcPts val="0"/>
              </a:spcBef>
              <a:buClr>
                <a:srgbClr val="888888"/>
              </a:buClr>
              <a:buFont typeface="Arial"/>
              <a:buNone/>
              <a:defRPr sz="1681">
                <a:solidFill>
                  <a:srgbClr val="888888"/>
                </a:solidFill>
              </a:defRPr>
            </a:lvl4pPr>
            <a:lvl5pPr marL="2196051" lvl="4" indent="0" rtl="0">
              <a:spcBef>
                <a:spcPts val="0"/>
              </a:spcBef>
              <a:buClr>
                <a:srgbClr val="888888"/>
              </a:buClr>
              <a:buFont typeface="Arial"/>
              <a:buNone/>
              <a:defRPr sz="1681">
                <a:solidFill>
                  <a:srgbClr val="888888"/>
                </a:solidFill>
              </a:defRPr>
            </a:lvl5pPr>
            <a:lvl6pPr marL="2745063" lvl="5" indent="0" rtl="0">
              <a:spcBef>
                <a:spcPts val="0"/>
              </a:spcBef>
              <a:buClr>
                <a:srgbClr val="888888"/>
              </a:buClr>
              <a:buFont typeface="Arial"/>
              <a:buNone/>
              <a:defRPr sz="1681">
                <a:solidFill>
                  <a:srgbClr val="888888"/>
                </a:solidFill>
              </a:defRPr>
            </a:lvl6pPr>
            <a:lvl7pPr marL="3294076" lvl="6" indent="0" rtl="0">
              <a:spcBef>
                <a:spcPts val="0"/>
              </a:spcBef>
              <a:buClr>
                <a:srgbClr val="888888"/>
              </a:buClr>
              <a:buFont typeface="Arial"/>
              <a:buNone/>
              <a:defRPr sz="1681">
                <a:solidFill>
                  <a:srgbClr val="888888"/>
                </a:solidFill>
              </a:defRPr>
            </a:lvl7pPr>
            <a:lvl8pPr marL="3843089" lvl="7" indent="0" rtl="0">
              <a:spcBef>
                <a:spcPts val="0"/>
              </a:spcBef>
              <a:buClr>
                <a:srgbClr val="888888"/>
              </a:buClr>
              <a:buFont typeface="Arial"/>
              <a:buNone/>
              <a:defRPr sz="1681">
                <a:solidFill>
                  <a:srgbClr val="888888"/>
                </a:solidFill>
              </a:defRPr>
            </a:lvl8pPr>
            <a:lvl9pPr marL="4392101" lvl="8" indent="0" rtl="0">
              <a:spcBef>
                <a:spcPts val="0"/>
              </a:spcBef>
              <a:buClr>
                <a:srgbClr val="888888"/>
              </a:buClr>
              <a:buFont typeface="Arial"/>
              <a:buNone/>
              <a:defRPr sz="1681">
                <a:solidFill>
                  <a:srgbClr val="888888"/>
                </a:solidFill>
              </a:defRPr>
            </a:lvl9pPr>
          </a:lstStyle>
          <a:p>
            <a:endParaRPr/>
          </a:p>
        </p:txBody>
      </p:sp>
    </p:spTree>
    <p:extLst>
      <p:ext uri="{BB962C8B-B14F-4D97-AF65-F5344CB8AC3E}">
        <p14:creationId xmlns:p14="http://schemas.microsoft.com/office/powerpoint/2010/main" val="2637618868"/>
      </p:ext>
    </p:extLst>
  </p:cSld>
  <p:clrMapOvr>
    <a:masterClrMapping/>
  </p:clrMapOvr>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7"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0" y="8039005"/>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8" y="6093254"/>
            <a:ext cx="1095299" cy="857973"/>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32718973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079"/>
            <a:ext cx="3477234" cy="110928"/>
          </a:xfrm>
        </p:spPr>
        <p:txBody>
          <a:bodyPr/>
          <a:lstStyle/>
          <a:p>
            <a:endParaRPr lang="en-US" dirty="0"/>
          </a:p>
        </p:txBody>
      </p:sp>
      <p:sp>
        <p:nvSpPr>
          <p:cNvPr id="6" name="Slide Number Placeholder 5"/>
          <p:cNvSpPr>
            <a:spLocks noGrp="1"/>
          </p:cNvSpPr>
          <p:nvPr>
            <p:ph type="sldNum" sz="quarter" idx="12"/>
          </p:nvPr>
        </p:nvSpPr>
        <p:spPr>
          <a:xfrm>
            <a:off x="8046823" y="7993704"/>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2"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599" y="6093254"/>
            <a:ext cx="922382" cy="85797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71289430"/>
      </p:ext>
    </p:extLst>
  </p:cSld>
  <p:clrMapOvr>
    <a:masterClrMapping/>
  </p:clrMapOvr>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tx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480"/>
            <a:ext cx="3477234" cy="110928"/>
          </a:xfrm>
        </p:spPr>
        <p:txBody>
          <a:bodyPr/>
          <a:lstStyle/>
          <a:p>
            <a:endParaRPr lang="en-US" dirty="0"/>
          </a:p>
        </p:txBody>
      </p:sp>
      <p:sp>
        <p:nvSpPr>
          <p:cNvPr id="6" name="Slide Number Placeholder 5"/>
          <p:cNvSpPr>
            <a:spLocks noGrp="1"/>
          </p:cNvSpPr>
          <p:nvPr>
            <p:ph type="sldNum" sz="quarter" idx="12"/>
          </p:nvPr>
        </p:nvSpPr>
        <p:spPr>
          <a:xfrm>
            <a:off x="8022147" y="8099408"/>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tx1"/>
                </a:solidFill>
                <a:latin typeface="+mj-lt"/>
              </a:defRPr>
            </a:lvl1pPr>
            <a:lvl2pPr marL="549051" indent="0" algn="r">
              <a:spcBef>
                <a:spcPts val="0"/>
              </a:spcBef>
              <a:buNone/>
              <a:defRPr sz="961"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7" y="6080691"/>
            <a:ext cx="930345" cy="8735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20954301"/>
      </p:ext>
    </p:extLst>
  </p:cSld>
  <p:clrMapOvr>
    <a:masterClrMapping/>
  </p:clrMapOvr>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4" y="5497223"/>
            <a:ext cx="2275667"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8" y="5497223"/>
            <a:ext cx="2241745"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1" y="5497223"/>
            <a:ext cx="2415762" cy="147861"/>
          </a:xfrm>
        </p:spPr>
        <p:txBody>
          <a:bodyPr/>
          <a:lstStyle>
            <a:lvl1pPr>
              <a:lnSpc>
                <a:spcPct val="100000"/>
              </a:lnSpc>
              <a:spcBef>
                <a:spcPts val="0"/>
              </a:spcBef>
              <a:defRPr sz="961">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627242104"/>
      </p:ext>
    </p:extLst>
  </p:cSld>
  <p:clrMapOvr>
    <a:masterClrMapping/>
  </p:clrMapOvr>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a:xfrm>
            <a:off x="10196623" y="6962707"/>
            <a:ext cx="412372" cy="276999"/>
          </a:xfrm>
        </p:spPr>
        <p:txBody>
          <a:bodyPr/>
          <a:lstStyle>
            <a:lvl1pPr>
              <a:defRPr sz="1800" b="1">
                <a:solidFill>
                  <a:schemeClr val="bg1"/>
                </a:solidFill>
                <a:latin typeface="+mj-lt"/>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Rectangle 1"/>
          <p:cNvSpPr/>
          <p:nvPr userDrawn="1"/>
        </p:nvSpPr>
        <p:spPr>
          <a:xfrm>
            <a:off x="10296485" y="7239706"/>
            <a:ext cx="497432" cy="3199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2615299186"/>
      </p:ext>
    </p:extLst>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dirty="0" smtClean="0"/>
              <a:t>Click icon to add picture</a:t>
            </a:r>
            <a:endParaRPr lang="en-US" dirty="0"/>
          </a:p>
        </p:txBody>
      </p:sp>
      <p:sp>
        <p:nvSpPr>
          <p:cNvPr id="2" name="Title 1"/>
          <p:cNvSpPr>
            <a:spLocks noGrp="1"/>
          </p:cNvSpPr>
          <p:nvPr>
            <p:ph type="title" hasCustomPrompt="1"/>
          </p:nvPr>
        </p:nvSpPr>
        <p:spPr bwMode="white">
          <a:xfrm>
            <a:off x="366866" y="3190516"/>
            <a:ext cx="10608995" cy="369653"/>
          </a:xfrm>
        </p:spPr>
        <p:txBody>
          <a:bodyPr anchor="t"/>
          <a:lstStyle>
            <a:lvl1pPr algn="ctr">
              <a:defRPr sz="240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29"/>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7" y="2032306"/>
            <a:ext cx="536102" cy="564779"/>
          </a:xfrm>
          <a:prstGeom prst="rect">
            <a:avLst/>
          </a:prstGeom>
        </p:spPr>
      </p:pic>
    </p:spTree>
    <p:extLst>
      <p:ext uri="{BB962C8B-B14F-4D97-AF65-F5344CB8AC3E}">
        <p14:creationId xmlns:p14="http://schemas.microsoft.com/office/powerpoint/2010/main" val="387383388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60"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7"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1"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p:cNvSpPr>
          <p:nvPr userDrawn="1"/>
        </p:nvSpPr>
        <p:spPr bwMode="auto">
          <a:xfrm>
            <a:off x="-4018"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776419109"/>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pic>
        <p:nvPicPr>
          <p:cNvPr id="14" name="Picture 13"/>
          <p:cNvPicPr>
            <a:picLocks noChangeAspect="1"/>
          </p:cNvPicPr>
          <p:nvPr userDrawn="1"/>
        </p:nvPicPr>
        <p:blipFill rotWithShape="1">
          <a:blip r:embed="rId2" cstate="hqprint">
            <a:extLst>
              <a:ext uri="{28A0092B-C50C-407E-A947-70E740481C1C}">
                <a14:useLocalDpi xmlns:a14="http://schemas.microsoft.com/office/drawing/2010/main"/>
              </a:ext>
            </a:extLst>
          </a:blip>
          <a:srcRect l="23413" r="55617"/>
          <a:stretch/>
        </p:blipFill>
        <p:spPr>
          <a:xfrm>
            <a:off x="0" y="0"/>
            <a:ext cx="2502904" cy="7559675"/>
          </a:xfrm>
          <a:prstGeom prst="rect">
            <a:avLst/>
          </a:prstGeom>
        </p:spPr>
      </p:pic>
      <p:sp>
        <p:nvSpPr>
          <p:cNvPr id="7" name="Snip Single Corner Rectangle 6"/>
          <p:cNvSpPr/>
          <p:nvPr userDrawn="1"/>
        </p:nvSpPr>
        <p:spPr>
          <a:xfrm flipH="1" flipV="1">
            <a:off x="2395701" y="0"/>
            <a:ext cx="771525" cy="3831782"/>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Rectangle 7"/>
          <p:cNvSpPr/>
          <p:nvPr userDrawn="1"/>
        </p:nvSpPr>
        <p:spPr>
          <a:xfrm>
            <a:off x="0" y="0"/>
            <a:ext cx="2502907" cy="755967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7" name="Snip Single Corner Rectangle 16"/>
          <p:cNvSpPr/>
          <p:nvPr userDrawn="1"/>
        </p:nvSpPr>
        <p:spPr>
          <a:xfrm flipH="1">
            <a:off x="2402801" y="3797268"/>
            <a:ext cx="771525" cy="3762407"/>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6" name="Freeform 5"/>
          <p:cNvSpPr>
            <a:spLocks/>
          </p:cNvSpPr>
          <p:nvPr userDrawn="1"/>
        </p:nvSpPr>
        <p:spPr bwMode="auto">
          <a:xfrm rot="16200000">
            <a:off x="-1339901" y="3723659"/>
            <a:ext cx="7566464" cy="11915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720018581"/>
      </p:ext>
    </p:extLst>
  </p:cSld>
  <p:clrMapOvr>
    <a:masterClrMapping/>
  </p:clrMapOvr>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7"/>
            <a:ext cx="10242128" cy="591380"/>
          </a:xfrm>
        </p:spPr>
        <p:txBody>
          <a:bodyPr anchor="t"/>
          <a:lstStyle>
            <a:lvl1pPr algn="ctr">
              <a:defRPr sz="3843"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6" y="2496113"/>
            <a:ext cx="9333627" cy="258661"/>
          </a:xfrm>
        </p:spPr>
        <p:txBody>
          <a:bodyPr anchor="t" anchorCtr="0"/>
          <a:lstStyle>
            <a:lvl1pPr marL="0" indent="0" algn="ctr">
              <a:buNone/>
              <a:defRPr sz="1681">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3" name="Rectangle 2"/>
          <p:cNvSpPr/>
          <p:nvPr userDrawn="1"/>
        </p:nvSpPr>
        <p:spPr>
          <a:xfrm>
            <a:off x="287079" y="7027274"/>
            <a:ext cx="4040372" cy="3005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924444749"/>
      </p:ext>
    </p:extLst>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833876" y="2917907"/>
            <a:ext cx="4078560" cy="1182760"/>
          </a:xfrm>
        </p:spPr>
        <p:txBody>
          <a:bodyPr anchor="t"/>
          <a:lstStyle>
            <a:lvl1pPr algn="ctr">
              <a:lnSpc>
                <a:spcPct val="100000"/>
              </a:lnSpc>
              <a:defRPr sz="3843"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3"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5" y="1340444"/>
            <a:ext cx="2936130" cy="813300"/>
          </a:xfrm>
        </p:spPr>
        <p:txBody>
          <a:bodyPr anchor="t" anchorCtr="0"/>
          <a:lstStyle>
            <a:lvl1pPr marL="0" indent="0" algn="ctr">
              <a:lnSpc>
                <a:spcPct val="110000"/>
              </a:lnSpc>
              <a:spcBef>
                <a:spcPts val="721"/>
              </a:spcBef>
              <a:buNone/>
              <a:defRPr sz="2402" cap="none" baseline="0">
                <a:solidFill>
                  <a:schemeClr val="bg2"/>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0"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0" y="1340444"/>
            <a:ext cx="2936130" cy="813300"/>
          </a:xfrm>
        </p:spPr>
        <p:txBody>
          <a:bodyPr anchor="t" anchorCtr="0"/>
          <a:lstStyle>
            <a:lvl1pPr marL="0" indent="0" algn="ctr">
              <a:lnSpc>
                <a:spcPct val="110000"/>
              </a:lnSpc>
              <a:spcBef>
                <a:spcPts val="721"/>
              </a:spcBef>
              <a:buNone/>
              <a:defRPr sz="2402" cap="none" baseline="0">
                <a:solidFill>
                  <a:schemeClr val="tx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5" y="2917907"/>
            <a:ext cx="4202403" cy="1182760"/>
          </a:xfrm>
        </p:spPr>
        <p:txBody>
          <a:bodyPr anchor="t" anchorCtr="0"/>
          <a:lstStyle>
            <a:lvl1pPr marL="0" indent="0" algn="ctr" defTabSz="1098103" rtl="0" eaLnBrk="1" latinLnBrk="0" hangingPunct="1">
              <a:lnSpc>
                <a:spcPct val="100000"/>
              </a:lnSpc>
              <a:spcBef>
                <a:spcPct val="0"/>
              </a:spcBef>
              <a:buNone/>
              <a:defRPr lang="en-US" sz="3843" b="0" kern="1200" cap="none" dirty="0" smtClean="0">
                <a:solidFill>
                  <a:schemeClr val="tx1"/>
                </a:solidFill>
                <a:latin typeface="+mj-lt"/>
                <a:ea typeface="+mj-ea"/>
                <a:cs typeface="+mj-cs"/>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4" y="430548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2" y="4305486"/>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301437990"/>
      </p:ext>
    </p:extLst>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5" y="2519409"/>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5" y="0"/>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5" y="5038818"/>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0"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2" y="5124353"/>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5" y="0"/>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9"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563873777"/>
      </p:ext>
    </p:extLst>
  </p:cSld>
  <p:clrMapOvr>
    <a:masterClrMapping/>
  </p:clrMapOvr>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1" y="-15100"/>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5"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5" y="1881926"/>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5" y="377373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5" y="5662041"/>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849455"/>
      </p:ext>
    </p:extLst>
  </p:cSld>
  <p:clrMapOvr>
    <a:masterClrMapping/>
  </p:clrMapOvr>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5" y="2149717"/>
            <a:ext cx="3186675" cy="739305"/>
          </a:xfrm>
        </p:spPr>
        <p:txBody>
          <a:bodyPr anchor="t"/>
          <a:lstStyle>
            <a:lvl1pPr algn="l">
              <a:lnSpc>
                <a:spcPct val="100000"/>
              </a:lnSpc>
              <a:defRPr sz="2402"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21" name="Straight Connector 20"/>
          <p:cNvCxnSpPr/>
          <p:nvPr userDrawn="1"/>
        </p:nvCxnSpPr>
        <p:spPr bwMode="white">
          <a:xfrm rot="16200000">
            <a:off x="716321" y="346780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070221"/>
      </p:ext>
    </p:extLst>
  </p:cSld>
  <p:clrMapOvr>
    <a:masterClrMapping/>
  </p:clrMapOvr>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7"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09"/>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602652672"/>
      </p:ext>
    </p:extLst>
  </p:cSld>
  <p:clrMapOvr>
    <a:masterClrMapping/>
  </p:clrMapOvr>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2769351"/>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170792791"/>
      </p:ext>
    </p:extLst>
  </p:cSld>
  <p:clrMapOvr>
    <a:masterClrMapping/>
  </p:clrMapOvr>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3509263"/>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3"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137269625"/>
      </p:ext>
    </p:extLst>
  </p:cSld>
  <p:clrMapOvr>
    <a:masterClrMapping/>
  </p:clrMapOvr>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1"/>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190"/>
            <a:ext cx="10182926" cy="369653"/>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a:p>
        </p:txBody>
      </p:sp>
      <p:grpSp>
        <p:nvGrpSpPr>
          <p:cNvPr id="7" name="Group 6"/>
          <p:cNvGrpSpPr/>
          <p:nvPr userDrawn="1"/>
        </p:nvGrpSpPr>
        <p:grpSpPr>
          <a:xfrm>
            <a:off x="-4019" y="1467158"/>
            <a:ext cx="10977817" cy="153988"/>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Tree>
    <p:extLst>
      <p:ext uri="{BB962C8B-B14F-4D97-AF65-F5344CB8AC3E}">
        <p14:creationId xmlns:p14="http://schemas.microsoft.com/office/powerpoint/2010/main" val="351629934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9"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1"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90"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40"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1"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3371556"/>
      </p:ext>
    </p:extLst>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79"/>
            <a:ext cx="8465137" cy="1105239"/>
          </a:xfrm>
        </p:spPr>
        <p:txBody>
          <a:bodyPr/>
          <a:lstStyle>
            <a:lvl1pPr>
              <a:lnSpc>
                <a:spcPct val="95000"/>
              </a:lnSpc>
              <a:defRPr sz="2402">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7" name="Rectangle 6"/>
          <p:cNvSpPr/>
          <p:nvPr userDrawn="1"/>
        </p:nvSpPr>
        <p:spPr>
          <a:xfrm>
            <a:off x="276447" y="6911163"/>
            <a:ext cx="1392865" cy="414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499701027"/>
      </p:ext>
    </p:extLst>
  </p:cSld>
  <p:clrMapOvr>
    <a:masterClrMapping/>
  </p:clrMapOvr>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22494"/>
            <a:ext cx="6700373" cy="1364348"/>
          </a:xfrm>
        </p:spPr>
        <p:txBody>
          <a:bodyPr/>
          <a:lstStyle>
            <a:lvl1pPr>
              <a:lnSpc>
                <a:spcPct val="110000"/>
              </a:lnSpc>
              <a:spcBef>
                <a:spcPts val="2162"/>
              </a:spcBef>
              <a:spcAft>
                <a:spcPts val="600"/>
              </a:spcAft>
              <a:defRPr sz="2402">
                <a:latin typeface="+mj-lt"/>
              </a:defRPr>
            </a:lvl1pPr>
            <a:lvl2pPr marL="0" indent="0">
              <a:spcBef>
                <a:spcPts val="721"/>
              </a:spcBef>
              <a:buFontTx/>
              <a:buNone/>
              <a:defRPr sz="1681">
                <a:latin typeface="+mj-lt"/>
              </a:defRPr>
            </a:lvl2pPr>
            <a:lvl3pPr>
              <a:defRPr sz="1081"/>
            </a:lvl3pPr>
            <a:lvl4pPr>
              <a:defRPr sz="961"/>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Picture Placeholder 9"/>
          <p:cNvSpPr>
            <a:spLocks noGrp="1"/>
          </p:cNvSpPr>
          <p:nvPr>
            <p:ph type="pic" sz="quarter" idx="13"/>
          </p:nvPr>
        </p:nvSpPr>
        <p:spPr>
          <a:xfrm>
            <a:off x="7297616" y="1959917"/>
            <a:ext cx="3311379" cy="258661"/>
          </a:xfrm>
          <a:solidFill>
            <a:schemeClr val="bg1">
              <a:lumMod val="95000"/>
            </a:schemeClr>
          </a:solidFill>
        </p:spPr>
        <p:txBody>
          <a:bodyPr/>
          <a:lstStyle/>
          <a:p>
            <a:r>
              <a:rPr lang="en-US" smtClean="0"/>
              <a:t>Click icon to add picture</a:t>
            </a:r>
            <a:endParaRPr lang="en-US"/>
          </a:p>
        </p:txBody>
      </p:sp>
      <p:sp>
        <p:nvSpPr>
          <p:cNvPr id="7" name="Rectangle 6"/>
          <p:cNvSpPr/>
          <p:nvPr userDrawn="1"/>
        </p:nvSpPr>
        <p:spPr>
          <a:xfrm>
            <a:off x="159488" y="6911163"/>
            <a:ext cx="2137145" cy="55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3996542963"/>
      </p:ext>
    </p:extLst>
  </p:cSld>
  <p:clrMapOvr>
    <a:masterClrMapping/>
  </p:clrMapOvr>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4" y="704105"/>
            <a:ext cx="10237251" cy="591380"/>
          </a:xfrm>
        </p:spPr>
        <p:txBody>
          <a:bodyPr/>
          <a:lstStyle>
            <a:lvl1pPr>
              <a:defRPr sz="3843"/>
            </a:lvl1pPr>
          </a:lstStyle>
          <a:p>
            <a:r>
              <a:rPr lang="en-US" smtClean="0"/>
              <a:t>Click to edit Master title style</a:t>
            </a:r>
            <a:endParaRPr lang="en-US" dirty="0"/>
          </a:p>
        </p:txBody>
      </p:sp>
      <p:sp>
        <p:nvSpPr>
          <p:cNvPr id="3" name="Content Placeholder 2"/>
          <p:cNvSpPr>
            <a:spLocks noGrp="1"/>
          </p:cNvSpPr>
          <p:nvPr>
            <p:ph idx="1"/>
          </p:nvPr>
        </p:nvSpPr>
        <p:spPr>
          <a:xfrm>
            <a:off x="371745"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5" y="5526258"/>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8"/>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Content Placeholder 2"/>
          <p:cNvSpPr>
            <a:spLocks noGrp="1"/>
          </p:cNvSpPr>
          <p:nvPr>
            <p:ph idx="14"/>
          </p:nvPr>
        </p:nvSpPr>
        <p:spPr>
          <a:xfrm>
            <a:off x="2321136"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31613818"/>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0"/>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0"/>
            <a:ext cx="4053576" cy="1035027"/>
          </a:xfrm>
        </p:spPr>
        <p:txBody>
          <a:bodyPr anchor="t" anchorCtr="0"/>
          <a:lstStyle>
            <a:lvl1pPr>
              <a:defRPr sz="3363">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5"/>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4"/>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0"/>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03073"/>
      </p:ext>
    </p:extLst>
  </p:cSld>
  <p:clrMapOvr>
    <a:masterClrMapping/>
  </p:clrMapOvr>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0" y="6072"/>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9" name="Rectangle 8"/>
          <p:cNvSpPr/>
          <p:nvPr userDrawn="1"/>
        </p:nvSpPr>
        <p:spPr bwMode="ltGray">
          <a:xfrm>
            <a:off x="9385286" y="-4229"/>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435558"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5" y="566149"/>
            <a:ext cx="4474385" cy="687817"/>
          </a:xfrm>
        </p:spPr>
        <p:txBody>
          <a:bodyPr/>
          <a:lstStyle>
            <a:lvl1pPr>
              <a:spcBef>
                <a:spcPts val="2882"/>
              </a:spcBef>
              <a:defRPr sz="1321">
                <a:solidFill>
                  <a:schemeClr val="tx2"/>
                </a:solidFill>
                <a:latin typeface="+mj-lt"/>
              </a:defRPr>
            </a:lvl1pPr>
            <a:lvl2pPr marL="0" indent="0">
              <a:lnSpc>
                <a:spcPct val="110000"/>
              </a:lnSpc>
              <a:spcBef>
                <a:spcPts val="721"/>
              </a:spcBef>
              <a:buNone/>
              <a:defRPr sz="961"/>
            </a:lvl2pPr>
            <a:lvl3pPr marL="141076" indent="-141076">
              <a:lnSpc>
                <a:spcPct val="110000"/>
              </a:lnSpc>
              <a:spcBef>
                <a:spcPts val="721"/>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04215369"/>
      </p:ext>
    </p:extLst>
  </p:cSld>
  <p:clrMapOvr>
    <a:masterClrMapping/>
  </p:clrMapOvr>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8" y="1763925"/>
            <a:ext cx="4849826" cy="1012713"/>
          </a:xfrm>
        </p:spPr>
        <p:txBody>
          <a:bodyPr/>
          <a:lstStyle>
            <a:lvl1pPr>
              <a:defRPr sz="1681"/>
            </a:lvl1pPr>
            <a:lvl2pPr>
              <a:defRPr sz="1201"/>
            </a:lvl2pPr>
            <a:lvl3pPr>
              <a:defRPr sz="1081"/>
            </a:lvl3pPr>
            <a:lvl4pPr>
              <a:defRPr sz="961"/>
            </a:lvl4pPr>
            <a:lvl5pPr>
              <a:defRPr sz="84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6" y="1763925"/>
            <a:ext cx="4849826" cy="1012713"/>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Rectangle 7"/>
          <p:cNvSpPr/>
          <p:nvPr userDrawn="1"/>
        </p:nvSpPr>
        <p:spPr>
          <a:xfrm>
            <a:off x="244549" y="7027274"/>
            <a:ext cx="1531088" cy="298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2452030040"/>
      </p:ext>
    </p:extLst>
  </p:cSld>
  <p:clrMapOvr>
    <a:masterClrMapping/>
  </p:clrMapOvr>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59"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6"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0"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656034"/>
      </p:ext>
    </p:extLst>
  </p:cSld>
  <p:clrMapOvr>
    <a:masterClrMapping/>
  </p:clrMapOvr>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8"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0"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8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3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0"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0998694"/>
      </p:ext>
    </p:extLst>
  </p:cSld>
  <p:clrMapOvr>
    <a:masterClrMapping/>
  </p:clrMapOvr>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4961921"/>
      </p:ext>
    </p:extLst>
  </p:cSld>
  <p:clrMapOvr>
    <a:masterClrMapping/>
  </p:clrMapOvr>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4" y="5619591"/>
            <a:ext cx="3178419" cy="147861"/>
          </a:xfrm>
        </p:spPr>
        <p:txBody>
          <a:bodyPr/>
          <a:lstStyle>
            <a:lvl1pPr>
              <a:defRPr sz="961">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8"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8"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3"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4"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0"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19" y="5902914"/>
            <a:ext cx="10203270"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1"/>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4"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1" y="27300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69025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5"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8"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2"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9902048"/>
      </p:ext>
    </p:extLst>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8"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5"/>
            <a:ext cx="0" cy="292869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6" y="5526192"/>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4" y="5415200"/>
            <a:ext cx="4077742" cy="332720"/>
          </a:xfrm>
        </p:spPr>
        <p:txBody>
          <a:bodyPr anchor="b" anchorCtr="0"/>
          <a:lstStyle>
            <a:lvl1pPr algn="ctr">
              <a:defRPr sz="2162"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946098317"/>
      </p:ext>
    </p:extLst>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0" y="3432516"/>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4"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862683"/>
      </p:ext>
    </p:extLst>
  </p:cSld>
  <p:clrMapOvr>
    <a:masterClrMapping/>
  </p:clrMapOvr>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5"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3"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6"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7" name="Text Placeholder 2"/>
          <p:cNvSpPr>
            <a:spLocks noGrp="1"/>
          </p:cNvSpPr>
          <p:nvPr>
            <p:ph type="body" idx="22"/>
          </p:nvPr>
        </p:nvSpPr>
        <p:spPr>
          <a:xfrm>
            <a:off x="1413359"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6"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9" name="Text Placeholder 2"/>
          <p:cNvSpPr>
            <a:spLocks noGrp="1"/>
          </p:cNvSpPr>
          <p:nvPr>
            <p:ph type="body" idx="24"/>
          </p:nvPr>
        </p:nvSpPr>
        <p:spPr>
          <a:xfrm>
            <a:off x="6703851"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435346467"/>
      </p:ext>
    </p:extLst>
  </p:cSld>
  <p:clrMapOvr>
    <a:masterClrMapping/>
  </p:clrMapOvr>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val="0"/>
              </a:ext>
            </a:extLst>
          </a:blip>
          <a:srcRect l="6763" t="22847"/>
          <a:stretch/>
        </p:blipFill>
        <p:spPr>
          <a:xfrm>
            <a:off x="-12357" y="1488558"/>
            <a:ext cx="10993095" cy="6071117"/>
          </a:xfrm>
          <a:prstGeom prst="rect">
            <a:avLst/>
          </a:prstGeom>
        </p:spPr>
      </p:pic>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3" y="2622802"/>
            <a:ext cx="4714073" cy="1012713"/>
          </a:xfrm>
        </p:spPr>
        <p:txBody>
          <a:bodyPr/>
          <a:lstStyle>
            <a:lvl1pPr>
              <a:lnSpc>
                <a:spcPct val="100000"/>
              </a:lnSpc>
              <a:spcBef>
                <a:spcPts val="721"/>
              </a:spcBef>
              <a:defRPr sz="1681">
                <a:latin typeface="+mj-lt"/>
              </a:defRPr>
            </a:lvl1pPr>
            <a:lvl2pPr>
              <a:defRPr sz="1201"/>
            </a:lvl2pPr>
            <a:lvl3pPr>
              <a:defRPr sz="1081"/>
            </a:lvl3pPr>
            <a:lvl4pPr>
              <a:defRPr sz="961"/>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6110"/>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Tree>
    <p:extLst>
      <p:ext uri="{BB962C8B-B14F-4D97-AF65-F5344CB8AC3E}">
        <p14:creationId xmlns:p14="http://schemas.microsoft.com/office/powerpoint/2010/main" val="722407134"/>
      </p:ext>
    </p:extLst>
  </p:cSld>
  <p:clrMapOvr>
    <a:masterClrMapping/>
  </p:clrMapOvr>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3" y="1968346"/>
            <a:ext cx="4714073" cy="406650"/>
          </a:xfrm>
        </p:spPr>
        <p:txBody>
          <a:bodyPr vert="horz" wrap="square" lIns="0" tIns="0" rIns="0" bIns="0" rtlCol="0" anchor="b">
            <a:spAutoFit/>
          </a:bodyPr>
          <a:lstStyle>
            <a:lvl1pPr>
              <a:defRPr lang="en-US" sz="2402" b="0" dirty="0" smtClean="0"/>
            </a:lvl1pPr>
          </a:lstStyle>
          <a:p>
            <a:pPr lvl="0">
              <a:lnSpc>
                <a:spcPct val="110000"/>
              </a:lnSpc>
              <a:spcBef>
                <a:spcPts val="2162"/>
              </a:spcBef>
            </a:pPr>
            <a:r>
              <a:rPr lang="en-US" smtClean="0"/>
              <a:t>Click to edit Master text styles</a:t>
            </a:r>
          </a:p>
        </p:txBody>
      </p:sp>
      <p:sp>
        <p:nvSpPr>
          <p:cNvPr id="4" name="Content Placeholder 3"/>
          <p:cNvSpPr>
            <a:spLocks noGrp="1"/>
          </p:cNvSpPr>
          <p:nvPr>
            <p:ph sz="half" idx="2"/>
          </p:nvPr>
        </p:nvSpPr>
        <p:spPr>
          <a:xfrm>
            <a:off x="371743" y="2622802"/>
            <a:ext cx="4714073" cy="1246110"/>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4"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1053434070"/>
      </p:ext>
    </p:extLst>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6" name="Rectangle 5"/>
          <p:cNvSpPr/>
          <p:nvPr userDrawn="1"/>
        </p:nvSpPr>
        <p:spPr>
          <a:xfrm>
            <a:off x="247918" y="6570074"/>
            <a:ext cx="1466581"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3648180077"/>
      </p:ext>
    </p:extLst>
  </p:cSld>
  <p:clrMapOvr>
    <a:masterClrMapping/>
  </p:clrMapOvr>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4" y="704105"/>
            <a:ext cx="10237251" cy="591380"/>
          </a:xfrm>
        </p:spPr>
        <p:txBody>
          <a:bodyPr/>
          <a:lstStyle>
            <a:lvl1pPr>
              <a:defRPr sz="3843"/>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0"/>
            <a:ext cx="5646692" cy="116507"/>
          </a:xfrm>
        </p:spPr>
        <p:txBody>
          <a:bodyPr/>
          <a:lstStyle>
            <a:lvl1pPr>
              <a:lnSpc>
                <a:spcPct val="105000"/>
              </a:lnSpc>
              <a:spcBef>
                <a:spcPts val="0"/>
              </a:spcBef>
              <a:defRPr sz="72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999119720"/>
      </p:ext>
    </p:extLst>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1"/>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31404"/>
      </p:ext>
    </p:extLst>
  </p:cSld>
  <p:clrMapOvr>
    <a:masterClrMapping/>
  </p:clrMapOvr>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p:cNvSpPr/>
          <p:nvPr userDrawn="1"/>
        </p:nvSpPr>
        <p:spPr>
          <a:xfrm>
            <a:off x="223284" y="6921795"/>
            <a:ext cx="1711842" cy="31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823100114"/>
      </p:ext>
    </p:extLst>
  </p:cSld>
  <p:clrMapOvr>
    <a:masterClrMapping/>
  </p:clrMapOvr>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3178160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5" y="5619593"/>
            <a:ext cx="3178419" cy="147861"/>
          </a:xfrm>
        </p:spPr>
        <p:txBody>
          <a:bodyPr/>
          <a:lstStyle>
            <a:lvl1pPr>
              <a:defRPr sz="961">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9"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9"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4"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9"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5"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1"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19" y="5902916"/>
            <a:ext cx="10203270"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5"/>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5" y="2730005"/>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5"/>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2"/>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1" y="2730002"/>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665375"/>
      </p:ext>
    </p:extLst>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57401658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95026406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254879319"/>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258686767"/>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01547975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861909536"/>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288955981"/>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06" y="4197646"/>
            <a:ext cx="9470887" cy="831638"/>
          </a:xfrm>
        </p:spPr>
        <p:txBody>
          <a:bodyPr anchor="b"/>
          <a:lstStyle>
            <a:lvl1pPr>
              <a:defRPr sz="5404"/>
            </a:lvl1pPr>
          </a:lstStyle>
          <a:p>
            <a:r>
              <a:rPr lang="en-US" smtClean="0"/>
              <a:t>Click to edit Master title style</a:t>
            </a:r>
            <a:endParaRPr lang="en-US"/>
          </a:p>
        </p:txBody>
      </p:sp>
      <p:sp>
        <p:nvSpPr>
          <p:cNvPr id="3" name="Text Placeholder 2"/>
          <p:cNvSpPr>
            <a:spLocks noGrp="1"/>
          </p:cNvSpPr>
          <p:nvPr>
            <p:ph type="body" idx="1"/>
          </p:nvPr>
        </p:nvSpPr>
        <p:spPr>
          <a:xfrm>
            <a:off x="749206" y="5059034"/>
            <a:ext cx="9470887" cy="332720"/>
          </a:xfrm>
        </p:spPr>
        <p:txBody>
          <a:bodyPr/>
          <a:lstStyle>
            <a:lvl1pPr marL="0" indent="0">
              <a:buNone/>
              <a:defRPr sz="2162">
                <a:solidFill>
                  <a:schemeClr val="tx1">
                    <a:tint val="75000"/>
                  </a:schemeClr>
                </a:solidFill>
              </a:defRPr>
            </a:lvl1pPr>
            <a:lvl2pPr marL="411800" indent="0">
              <a:buNone/>
              <a:defRPr sz="1801">
                <a:solidFill>
                  <a:schemeClr val="tx1">
                    <a:tint val="75000"/>
                  </a:schemeClr>
                </a:solidFill>
              </a:defRPr>
            </a:lvl2pPr>
            <a:lvl3pPr marL="823600" indent="0">
              <a:buNone/>
              <a:defRPr sz="1621">
                <a:solidFill>
                  <a:schemeClr val="tx1">
                    <a:tint val="75000"/>
                  </a:schemeClr>
                </a:solidFill>
              </a:defRPr>
            </a:lvl3pPr>
            <a:lvl4pPr marL="1235400" indent="0">
              <a:buNone/>
              <a:defRPr sz="1441">
                <a:solidFill>
                  <a:schemeClr val="tx1">
                    <a:tint val="75000"/>
                  </a:schemeClr>
                </a:solidFill>
              </a:defRPr>
            </a:lvl4pPr>
            <a:lvl5pPr marL="1647200" indent="0">
              <a:buNone/>
              <a:defRPr sz="1441">
                <a:solidFill>
                  <a:schemeClr val="tx1">
                    <a:tint val="75000"/>
                  </a:schemeClr>
                </a:solidFill>
              </a:defRPr>
            </a:lvl5pPr>
            <a:lvl6pPr marL="2059000" indent="0">
              <a:buNone/>
              <a:defRPr sz="1441">
                <a:solidFill>
                  <a:schemeClr val="tx1">
                    <a:tint val="75000"/>
                  </a:schemeClr>
                </a:solidFill>
              </a:defRPr>
            </a:lvl6pPr>
            <a:lvl7pPr marL="2470800" indent="0">
              <a:buNone/>
              <a:defRPr sz="1441">
                <a:solidFill>
                  <a:schemeClr val="tx1">
                    <a:tint val="75000"/>
                  </a:schemeClr>
                </a:solidFill>
              </a:defRPr>
            </a:lvl7pPr>
            <a:lvl8pPr marL="2882600" indent="0">
              <a:buNone/>
              <a:defRPr sz="1441">
                <a:solidFill>
                  <a:schemeClr val="tx1">
                    <a:tint val="75000"/>
                  </a:schemeClr>
                </a:solidFill>
              </a:defRPr>
            </a:lvl8pPr>
            <a:lvl9pPr marL="3294400" indent="0">
              <a:buNone/>
              <a:defRPr sz="1441">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Tree>
    <p:extLst>
      <p:ext uri="{BB962C8B-B14F-4D97-AF65-F5344CB8AC3E}">
        <p14:creationId xmlns:p14="http://schemas.microsoft.com/office/powerpoint/2010/main" val="298331779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2592" y="2205808"/>
            <a:ext cx="8235554" cy="1663276"/>
          </a:xfrm>
        </p:spPr>
        <p:txBody>
          <a:bodyPr anchor="b"/>
          <a:lstStyle>
            <a:lvl1pPr algn="ctr">
              <a:defRPr sz="5404"/>
            </a:lvl1pPr>
          </a:lstStyle>
          <a:p>
            <a:r>
              <a:rPr lang="en-US" smtClean="0"/>
              <a:t>Click to edit Master title style</a:t>
            </a:r>
            <a:endParaRPr lang="en-US"/>
          </a:p>
        </p:txBody>
      </p:sp>
      <p:sp>
        <p:nvSpPr>
          <p:cNvPr id="3" name="Subtitle 2"/>
          <p:cNvSpPr>
            <a:spLocks noGrp="1"/>
          </p:cNvSpPr>
          <p:nvPr>
            <p:ph type="subTitle" idx="1"/>
          </p:nvPr>
        </p:nvSpPr>
        <p:spPr>
          <a:xfrm>
            <a:off x="1372592" y="3970580"/>
            <a:ext cx="8235554" cy="332720"/>
          </a:xfrm>
        </p:spPr>
        <p:txBody>
          <a:bodyPr/>
          <a:lstStyle>
            <a:lvl1pPr marL="0" indent="0" algn="ctr">
              <a:buNone/>
              <a:defRPr sz="2162"/>
            </a:lvl1pPr>
            <a:lvl2pPr marL="411800" indent="0" algn="ctr">
              <a:buNone/>
              <a:defRPr sz="1801"/>
            </a:lvl2pPr>
            <a:lvl3pPr marL="823600" indent="0" algn="ctr">
              <a:buNone/>
              <a:defRPr sz="1621"/>
            </a:lvl3pPr>
            <a:lvl4pPr marL="1235400" indent="0" algn="ctr">
              <a:buNone/>
              <a:defRPr sz="1441"/>
            </a:lvl4pPr>
            <a:lvl5pPr marL="1647200" indent="0" algn="ctr">
              <a:buNone/>
              <a:defRPr sz="1441"/>
            </a:lvl5pPr>
            <a:lvl6pPr marL="2059000" indent="0" algn="ctr">
              <a:buNone/>
              <a:defRPr sz="1441"/>
            </a:lvl6pPr>
            <a:lvl7pPr marL="2470800" indent="0" algn="ctr">
              <a:buNone/>
              <a:defRPr sz="1441"/>
            </a:lvl7pPr>
            <a:lvl8pPr marL="2882600" indent="0" algn="ctr">
              <a:buNone/>
              <a:defRPr sz="1441"/>
            </a:lvl8pPr>
            <a:lvl9pPr marL="3294400" indent="0" algn="ctr">
              <a:buNone/>
              <a:defRPr sz="1441"/>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Tree>
    <p:extLst>
      <p:ext uri="{BB962C8B-B14F-4D97-AF65-F5344CB8AC3E}">
        <p14:creationId xmlns:p14="http://schemas.microsoft.com/office/powerpoint/2010/main" val="25988842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userDrawn="1">
  <p:cSld name="1_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1219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9"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7"/>
            <a:ext cx="0" cy="292869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7" y="5526194"/>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4" y="5415200"/>
            <a:ext cx="4077742" cy="332720"/>
          </a:xfrm>
        </p:spPr>
        <p:txBody>
          <a:bodyPr anchor="b" anchorCtr="0"/>
          <a:lstStyle>
            <a:lvl1pPr algn="ctr">
              <a:defRPr sz="2162"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2039564663"/>
      </p:ext>
    </p:extLst>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48A94E-C599-4C27-B49C-9C3D2F47AC70}" type="datetime1">
              <a:rPr lang="en-US" smtClean="0"/>
              <a:t>2/11/2019</a:t>
            </a:fld>
            <a:endParaRPr lang="en-US"/>
          </a:p>
        </p:txBody>
      </p:sp>
      <p:sp>
        <p:nvSpPr>
          <p:cNvPr id="5" name="Footer Placeholder 4"/>
          <p:cNvSpPr>
            <a:spLocks noGrp="1"/>
          </p:cNvSpPr>
          <p:nvPr>
            <p:ph type="ftr" sz="quarter" idx="11"/>
          </p:nvPr>
        </p:nvSpPr>
        <p:spPr>
          <a:xfrm>
            <a:off x="362266" y="8470279"/>
            <a:ext cx="3477234" cy="110928"/>
          </a:xfrm>
        </p:spPr>
        <p:txBody>
          <a:body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a:xfrm>
            <a:off x="7948120" y="8039005"/>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599" y="6093254"/>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51895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640A5AD-C102-4E24-BE14-6B9E5B908DAD}" type="datetime1">
              <a:rPr lang="en-US" smtClean="0"/>
              <a:t>2/11/2019</a:t>
            </a:fld>
            <a:endParaRPr lang="en-US"/>
          </a:p>
        </p:txBody>
      </p:sp>
      <p:sp>
        <p:nvSpPr>
          <p:cNvPr id="5" name="Footer Placeholder 4"/>
          <p:cNvSpPr>
            <a:spLocks noGrp="1"/>
          </p:cNvSpPr>
          <p:nvPr>
            <p:ph type="ftr" sz="quarter" idx="11"/>
          </p:nvPr>
        </p:nvSpPr>
        <p:spPr>
          <a:xfrm>
            <a:off x="229754" y="8440079"/>
            <a:ext cx="3477234" cy="110928"/>
          </a:xfrm>
        </p:spPr>
        <p:txBody>
          <a:body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a:xfrm>
            <a:off x="8046823" y="7993704"/>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2"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599" y="6093254"/>
            <a:ext cx="922382" cy="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49314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tx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5D3A13-039B-4A96-8BC5-1F711932F307}" type="datetime1">
              <a:rPr lang="en-US" smtClean="0"/>
              <a:t>2/11/2019</a:t>
            </a:fld>
            <a:endParaRPr lang="en-US"/>
          </a:p>
        </p:txBody>
      </p:sp>
      <p:sp>
        <p:nvSpPr>
          <p:cNvPr id="5" name="Footer Placeholder 4"/>
          <p:cNvSpPr>
            <a:spLocks noGrp="1"/>
          </p:cNvSpPr>
          <p:nvPr>
            <p:ph type="ftr" sz="quarter" idx="11"/>
          </p:nvPr>
        </p:nvSpPr>
        <p:spPr>
          <a:xfrm>
            <a:off x="362266" y="8500480"/>
            <a:ext cx="3477234" cy="110928"/>
          </a:xfrm>
        </p:spPr>
        <p:txBody>
          <a:body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a:xfrm>
            <a:off x="8022147" y="8099408"/>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tx1"/>
                </a:solidFill>
                <a:latin typeface="+mj-lt"/>
              </a:defRPr>
            </a:lvl1pPr>
            <a:lvl2pPr marL="549051" indent="0" algn="r">
              <a:spcBef>
                <a:spcPts val="0"/>
              </a:spcBef>
              <a:buNone/>
              <a:defRPr sz="961"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7" y="6080691"/>
            <a:ext cx="930345" cy="87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62222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7A5F85-3F9C-4B96-A9E7-E4319E341A2F}"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4" y="5497223"/>
            <a:ext cx="2275667"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8" y="5497223"/>
            <a:ext cx="2241745"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1" y="5497223"/>
            <a:ext cx="2415762" cy="147861"/>
          </a:xfrm>
        </p:spPr>
        <p:txBody>
          <a:bodyPr/>
          <a:lstStyle>
            <a:lvl1pPr>
              <a:lnSpc>
                <a:spcPct val="100000"/>
              </a:lnSpc>
              <a:spcBef>
                <a:spcPts val="0"/>
              </a:spcBef>
              <a:defRPr sz="961">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16"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52957559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5BBB7B-1182-42C1-916C-8F0B8D0A3C15}"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1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09743292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6866" y="3190516"/>
            <a:ext cx="10608995" cy="369653"/>
          </a:xfrm>
        </p:spPr>
        <p:txBody>
          <a:bodyPr anchor="t"/>
          <a:lstStyle>
            <a:lvl1pPr algn="ctr">
              <a:defRPr sz="240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fld id="{9708D51E-9894-4E89-94BD-3F32B88E0212}"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29"/>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7" y="2032306"/>
            <a:ext cx="536102" cy="564779"/>
          </a:xfrm>
          <a:prstGeom prst="rect">
            <a:avLst/>
          </a:prstGeom>
        </p:spPr>
      </p:pic>
    </p:spTree>
    <p:extLst>
      <p:ext uri="{BB962C8B-B14F-4D97-AF65-F5344CB8AC3E}">
        <p14:creationId xmlns:p14="http://schemas.microsoft.com/office/powerpoint/2010/main" val="391304350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2" y="0"/>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7" y="3139981"/>
            <a:ext cx="2952124" cy="739305"/>
          </a:xfrm>
        </p:spPr>
        <p:txBody>
          <a:bodyPr anchor="t"/>
          <a:lstStyle>
            <a:lvl1pPr algn="ctr">
              <a:lnSpc>
                <a:spcPct val="100000"/>
              </a:lnSpc>
              <a:defRPr sz="2402"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D38496-EF33-4404-AEDD-849636A4689B}"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2"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Tree>
    <p:extLst>
      <p:ext uri="{BB962C8B-B14F-4D97-AF65-F5344CB8AC3E}">
        <p14:creationId xmlns:p14="http://schemas.microsoft.com/office/powerpoint/2010/main" val="80210426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7"/>
            <a:ext cx="10242128" cy="591380"/>
          </a:xfrm>
        </p:spPr>
        <p:txBody>
          <a:bodyPr anchor="t"/>
          <a:lstStyle>
            <a:lvl1pPr algn="ctr">
              <a:defRPr sz="3843"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fld id="{15F18A74-B7BE-48ED-BC19-B5786D684697}"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6" y="2496113"/>
            <a:ext cx="9333627" cy="258661"/>
          </a:xfrm>
        </p:spPr>
        <p:txBody>
          <a:bodyPr anchor="t" anchorCtr="0"/>
          <a:lstStyle>
            <a:lvl1pPr marL="0" indent="0" algn="ctr">
              <a:buNone/>
              <a:defRPr sz="1681">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0852762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833876" y="2917907"/>
            <a:ext cx="4078560" cy="1182760"/>
          </a:xfrm>
        </p:spPr>
        <p:txBody>
          <a:bodyPr anchor="t"/>
          <a:lstStyle>
            <a:lvl1pPr algn="ctr">
              <a:lnSpc>
                <a:spcPct val="100000"/>
              </a:lnSpc>
              <a:defRPr sz="3843"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3"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803118-612C-45ED-A5F5-4955DA94BE7D}"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5" y="1340444"/>
            <a:ext cx="2936130" cy="813300"/>
          </a:xfrm>
        </p:spPr>
        <p:txBody>
          <a:bodyPr anchor="t" anchorCtr="0"/>
          <a:lstStyle>
            <a:lvl1pPr marL="0" indent="0" algn="ctr">
              <a:lnSpc>
                <a:spcPct val="110000"/>
              </a:lnSpc>
              <a:spcBef>
                <a:spcPts val="721"/>
              </a:spcBef>
              <a:buNone/>
              <a:defRPr sz="2402" cap="none" baseline="0">
                <a:solidFill>
                  <a:schemeClr val="bg2"/>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0"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0" y="1340444"/>
            <a:ext cx="2936130" cy="813300"/>
          </a:xfrm>
        </p:spPr>
        <p:txBody>
          <a:bodyPr anchor="t" anchorCtr="0"/>
          <a:lstStyle>
            <a:lvl1pPr marL="0" indent="0" algn="ctr">
              <a:lnSpc>
                <a:spcPct val="110000"/>
              </a:lnSpc>
              <a:spcBef>
                <a:spcPts val="721"/>
              </a:spcBef>
              <a:buNone/>
              <a:defRPr sz="2402" cap="none" baseline="0">
                <a:solidFill>
                  <a:schemeClr val="tx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5" y="2917907"/>
            <a:ext cx="4202403" cy="1182760"/>
          </a:xfrm>
        </p:spPr>
        <p:txBody>
          <a:bodyPr anchor="t" anchorCtr="0"/>
          <a:lstStyle>
            <a:lvl1pPr marL="0" indent="0" algn="ctr" defTabSz="1098103" rtl="0" eaLnBrk="1" latinLnBrk="0" hangingPunct="1">
              <a:lnSpc>
                <a:spcPct val="100000"/>
              </a:lnSpc>
              <a:spcBef>
                <a:spcPct val="0"/>
              </a:spcBef>
              <a:buNone/>
              <a:defRPr lang="en-US" sz="3843" b="0" kern="1200" cap="none" dirty="0" smtClean="0">
                <a:solidFill>
                  <a:schemeClr val="tx1"/>
                </a:solidFill>
                <a:latin typeface="+mj-lt"/>
                <a:ea typeface="+mj-ea"/>
                <a:cs typeface="+mj-cs"/>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4" y="430548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2" y="4305486"/>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4095972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5" y="2519409"/>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5" y="0"/>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5" y="5038818"/>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0"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2" y="5124353"/>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E0054E-BE3C-4358-A0DC-82A908CC2092}"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5" y="0"/>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9"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2150008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0" y="3432518"/>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5"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986476"/>
      </p:ext>
    </p:extLst>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1" y="-15100"/>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fld id="{D3F948D6-F9F1-4790-BD0E-731573EBC7F2}" type="datetime1">
              <a:rPr lang="en-US" smtClean="0"/>
              <a:t>2/11/2019</a:t>
            </a:fld>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bwMode="white">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5"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5" y="1881926"/>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5" y="377373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5" y="5662041"/>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57652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5" y="2149717"/>
            <a:ext cx="3186675" cy="739305"/>
          </a:xfrm>
        </p:spPr>
        <p:txBody>
          <a:bodyPr anchor="t"/>
          <a:lstStyle>
            <a:lvl1pPr algn="l">
              <a:lnSpc>
                <a:spcPct val="100000"/>
              </a:lnSpc>
              <a:defRPr sz="2402"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34DBC8-0DF0-4202-83B8-3F2A2560FB89}"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9" name="Straight Connector 8"/>
          <p:cNvCxnSpPr/>
          <p:nvPr userDrawn="1"/>
        </p:nvCxnSpPr>
        <p:spPr>
          <a:xfrm>
            <a:off x="7298479" y="646709"/>
            <a:ext cx="0" cy="6325623"/>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bwMode="white">
          <a:xfrm rot="16200000">
            <a:off x="716321" y="346780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08751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7"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582630-86D1-4D4F-85F1-7B5A13F12A20}"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09"/>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423567295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1C00D6-BC00-41E2-B666-9895C6388B04}"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2769351"/>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29636149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9A01F6-FC02-4607-AD7A-8A1D8478BB8C}"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3509263"/>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3"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29803463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1"/>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190"/>
            <a:ext cx="10182926" cy="369653"/>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fld id="{78C32DAA-26E9-4FB6-9B35-C2AB6A6EF1CA}" type="datetime1">
              <a:rPr lang="en-US" smtClean="0"/>
              <a:t>2/11/2019</a:t>
            </a:fld>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bwMode="white">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a:p>
        </p:txBody>
      </p:sp>
      <p:grpSp>
        <p:nvGrpSpPr>
          <p:cNvPr id="7" name="Group 6"/>
          <p:cNvGrpSpPr/>
          <p:nvPr userDrawn="1"/>
        </p:nvGrpSpPr>
        <p:grpSpPr>
          <a:xfrm>
            <a:off x="-4019" y="1467158"/>
            <a:ext cx="10977817" cy="153988"/>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Tree>
    <p:extLst>
      <p:ext uri="{BB962C8B-B14F-4D97-AF65-F5344CB8AC3E}">
        <p14:creationId xmlns:p14="http://schemas.microsoft.com/office/powerpoint/2010/main" val="189999077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79"/>
            <a:ext cx="8465137" cy="1105239"/>
          </a:xfrm>
        </p:spPr>
        <p:txBody>
          <a:bodyPr/>
          <a:lstStyle>
            <a:lvl1pPr>
              <a:lnSpc>
                <a:spcPct val="95000"/>
              </a:lnSpc>
              <a:defRPr sz="2402">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EDC48C-13D7-4EC0-9B88-E2C743325A13}"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71751232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22494"/>
            <a:ext cx="6700373" cy="1364348"/>
          </a:xfrm>
        </p:spPr>
        <p:txBody>
          <a:bodyPr/>
          <a:lstStyle>
            <a:lvl1pPr>
              <a:lnSpc>
                <a:spcPct val="110000"/>
              </a:lnSpc>
              <a:spcBef>
                <a:spcPts val="2162"/>
              </a:spcBef>
              <a:spcAft>
                <a:spcPts val="600"/>
              </a:spcAft>
              <a:defRPr sz="2402">
                <a:latin typeface="+mj-lt"/>
              </a:defRPr>
            </a:lvl1pPr>
            <a:lvl2pPr marL="0" indent="0">
              <a:spcBef>
                <a:spcPts val="721"/>
              </a:spcBef>
              <a:buFontTx/>
              <a:buNone/>
              <a:defRPr sz="1681">
                <a:latin typeface="+mj-lt"/>
              </a:defRPr>
            </a:lvl2pPr>
            <a:lvl3pPr>
              <a:defRPr sz="1081"/>
            </a:lvl3pPr>
            <a:lvl4pPr>
              <a:defRPr sz="961"/>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8E2282-0378-4630-8153-C051FEEB5719}"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Picture Placeholder 9"/>
          <p:cNvSpPr>
            <a:spLocks noGrp="1"/>
          </p:cNvSpPr>
          <p:nvPr>
            <p:ph type="pic" sz="quarter" idx="13"/>
          </p:nvPr>
        </p:nvSpPr>
        <p:spPr>
          <a:xfrm>
            <a:off x="7297616" y="1959917"/>
            <a:ext cx="3311379"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163991858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4" y="704105"/>
            <a:ext cx="10237251" cy="591380"/>
          </a:xfrm>
        </p:spPr>
        <p:txBody>
          <a:bodyPr/>
          <a:lstStyle>
            <a:lvl1pPr>
              <a:defRPr sz="3843"/>
            </a:lvl1pPr>
          </a:lstStyle>
          <a:p>
            <a:r>
              <a:rPr lang="en-US" smtClean="0"/>
              <a:t>Click to edit Master title style</a:t>
            </a:r>
            <a:endParaRPr lang="en-US" dirty="0"/>
          </a:p>
        </p:txBody>
      </p:sp>
      <p:sp>
        <p:nvSpPr>
          <p:cNvPr id="3" name="Content Placeholder 2"/>
          <p:cNvSpPr>
            <a:spLocks noGrp="1"/>
          </p:cNvSpPr>
          <p:nvPr>
            <p:ph idx="1"/>
          </p:nvPr>
        </p:nvSpPr>
        <p:spPr>
          <a:xfrm>
            <a:off x="371745"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2103F97B-FF68-4C7E-BDE2-FAEE48E73686}"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5" y="5526258"/>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8"/>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2" name="TextBox 11"/>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t>PwC’s Digital</a:t>
            </a:r>
            <a:r>
              <a:rPr lang="en-US" sz="721" baseline="0" dirty="0" smtClean="0"/>
              <a:t> Services</a:t>
            </a:r>
            <a:endParaRPr lang="en-US" sz="721" dirty="0"/>
          </a:p>
        </p:txBody>
      </p:sp>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Content Placeholder 2"/>
          <p:cNvSpPr>
            <a:spLocks noGrp="1"/>
          </p:cNvSpPr>
          <p:nvPr>
            <p:ph idx="14"/>
          </p:nvPr>
        </p:nvSpPr>
        <p:spPr>
          <a:xfrm>
            <a:off x="2321136"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89829114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0"/>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0"/>
            <a:ext cx="4053576" cy="1035027"/>
          </a:xfrm>
        </p:spPr>
        <p:txBody>
          <a:bodyPr anchor="t" anchorCtr="0"/>
          <a:lstStyle>
            <a:lvl1pPr>
              <a:defRPr sz="3363">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5"/>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5E5338AB-89E9-4E56-8A02-CC30B0E80308}"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2" name="TextBox 11"/>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14" name="Content Placeholder 2"/>
          <p:cNvSpPr>
            <a:spLocks noGrp="1"/>
          </p:cNvSpPr>
          <p:nvPr>
            <p:ph idx="14"/>
          </p:nvPr>
        </p:nvSpPr>
        <p:spPr bwMode="white">
          <a:xfrm>
            <a:off x="374604" y="4115634"/>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0"/>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951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5" y="4511813"/>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4" y="4511813"/>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7"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7" name="Text Placeholder 2"/>
          <p:cNvSpPr>
            <a:spLocks noGrp="1"/>
          </p:cNvSpPr>
          <p:nvPr>
            <p:ph type="body" idx="22"/>
          </p:nvPr>
        </p:nvSpPr>
        <p:spPr>
          <a:xfrm>
            <a:off x="1413359"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7"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9" name="Text Placeholder 2"/>
          <p:cNvSpPr>
            <a:spLocks noGrp="1"/>
          </p:cNvSpPr>
          <p:nvPr>
            <p:ph type="body" idx="24"/>
          </p:nvPr>
        </p:nvSpPr>
        <p:spPr>
          <a:xfrm>
            <a:off x="6703851"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091416980"/>
      </p:ext>
    </p:extLst>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0" y="6072"/>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9" name="Rectangle 8"/>
          <p:cNvSpPr/>
          <p:nvPr userDrawn="1"/>
        </p:nvSpPr>
        <p:spPr bwMode="ltGray">
          <a:xfrm>
            <a:off x="9385286" y="-4229"/>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435558"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91C937-0019-49EC-9473-5C048DFD7A87}"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5" y="566149"/>
            <a:ext cx="4474385" cy="687817"/>
          </a:xfrm>
        </p:spPr>
        <p:txBody>
          <a:bodyPr/>
          <a:lstStyle>
            <a:lvl1pPr>
              <a:spcBef>
                <a:spcPts val="2882"/>
              </a:spcBef>
              <a:defRPr sz="1321">
                <a:solidFill>
                  <a:schemeClr val="tx2"/>
                </a:solidFill>
                <a:latin typeface="+mj-lt"/>
              </a:defRPr>
            </a:lvl1pPr>
            <a:lvl2pPr marL="0" indent="0">
              <a:lnSpc>
                <a:spcPct val="110000"/>
              </a:lnSpc>
              <a:spcBef>
                <a:spcPts val="721"/>
              </a:spcBef>
              <a:buNone/>
              <a:defRPr sz="961"/>
            </a:lvl2pPr>
            <a:lvl3pPr marL="141076" indent="-141076">
              <a:lnSpc>
                <a:spcPct val="110000"/>
              </a:lnSpc>
              <a:spcBef>
                <a:spcPts val="721"/>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5338387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8" y="1763925"/>
            <a:ext cx="4849826" cy="1012713"/>
          </a:xfrm>
        </p:spPr>
        <p:txBody>
          <a:bodyPr/>
          <a:lstStyle>
            <a:lvl1pPr>
              <a:defRPr sz="1681"/>
            </a:lvl1pPr>
            <a:lvl2pPr>
              <a:defRPr sz="1201"/>
            </a:lvl2pPr>
            <a:lvl3pPr>
              <a:defRPr sz="1081"/>
            </a:lvl3pPr>
            <a:lvl4pPr>
              <a:defRPr sz="961"/>
            </a:lvl4pPr>
            <a:lvl5pPr>
              <a:defRPr sz="84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6" y="1763925"/>
            <a:ext cx="4849826" cy="1012713"/>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5EB41BB-1CEB-4CF7-943D-F9B5B5ECAF37}"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404668720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C1E50160-C161-4E8B-840A-8F47A12527DF}"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59"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6"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0"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20080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3A4F970-99E0-4D5F-A2E8-F07EA1425A34}"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8"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0"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8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3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0"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343765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7C67BB8-F679-479F-A265-12FB10010D7C}"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760362"/>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fld id="{19846737-150A-4F32-A323-7133824E79F8}"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4" y="5619591"/>
            <a:ext cx="3178419" cy="147861"/>
          </a:xfrm>
        </p:spPr>
        <p:txBody>
          <a:bodyPr/>
          <a:lstStyle>
            <a:lvl1pPr>
              <a:defRPr sz="961">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8"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8"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3"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4"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0"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19" y="5902914"/>
            <a:ext cx="10203270"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1"/>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4"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1" y="27300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574958"/>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fld id="{A0228F09-A9CE-4BE8-AA9A-704D24328A2C}"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8"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5"/>
            <a:ext cx="0" cy="292869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6" y="5526192"/>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4" y="5415200"/>
            <a:ext cx="4077742" cy="332720"/>
          </a:xfrm>
        </p:spPr>
        <p:txBody>
          <a:bodyPr anchor="b" anchorCtr="0"/>
          <a:lstStyle>
            <a:lvl1pPr algn="ctr">
              <a:defRPr sz="2162"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348220365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4050FB67-FD59-4308-A151-2A933B7FED31}"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0" y="3432516"/>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4"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545574"/>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AC33A5FF-8ED9-4E83-A97E-C5650AB8A69D}"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5"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3"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6"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7" name="Text Placeholder 2"/>
          <p:cNvSpPr>
            <a:spLocks noGrp="1"/>
          </p:cNvSpPr>
          <p:nvPr>
            <p:ph type="body" idx="22"/>
          </p:nvPr>
        </p:nvSpPr>
        <p:spPr>
          <a:xfrm>
            <a:off x="1413359"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6"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9" name="Text Placeholder 2"/>
          <p:cNvSpPr>
            <a:spLocks noGrp="1"/>
          </p:cNvSpPr>
          <p:nvPr>
            <p:ph type="body" idx="24"/>
          </p:nvPr>
        </p:nvSpPr>
        <p:spPr>
          <a:xfrm>
            <a:off x="6703851"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3372835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3" y="2622802"/>
            <a:ext cx="4714073" cy="1012713"/>
          </a:xfrm>
        </p:spPr>
        <p:txBody>
          <a:bodyPr/>
          <a:lstStyle>
            <a:lvl1pPr>
              <a:lnSpc>
                <a:spcPct val="100000"/>
              </a:lnSpc>
              <a:spcBef>
                <a:spcPts val="721"/>
              </a:spcBef>
              <a:defRPr sz="1681">
                <a:latin typeface="+mj-lt"/>
              </a:defRPr>
            </a:lvl1pPr>
            <a:lvl2pPr>
              <a:defRPr sz="1201"/>
            </a:lvl2pPr>
            <a:lvl3pPr>
              <a:defRPr sz="1081"/>
            </a:lvl3pPr>
            <a:lvl4pPr>
              <a:defRPr sz="961"/>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6110"/>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fld id="{E0FFA423-0FE0-4C70-A6F7-3C3186E1ED51}" type="datetime1">
              <a:rPr lang="en-US" smtClean="0"/>
              <a:t>2/11/2019</a:t>
            </a:fld>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Tree>
    <p:extLst>
      <p:ext uri="{BB962C8B-B14F-4D97-AF65-F5344CB8AC3E}">
        <p14:creationId xmlns:p14="http://schemas.microsoft.com/office/powerpoint/2010/main" val="39533737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val="0"/>
              </a:ext>
            </a:extLst>
          </a:blip>
          <a:srcRect l="6763" t="22847"/>
          <a:stretch/>
        </p:blipFill>
        <p:spPr>
          <a:xfrm>
            <a:off x="-12356" y="1488560"/>
            <a:ext cx="10993095" cy="6071117"/>
          </a:xfrm>
          <a:prstGeom prst="rect">
            <a:avLst/>
          </a:prstGeom>
        </p:spPr>
      </p:pic>
      <p:sp>
        <p:nvSpPr>
          <p:cNvPr id="2" name="Title 1"/>
          <p:cNvSpPr>
            <a:spLocks noGrp="1"/>
          </p:cNvSpPr>
          <p:nvPr>
            <p:ph type="title"/>
          </p:nvPr>
        </p:nvSpPr>
        <p:spPr>
          <a:xfrm>
            <a:off x="371745" y="862192"/>
            <a:ext cx="10237251" cy="369653"/>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4" y="2622804"/>
            <a:ext cx="4714073" cy="1012713"/>
          </a:xfrm>
        </p:spPr>
        <p:txBody>
          <a:bodyPr/>
          <a:lstStyle>
            <a:lvl1pPr>
              <a:lnSpc>
                <a:spcPct val="100000"/>
              </a:lnSpc>
              <a:spcBef>
                <a:spcPts val="721"/>
              </a:spcBef>
              <a:defRPr sz="1681">
                <a:latin typeface="+mj-lt"/>
              </a:defRPr>
            </a:lvl1pPr>
            <a:lvl2pPr>
              <a:defRPr sz="1201"/>
            </a:lvl2pPr>
            <a:lvl3pPr>
              <a:defRPr sz="1081"/>
            </a:lvl3pPr>
            <a:lvl4pPr>
              <a:defRPr sz="961"/>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6110"/>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Tree>
    <p:extLst>
      <p:ext uri="{BB962C8B-B14F-4D97-AF65-F5344CB8AC3E}">
        <p14:creationId xmlns:p14="http://schemas.microsoft.com/office/powerpoint/2010/main" val="2657668910"/>
      </p:ext>
    </p:extLst>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3" y="1968346"/>
            <a:ext cx="4714073" cy="406650"/>
          </a:xfrm>
        </p:spPr>
        <p:txBody>
          <a:bodyPr vert="horz" wrap="square" lIns="0" tIns="0" rIns="0" bIns="0" rtlCol="0" anchor="b">
            <a:spAutoFit/>
          </a:bodyPr>
          <a:lstStyle>
            <a:lvl1pPr>
              <a:defRPr lang="en-US" sz="2402" b="0" dirty="0" smtClean="0"/>
            </a:lvl1pPr>
          </a:lstStyle>
          <a:p>
            <a:pPr lvl="0">
              <a:lnSpc>
                <a:spcPct val="110000"/>
              </a:lnSpc>
              <a:spcBef>
                <a:spcPts val="2162"/>
              </a:spcBef>
            </a:pPr>
            <a:r>
              <a:rPr lang="en-US" smtClean="0"/>
              <a:t>Click to edit Master text styles</a:t>
            </a:r>
          </a:p>
        </p:txBody>
      </p:sp>
      <p:sp>
        <p:nvSpPr>
          <p:cNvPr id="4" name="Content Placeholder 3"/>
          <p:cNvSpPr>
            <a:spLocks noGrp="1"/>
          </p:cNvSpPr>
          <p:nvPr>
            <p:ph sz="half" idx="2"/>
          </p:nvPr>
        </p:nvSpPr>
        <p:spPr>
          <a:xfrm>
            <a:off x="371743" y="2622802"/>
            <a:ext cx="4714073" cy="1246110"/>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fld id="{07988E03-14A1-4E01-B38A-F8374D73BE96}" type="datetime1">
              <a:rPr lang="en-US" smtClean="0"/>
              <a:t>2/11/2019</a:t>
            </a:fld>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4"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32270664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5FEF70-4E36-431A-8EB0-BEF55FBED6C8}" type="datetime1">
              <a:rPr lang="en-US" smtClean="0"/>
              <a:t>2/11/2019</a:t>
            </a:fld>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332435321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4" y="704105"/>
            <a:ext cx="10237251" cy="591380"/>
          </a:xfrm>
        </p:spPr>
        <p:txBody>
          <a:bodyPr/>
          <a:lstStyle>
            <a:lvl1pPr>
              <a:defRPr sz="3843"/>
            </a:lvl1pPr>
          </a:lstStyle>
          <a:p>
            <a:r>
              <a:rPr lang="en-US" dirty="0" smtClean="0"/>
              <a:t>Thank you!</a:t>
            </a:r>
            <a:endParaRPr lang="en-US" dirty="0"/>
          </a:p>
        </p:txBody>
      </p:sp>
      <p:sp>
        <p:nvSpPr>
          <p:cNvPr id="3" name="Date Placeholder 2"/>
          <p:cNvSpPr>
            <a:spLocks noGrp="1"/>
          </p:cNvSpPr>
          <p:nvPr>
            <p:ph type="dt" sz="half" idx="10"/>
          </p:nvPr>
        </p:nvSpPr>
        <p:spPr/>
        <p:txBody>
          <a:bodyPr/>
          <a:lstStyle/>
          <a:p>
            <a:fld id="{37A93331-C926-428F-98E6-0BCA14E9F282}" type="datetime1">
              <a:rPr lang="en-US" smtClean="0"/>
              <a:t>2/11/2019</a:t>
            </a:fld>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0"/>
            <a:ext cx="5646692" cy="116507"/>
          </a:xfrm>
        </p:spPr>
        <p:txBody>
          <a:bodyPr/>
          <a:lstStyle>
            <a:lvl1pPr>
              <a:lnSpc>
                <a:spcPct val="105000"/>
              </a:lnSpc>
              <a:spcBef>
                <a:spcPts val="0"/>
              </a:spcBef>
              <a:defRPr sz="721">
                <a:solidFill>
                  <a:schemeClr val="tx1"/>
                </a:solidFill>
                <a:latin typeface="+mn-lt"/>
              </a:defRPr>
            </a:lvl1pPr>
          </a:lstStyle>
          <a:p>
            <a:pPr lvl="0"/>
            <a:r>
              <a:rPr lang="en-US" smtClean="0"/>
              <a:t>Click to edit Master text styles</a:t>
            </a:r>
          </a:p>
        </p:txBody>
      </p:sp>
      <p:sp>
        <p:nvSpPr>
          <p:cNvPr id="8" name="TextBox 7"/>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t>PwC’s Digital</a:t>
            </a:r>
            <a:r>
              <a:rPr lang="en-US" sz="721" baseline="0" dirty="0" smtClean="0"/>
              <a:t> Services</a:t>
            </a:r>
            <a:endParaRPr lang="en-US" sz="721" dirty="0"/>
          </a:p>
        </p:txBody>
      </p:sp>
    </p:spTree>
    <p:extLst>
      <p:ext uri="{BB962C8B-B14F-4D97-AF65-F5344CB8AC3E}">
        <p14:creationId xmlns:p14="http://schemas.microsoft.com/office/powerpoint/2010/main" val="19420184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1"/>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fld id="{6A5FB87F-C4E1-4BA8-A006-861A5339C35C}" type="datetime1">
              <a:rPr lang="en-US" smtClean="0"/>
              <a:t>2/11/2019</a:t>
            </a:fld>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67846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611453-57E5-4FC7-BF7E-08A8C81F1646}" type="datetime1">
              <a:rPr lang="en-US" smtClean="0"/>
              <a:t>2/11/2019</a:t>
            </a:fld>
            <a:endParaRPr lang="en-US"/>
          </a:p>
        </p:txBody>
      </p:sp>
      <p:sp>
        <p:nvSpPr>
          <p:cNvPr id="3" name="Footer Placeholder 2"/>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428622187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_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fld id="{19846737-150A-4F32-A323-7133824E79F8}"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4" y="5619591"/>
            <a:ext cx="3178419" cy="147861"/>
          </a:xfrm>
        </p:spPr>
        <p:txBody>
          <a:bodyPr/>
          <a:lstStyle>
            <a:lvl1pPr>
              <a:defRPr sz="961">
                <a:solidFill>
                  <a:schemeClr val="tx1"/>
                </a:solidFill>
                <a:latin typeface="+mn-lt"/>
              </a:defRPr>
            </a:lvl1pPr>
          </a:lstStyle>
          <a:p>
            <a:pPr lvl="0"/>
            <a:r>
              <a:rPr lang="en-US" dirty="0" smtClean="0"/>
              <a:t>Click to edit Master text styles</a:t>
            </a:r>
          </a:p>
        </p:txBody>
      </p:sp>
      <p:grpSp>
        <p:nvGrpSpPr>
          <p:cNvPr id="10" name="Group 9"/>
          <p:cNvGrpSpPr/>
          <p:nvPr userDrawn="1"/>
        </p:nvGrpSpPr>
        <p:grpSpPr>
          <a:xfrm>
            <a:off x="2039288"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dirty="0" smtClean="0"/>
              <a:t>Click to edit Master text styles</a:t>
            </a:r>
          </a:p>
        </p:txBody>
      </p:sp>
      <p:sp>
        <p:nvSpPr>
          <p:cNvPr id="48" name="Text Placeholder 46"/>
          <p:cNvSpPr>
            <a:spLocks noGrp="1"/>
          </p:cNvSpPr>
          <p:nvPr>
            <p:ph type="body" sz="quarter" idx="37"/>
          </p:nvPr>
        </p:nvSpPr>
        <p:spPr>
          <a:xfrm>
            <a:off x="2182663"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6" name="Straight Connector 55"/>
          <p:cNvCxnSpPr/>
          <p:nvPr userDrawn="1"/>
        </p:nvCxnSpPr>
        <p:spPr>
          <a:xfrm flipV="1">
            <a:off x="1025158" y="4170929"/>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4170931"/>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4" y="4170931"/>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4170931"/>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4172629"/>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1" y="4170928"/>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742178"/>
      </p:ext>
    </p:extLst>
  </p:cSld>
  <p:clrMapOvr>
    <a:masterClrMapping/>
  </p:clrMapOvr>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25623575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2548337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079"/>
            <a:ext cx="3477234" cy="110928"/>
          </a:xfrm>
        </p:spPr>
        <p:txBody>
          <a:bodyPr/>
          <a:lstStyle/>
          <a:p>
            <a:endParaRPr lang="en-US" dirty="0"/>
          </a:p>
        </p:txBody>
      </p:sp>
      <p:sp>
        <p:nvSpPr>
          <p:cNvPr id="6" name="Slide Number Placeholder 5"/>
          <p:cNvSpPr>
            <a:spLocks noGrp="1"/>
          </p:cNvSpPr>
          <p:nvPr>
            <p:ph type="sldNum" sz="quarter" idx="12"/>
          </p:nvPr>
        </p:nvSpPr>
        <p:spPr>
          <a:xfrm>
            <a:off x="8046823" y="79937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2"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600" y="6093256"/>
            <a:ext cx="922382" cy="85797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1690159"/>
      </p:ext>
    </p:extLst>
  </p:cSld>
  <p:clrMapOvr>
    <a:masterClrMapping/>
  </p:clrMapOvr>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tx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480"/>
            <a:ext cx="3477234" cy="110928"/>
          </a:xfrm>
        </p:spPr>
        <p:txBody>
          <a:bodyPr/>
          <a:lstStyle/>
          <a:p>
            <a:endParaRPr lang="en-US" dirty="0"/>
          </a:p>
        </p:txBody>
      </p:sp>
      <p:sp>
        <p:nvSpPr>
          <p:cNvPr id="6" name="Slide Number Placeholder 5"/>
          <p:cNvSpPr>
            <a:spLocks noGrp="1"/>
          </p:cNvSpPr>
          <p:nvPr>
            <p:ph type="sldNum" sz="quarter" idx="12"/>
          </p:nvPr>
        </p:nvSpPr>
        <p:spPr>
          <a:xfrm>
            <a:off x="8022147" y="8099410"/>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tx1"/>
                </a:solidFill>
                <a:latin typeface="+mj-lt"/>
              </a:defRPr>
            </a:lvl1pPr>
            <a:lvl2pPr marL="549051" indent="0" algn="r">
              <a:spcBef>
                <a:spcPts val="0"/>
              </a:spcBef>
              <a:buNone/>
              <a:defRPr sz="961"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8" y="6080691"/>
            <a:ext cx="930345" cy="8735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721838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6560005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192"/>
            <a:ext cx="10237251" cy="36965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4" y="1968346"/>
            <a:ext cx="4714073" cy="406650"/>
          </a:xfrm>
        </p:spPr>
        <p:txBody>
          <a:bodyPr vert="horz" wrap="square" lIns="0" tIns="0" rIns="0" bIns="0" rtlCol="0" anchor="b">
            <a:spAutoFit/>
          </a:bodyPr>
          <a:lstStyle>
            <a:lvl1pPr>
              <a:defRPr lang="en-US" sz="2402" b="0" dirty="0" smtClean="0"/>
            </a:lvl1pPr>
          </a:lstStyle>
          <a:p>
            <a:pPr lvl="0">
              <a:lnSpc>
                <a:spcPct val="110000"/>
              </a:lnSpc>
              <a:spcBef>
                <a:spcPts val="2162"/>
              </a:spcBef>
            </a:pPr>
            <a:r>
              <a:rPr lang="en-US" smtClean="0"/>
              <a:t>Click to edit Master text styles</a:t>
            </a:r>
          </a:p>
        </p:txBody>
      </p:sp>
      <p:sp>
        <p:nvSpPr>
          <p:cNvPr id="4" name="Content Placeholder 3"/>
          <p:cNvSpPr>
            <a:spLocks noGrp="1"/>
          </p:cNvSpPr>
          <p:nvPr>
            <p:ph sz="half" idx="2"/>
          </p:nvPr>
        </p:nvSpPr>
        <p:spPr>
          <a:xfrm>
            <a:off x="371744" y="2622802"/>
            <a:ext cx="4714073" cy="1246110"/>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5"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3444231926"/>
      </p:ext>
    </p:extLst>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4" y="180289"/>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5"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4" y="5497225"/>
            <a:ext cx="2275667"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8" y="5497225"/>
            <a:ext cx="2241745"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1" y="5497225"/>
            <a:ext cx="2415762" cy="147861"/>
          </a:xfrm>
        </p:spPr>
        <p:txBody>
          <a:bodyPr/>
          <a:lstStyle>
            <a:lvl1pPr>
              <a:lnSpc>
                <a:spcPct val="100000"/>
              </a:lnSpc>
              <a:spcBef>
                <a:spcPts val="0"/>
              </a:spcBef>
              <a:defRPr sz="961">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687772944"/>
      </p:ext>
    </p:extLst>
  </p:cSld>
  <p:clrMapOvr>
    <a:masterClrMapping/>
  </p:clrMapOvr>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5"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a:xfrm>
            <a:off x="10196624" y="6962709"/>
            <a:ext cx="412372" cy="276999"/>
          </a:xfrm>
        </p:spPr>
        <p:txBody>
          <a:bodyPr/>
          <a:lstStyle>
            <a:lvl1pPr>
              <a:defRPr sz="1800" b="1">
                <a:solidFill>
                  <a:schemeClr val="bg1"/>
                </a:solidFill>
                <a:latin typeface="+mj-lt"/>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4" y="180289"/>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Rectangle 1"/>
          <p:cNvSpPr/>
          <p:nvPr userDrawn="1"/>
        </p:nvSpPr>
        <p:spPr>
          <a:xfrm>
            <a:off x="10296485" y="7239708"/>
            <a:ext cx="497432" cy="3199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1825809434"/>
      </p:ext>
    </p:extLst>
  </p:cSld>
  <p:clrMapOvr>
    <a:masterClrMapping/>
  </p:clrMapOvr>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dirty="0" smtClean="0"/>
              <a:t>Click icon to add picture</a:t>
            </a:r>
            <a:endParaRPr lang="en-US" dirty="0"/>
          </a:p>
        </p:txBody>
      </p:sp>
      <p:sp>
        <p:nvSpPr>
          <p:cNvPr id="2" name="Title 1"/>
          <p:cNvSpPr>
            <a:spLocks noGrp="1"/>
          </p:cNvSpPr>
          <p:nvPr>
            <p:ph type="title" hasCustomPrompt="1"/>
          </p:nvPr>
        </p:nvSpPr>
        <p:spPr bwMode="white">
          <a:xfrm>
            <a:off x="366867" y="3190518"/>
            <a:ext cx="10608995" cy="369653"/>
          </a:xfrm>
        </p:spPr>
        <p:txBody>
          <a:bodyPr anchor="t"/>
          <a:lstStyle>
            <a:lvl1pPr algn="ctr">
              <a:defRPr sz="240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31"/>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8" y="2032308"/>
            <a:ext cx="536102" cy="564779"/>
          </a:xfrm>
          <a:prstGeom prst="rect">
            <a:avLst/>
          </a:prstGeom>
        </p:spPr>
      </p:pic>
    </p:spTree>
    <p:extLst>
      <p:ext uri="{BB962C8B-B14F-4D97-AF65-F5344CB8AC3E}">
        <p14:creationId xmlns:p14="http://schemas.microsoft.com/office/powerpoint/2010/main" val="406349828"/>
      </p:ext>
    </p:extLst>
  </p:cSld>
  <p:clrMapOvr>
    <a:masterClrMapping/>
  </p:clrMapOvr>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pic>
        <p:nvPicPr>
          <p:cNvPr id="14" name="Picture 13"/>
          <p:cNvPicPr>
            <a:picLocks noChangeAspect="1"/>
          </p:cNvPicPr>
          <p:nvPr userDrawn="1"/>
        </p:nvPicPr>
        <p:blipFill rotWithShape="1">
          <a:blip r:embed="rId2" cstate="hqprint">
            <a:extLst>
              <a:ext uri="{28A0092B-C50C-407E-A947-70E740481C1C}">
                <a14:useLocalDpi xmlns:a14="http://schemas.microsoft.com/office/drawing/2010/main"/>
              </a:ext>
            </a:extLst>
          </a:blip>
          <a:srcRect l="23413" r="55617"/>
          <a:stretch/>
        </p:blipFill>
        <p:spPr>
          <a:xfrm>
            <a:off x="1" y="2"/>
            <a:ext cx="2502904" cy="7559675"/>
          </a:xfrm>
          <a:prstGeom prst="rect">
            <a:avLst/>
          </a:prstGeom>
        </p:spPr>
      </p:pic>
      <p:sp>
        <p:nvSpPr>
          <p:cNvPr id="7" name="Snip Single Corner Rectangle 6"/>
          <p:cNvSpPr/>
          <p:nvPr userDrawn="1"/>
        </p:nvSpPr>
        <p:spPr>
          <a:xfrm flipH="1" flipV="1">
            <a:off x="2395702" y="0"/>
            <a:ext cx="771525" cy="3831782"/>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Rectangle 7"/>
          <p:cNvSpPr/>
          <p:nvPr userDrawn="1"/>
        </p:nvSpPr>
        <p:spPr>
          <a:xfrm>
            <a:off x="1" y="2"/>
            <a:ext cx="2502907" cy="755967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7" name="Snip Single Corner Rectangle 16"/>
          <p:cNvSpPr/>
          <p:nvPr userDrawn="1"/>
        </p:nvSpPr>
        <p:spPr>
          <a:xfrm flipH="1">
            <a:off x="2402802" y="3797270"/>
            <a:ext cx="771525" cy="3762407"/>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6" name="Freeform 5"/>
          <p:cNvSpPr>
            <a:spLocks/>
          </p:cNvSpPr>
          <p:nvPr userDrawn="1"/>
        </p:nvSpPr>
        <p:spPr bwMode="auto">
          <a:xfrm rot="16200000">
            <a:off x="-1339901" y="3723659"/>
            <a:ext cx="7566464" cy="11915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841466450"/>
      </p:ext>
    </p:extLst>
  </p:cSld>
  <p:clrMapOvr>
    <a:masterClrMapping/>
  </p:clrMapOvr>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2"/>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7"/>
            <a:ext cx="10242128" cy="591380"/>
          </a:xfrm>
        </p:spPr>
        <p:txBody>
          <a:bodyPr anchor="t"/>
          <a:lstStyle>
            <a:lvl1pPr algn="ctr">
              <a:defRPr sz="3843"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7"/>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7" y="2496115"/>
            <a:ext cx="9333627" cy="258661"/>
          </a:xfrm>
        </p:spPr>
        <p:txBody>
          <a:bodyPr anchor="t" anchorCtr="0"/>
          <a:lstStyle>
            <a:lvl1pPr marL="0" indent="0" algn="ctr">
              <a:buNone/>
              <a:defRPr sz="1681">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3" name="Rectangle 2"/>
          <p:cNvSpPr/>
          <p:nvPr userDrawn="1"/>
        </p:nvSpPr>
        <p:spPr>
          <a:xfrm>
            <a:off x="287080" y="7027274"/>
            <a:ext cx="4040372" cy="3005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897170574"/>
      </p:ext>
    </p:extLst>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30"/>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833877" y="2917907"/>
            <a:ext cx="4078560" cy="1182760"/>
          </a:xfrm>
        </p:spPr>
        <p:txBody>
          <a:bodyPr anchor="t"/>
          <a:lstStyle>
            <a:lvl1pPr algn="ctr">
              <a:lnSpc>
                <a:spcPct val="100000"/>
              </a:lnSpc>
              <a:defRPr sz="3843"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3" y="5048916"/>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5" y="1340444"/>
            <a:ext cx="2936130" cy="813300"/>
          </a:xfrm>
        </p:spPr>
        <p:txBody>
          <a:bodyPr anchor="t" anchorCtr="0"/>
          <a:lstStyle>
            <a:lvl1pPr marL="0" indent="0" algn="ctr">
              <a:lnSpc>
                <a:spcPct val="110000"/>
              </a:lnSpc>
              <a:spcBef>
                <a:spcPts val="721"/>
              </a:spcBef>
              <a:buNone/>
              <a:defRPr sz="2402" cap="none" baseline="0">
                <a:solidFill>
                  <a:schemeClr val="bg2"/>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0" y="5048916"/>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0" y="1340444"/>
            <a:ext cx="2936130" cy="813300"/>
          </a:xfrm>
        </p:spPr>
        <p:txBody>
          <a:bodyPr anchor="t" anchorCtr="0"/>
          <a:lstStyle>
            <a:lvl1pPr marL="0" indent="0" algn="ctr">
              <a:lnSpc>
                <a:spcPct val="110000"/>
              </a:lnSpc>
              <a:spcBef>
                <a:spcPts val="721"/>
              </a:spcBef>
              <a:buNone/>
              <a:defRPr sz="2402" cap="none" baseline="0">
                <a:solidFill>
                  <a:schemeClr val="tx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6" y="2917907"/>
            <a:ext cx="4202403" cy="1182760"/>
          </a:xfrm>
        </p:spPr>
        <p:txBody>
          <a:bodyPr anchor="t" anchorCtr="0"/>
          <a:lstStyle>
            <a:lvl1pPr marL="0" indent="0" algn="ctr" defTabSz="1098103" rtl="0" eaLnBrk="1" latinLnBrk="0" hangingPunct="1">
              <a:lnSpc>
                <a:spcPct val="100000"/>
              </a:lnSpc>
              <a:spcBef>
                <a:spcPct val="0"/>
              </a:spcBef>
              <a:buNone/>
              <a:defRPr lang="en-US" sz="3843" b="0" kern="1200" cap="none" dirty="0" smtClean="0">
                <a:solidFill>
                  <a:schemeClr val="tx1"/>
                </a:solidFill>
                <a:latin typeface="+mj-lt"/>
                <a:ea typeface="+mj-ea"/>
                <a:cs typeface="+mj-cs"/>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4"/>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7" y="325205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4" y="345083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9"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311578058"/>
      </p:ext>
    </p:extLst>
  </p:cSld>
  <p:clrMapOvr>
    <a:masterClrMapping/>
  </p:clrMapOvr>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6" y="2519411"/>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6" y="2"/>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6" y="5038820"/>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1"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3" y="5124355"/>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6" y="2"/>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8"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915531123"/>
      </p:ext>
    </p:extLst>
  </p:cSld>
  <p:clrMapOvr>
    <a:masterClrMapping/>
  </p:clrMapOvr>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0" y="-15100"/>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6"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6" y="1881928"/>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6" y="3773735"/>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6" y="566204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779103"/>
      </p:ext>
    </p:extLst>
  </p:cSld>
  <p:clrMapOvr>
    <a:masterClrMapping/>
  </p:clrMapOvr>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6" y="2149719"/>
            <a:ext cx="3186675" cy="739305"/>
          </a:xfrm>
        </p:spPr>
        <p:txBody>
          <a:bodyPr anchor="t"/>
          <a:lstStyle>
            <a:lvl1pPr algn="l">
              <a:lnSpc>
                <a:spcPct val="100000"/>
              </a:lnSpc>
              <a:defRPr sz="2402"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21" name="Straight Connector 20"/>
          <p:cNvCxnSpPr/>
          <p:nvPr userDrawn="1"/>
        </p:nvCxnSpPr>
        <p:spPr bwMode="white">
          <a:xfrm rot="16200000">
            <a:off x="716321" y="346780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7593"/>
      </p:ext>
    </p:extLst>
  </p:cSld>
  <p:clrMapOvr>
    <a:masterClrMapping/>
  </p:clrMapOvr>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8"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09"/>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39405589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6" name="Rectangle 5"/>
          <p:cNvSpPr/>
          <p:nvPr userDrawn="1"/>
        </p:nvSpPr>
        <p:spPr>
          <a:xfrm>
            <a:off x="247919" y="6570074"/>
            <a:ext cx="1466581"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99824707"/>
      </p:ext>
    </p:extLst>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2769353"/>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4226184381"/>
      </p:ext>
    </p:extLst>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6" y="3509265"/>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3"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6" y="3720530"/>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676200644"/>
      </p:ext>
    </p:extLst>
  </p:cSld>
  <p:clrMapOvr>
    <a:masterClrMapping/>
  </p:clrMapOvr>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3"/>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192"/>
            <a:ext cx="10182926" cy="369653"/>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F06B2653-D1AD-46BA-BB88-3123B5BA212E}" type="slidenum">
              <a:rPr lang="en-US" smtClean="0"/>
              <a:pPr/>
              <a:t>‹#›</a:t>
            </a:fld>
            <a:endParaRPr lang="en-US"/>
          </a:p>
        </p:txBody>
      </p:sp>
      <p:grpSp>
        <p:nvGrpSpPr>
          <p:cNvPr id="7" name="Group 6"/>
          <p:cNvGrpSpPr/>
          <p:nvPr userDrawn="1"/>
        </p:nvGrpSpPr>
        <p:grpSpPr>
          <a:xfrm>
            <a:off x="-4018" y="1467158"/>
            <a:ext cx="10977817" cy="153988"/>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Tree>
    <p:extLst>
      <p:ext uri="{BB962C8B-B14F-4D97-AF65-F5344CB8AC3E}">
        <p14:creationId xmlns:p14="http://schemas.microsoft.com/office/powerpoint/2010/main" val="1819521633"/>
      </p:ext>
    </p:extLst>
  </p:cSld>
  <p:clrMapOvr>
    <a:masterClrMapping/>
  </p:clrMapOvr>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192"/>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81"/>
            <a:ext cx="8465137" cy="1105239"/>
          </a:xfrm>
        </p:spPr>
        <p:txBody>
          <a:bodyPr/>
          <a:lstStyle>
            <a:lvl1pPr>
              <a:lnSpc>
                <a:spcPct val="95000"/>
              </a:lnSpc>
              <a:defRPr sz="2402">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7" name="Rectangle 6"/>
          <p:cNvSpPr/>
          <p:nvPr userDrawn="1"/>
        </p:nvSpPr>
        <p:spPr>
          <a:xfrm>
            <a:off x="276448" y="6911163"/>
            <a:ext cx="1392865" cy="414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9" name="Slide Number Placeholder 5"/>
          <p:cNvSpPr>
            <a:spLocks noGrp="1"/>
          </p:cNvSpPr>
          <p:nvPr>
            <p:ph type="sldNum" sz="quarter" idx="4"/>
          </p:nvPr>
        </p:nvSpPr>
        <p:spPr>
          <a:xfrm>
            <a:off x="8046823" y="7180009"/>
            <a:ext cx="2562172" cy="147861"/>
          </a:xfrm>
          <a:prstGeom prst="rect">
            <a:avLst/>
          </a:prstGeom>
        </p:spPr>
        <p:txBody>
          <a:bodyPr vert="horz" lIns="0" tIns="0" rIns="0" bIns="0" rtlCol="0" anchor="ctr">
            <a:spAutoFit/>
          </a:bodyPr>
          <a:lstStyle>
            <a:lvl1pPr algn="r">
              <a:defRPr sz="961">
                <a:solidFill>
                  <a:schemeClr val="tx1"/>
                </a:solidFill>
              </a:defRPr>
            </a:lvl1pPr>
          </a:lstStyle>
          <a:p>
            <a:fld id="{F06B2653-D1AD-46BA-BB88-3123B5BA212E}" type="slidenum">
              <a:rPr lang="en-US" smtClean="0"/>
              <a:pPr/>
              <a:t>‹#›</a:t>
            </a:fld>
            <a:endParaRPr lang="en-US"/>
          </a:p>
        </p:txBody>
      </p:sp>
      <p:sp>
        <p:nvSpPr>
          <p:cNvPr id="10" name="Slide Number Placeholder 5"/>
          <p:cNvSpPr txBox="1">
            <a:spLocks/>
          </p:cNvSpPr>
          <p:nvPr userDrawn="1"/>
        </p:nvSpPr>
        <p:spPr>
          <a:xfrm>
            <a:off x="8199223" y="7332409"/>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F06B2653-D1AD-46BA-BB88-3123B5BA212E}" type="slidenum">
              <a:rPr lang="en-US" smtClean="0"/>
              <a:pPr/>
              <a:t>‹#›</a:t>
            </a:fld>
            <a:endParaRPr lang="en-US"/>
          </a:p>
        </p:txBody>
      </p:sp>
    </p:spTree>
    <p:extLst>
      <p:ext uri="{BB962C8B-B14F-4D97-AF65-F5344CB8AC3E}">
        <p14:creationId xmlns:p14="http://schemas.microsoft.com/office/powerpoint/2010/main" val="1263124844"/>
      </p:ext>
    </p:extLst>
  </p:cSld>
  <p:clrMapOvr>
    <a:masterClrMapping/>
  </p:clrMapOvr>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745" y="1922494"/>
            <a:ext cx="6700373" cy="1364348"/>
          </a:xfrm>
        </p:spPr>
        <p:txBody>
          <a:bodyPr/>
          <a:lstStyle>
            <a:lvl1pPr>
              <a:lnSpc>
                <a:spcPct val="110000"/>
              </a:lnSpc>
              <a:spcBef>
                <a:spcPts val="2162"/>
              </a:spcBef>
              <a:spcAft>
                <a:spcPts val="600"/>
              </a:spcAft>
              <a:defRPr sz="2402">
                <a:latin typeface="+mj-lt"/>
              </a:defRPr>
            </a:lvl1pPr>
            <a:lvl2pPr marL="0" indent="0">
              <a:spcBef>
                <a:spcPts val="721"/>
              </a:spcBef>
              <a:buFontTx/>
              <a:buNone/>
              <a:defRPr sz="1681">
                <a:latin typeface="+mj-lt"/>
              </a:defRPr>
            </a:lvl2pPr>
            <a:lvl3pPr>
              <a:defRPr sz="1081"/>
            </a:lvl3pPr>
            <a:lvl4pPr>
              <a:defRPr sz="961"/>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3"/>
          </p:nvPr>
        </p:nvSpPr>
        <p:spPr>
          <a:xfrm>
            <a:off x="7297617" y="1959917"/>
            <a:ext cx="3311379" cy="258661"/>
          </a:xfrm>
          <a:solidFill>
            <a:schemeClr val="bg1">
              <a:lumMod val="95000"/>
            </a:schemeClr>
          </a:solidFill>
        </p:spPr>
        <p:txBody>
          <a:bodyPr/>
          <a:lstStyle/>
          <a:p>
            <a:r>
              <a:rPr lang="en-US" smtClean="0"/>
              <a:t>Click icon to add picture</a:t>
            </a:r>
            <a:endParaRPr lang="en-US"/>
          </a:p>
        </p:txBody>
      </p:sp>
      <p:sp>
        <p:nvSpPr>
          <p:cNvPr id="7" name="Rectangle 6"/>
          <p:cNvSpPr/>
          <p:nvPr userDrawn="1"/>
        </p:nvSpPr>
        <p:spPr>
          <a:xfrm>
            <a:off x="159489" y="6911165"/>
            <a:ext cx="2137145" cy="55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Date Placeholder 7"/>
          <p:cNvSpPr>
            <a:spLocks noGrp="1"/>
          </p:cNvSpPr>
          <p:nvPr>
            <p:ph type="dt" sz="half" idx="14"/>
          </p:nvPr>
        </p:nvSpPr>
        <p:spPr/>
        <p:txBody>
          <a:bodyPr/>
          <a:lstStyle/>
          <a:p>
            <a:endParaRPr lang="en-US"/>
          </a:p>
        </p:txBody>
      </p:sp>
      <p:sp>
        <p:nvSpPr>
          <p:cNvPr id="9" name="Footer Placeholder 8"/>
          <p:cNvSpPr>
            <a:spLocks noGrp="1"/>
          </p:cNvSpPr>
          <p:nvPr>
            <p:ph type="ftr" sz="quarter" idx="15"/>
          </p:nvPr>
        </p:nvSpPr>
        <p:spPr/>
        <p:txBody>
          <a:bodyPr/>
          <a:lstStyle/>
          <a:p>
            <a:endParaRPr lang="en-US" dirty="0"/>
          </a:p>
        </p:txBody>
      </p:sp>
      <p:sp>
        <p:nvSpPr>
          <p:cNvPr id="11" name="Slide Number Placeholder 10"/>
          <p:cNvSpPr>
            <a:spLocks noGrp="1"/>
          </p:cNvSpPr>
          <p:nvPr>
            <p:ph type="sldNum" sz="quarter" idx="16"/>
          </p:nvPr>
        </p:nvSpPr>
        <p:spPr/>
        <p:txBody>
          <a:bodyPr/>
          <a:lstStyle/>
          <a:p>
            <a:fld id="{F06B2653-D1AD-46BA-BB88-3123B5BA212E}" type="slidenum">
              <a:rPr lang="en-US" smtClean="0"/>
              <a:pPr/>
              <a:t>‹#›</a:t>
            </a:fld>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6813258"/>
      </p:ext>
    </p:extLst>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5" y="704105"/>
            <a:ext cx="10237251" cy="591380"/>
          </a:xfrm>
        </p:spPr>
        <p:txBody>
          <a:bodyPr/>
          <a:lstStyle>
            <a:lvl1pPr>
              <a:defRPr sz="3843"/>
            </a:lvl1pPr>
          </a:lstStyle>
          <a:p>
            <a:r>
              <a:rPr lang="en-US" smtClean="0"/>
              <a:t>Click to edit Master title style</a:t>
            </a:r>
            <a:endParaRPr lang="en-US" dirty="0"/>
          </a:p>
        </p:txBody>
      </p:sp>
      <p:sp>
        <p:nvSpPr>
          <p:cNvPr id="3" name="Content Placeholder 2"/>
          <p:cNvSpPr>
            <a:spLocks noGrp="1"/>
          </p:cNvSpPr>
          <p:nvPr>
            <p:ph idx="1"/>
          </p:nvPr>
        </p:nvSpPr>
        <p:spPr>
          <a:xfrm>
            <a:off x="371745" y="5500002"/>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5" y="5526258"/>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8"/>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Content Placeholder 2"/>
          <p:cNvSpPr>
            <a:spLocks noGrp="1"/>
          </p:cNvSpPr>
          <p:nvPr>
            <p:ph idx="14"/>
          </p:nvPr>
        </p:nvSpPr>
        <p:spPr>
          <a:xfrm>
            <a:off x="2321137" y="5500002"/>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3743400435"/>
      </p:ext>
    </p:extLst>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2"/>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2"/>
            <a:ext cx="4053576" cy="1035027"/>
          </a:xfrm>
        </p:spPr>
        <p:txBody>
          <a:bodyPr anchor="t" anchorCtr="0"/>
          <a:lstStyle>
            <a:lvl1pPr>
              <a:defRPr sz="3363">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7"/>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6"/>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2"/>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905483"/>
      </p:ext>
    </p:extLst>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1" y="6073"/>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9" name="Rectangle 8"/>
          <p:cNvSpPr/>
          <p:nvPr userDrawn="1"/>
        </p:nvSpPr>
        <p:spPr bwMode="ltGray">
          <a:xfrm>
            <a:off x="9385287" y="-4229"/>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435559"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6" y="566151"/>
            <a:ext cx="4474385" cy="687817"/>
          </a:xfrm>
        </p:spPr>
        <p:txBody>
          <a:bodyPr/>
          <a:lstStyle>
            <a:lvl1pPr>
              <a:spcBef>
                <a:spcPts val="2882"/>
              </a:spcBef>
              <a:defRPr sz="1321">
                <a:solidFill>
                  <a:schemeClr val="tx2"/>
                </a:solidFill>
                <a:latin typeface="+mj-lt"/>
              </a:defRPr>
            </a:lvl1pPr>
            <a:lvl2pPr marL="0" indent="0">
              <a:lnSpc>
                <a:spcPct val="110000"/>
              </a:lnSpc>
              <a:spcBef>
                <a:spcPts val="721"/>
              </a:spcBef>
              <a:buNone/>
              <a:defRPr sz="961"/>
            </a:lvl2pPr>
            <a:lvl3pPr marL="141076" indent="-141076">
              <a:lnSpc>
                <a:spcPct val="110000"/>
              </a:lnSpc>
              <a:spcBef>
                <a:spcPts val="721"/>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95776400"/>
      </p:ext>
    </p:extLst>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9" y="1763927"/>
            <a:ext cx="4849826" cy="1012713"/>
          </a:xfrm>
        </p:spPr>
        <p:txBody>
          <a:bodyPr/>
          <a:lstStyle>
            <a:lvl1pPr>
              <a:defRPr sz="1681"/>
            </a:lvl1pPr>
            <a:lvl2pPr>
              <a:defRPr sz="1201"/>
            </a:lvl2pPr>
            <a:lvl3pPr>
              <a:defRPr sz="1081"/>
            </a:lvl3pPr>
            <a:lvl4pPr>
              <a:defRPr sz="961"/>
            </a:lvl4pPr>
            <a:lvl5pPr>
              <a:defRPr sz="84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7" y="1763927"/>
            <a:ext cx="4849826" cy="1012713"/>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Rectangle 7"/>
          <p:cNvSpPr/>
          <p:nvPr userDrawn="1"/>
        </p:nvSpPr>
        <p:spPr>
          <a:xfrm>
            <a:off x="244550" y="7027276"/>
            <a:ext cx="1531088" cy="298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1060404237"/>
      </p:ext>
    </p:extLst>
  </p:cSld>
  <p:clrMapOvr>
    <a:masterClrMapping/>
  </p:clrMapOvr>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60"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7"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1"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p:cNvSpPr>
          <p:nvPr userDrawn="1"/>
        </p:nvSpPr>
        <p:spPr bwMode="auto">
          <a:xfrm>
            <a:off x="-4018"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49957802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5" y="704105"/>
            <a:ext cx="10237251" cy="591380"/>
          </a:xfrm>
        </p:spPr>
        <p:txBody>
          <a:bodyPr/>
          <a:lstStyle>
            <a:lvl1pPr>
              <a:defRPr sz="3843"/>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2"/>
            <a:ext cx="5646692" cy="116507"/>
          </a:xfrm>
        </p:spPr>
        <p:txBody>
          <a:bodyPr/>
          <a:lstStyle>
            <a:lvl1pPr>
              <a:lnSpc>
                <a:spcPct val="105000"/>
              </a:lnSpc>
              <a:spcBef>
                <a:spcPts val="0"/>
              </a:spcBef>
              <a:defRPr sz="72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231900532"/>
      </p:ext>
    </p:extLst>
  </p:cSld>
  <p:clrMapOvr>
    <a:masterClrMapping/>
  </p:clrMapOvr>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9"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1"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90"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40"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1" y="3870782"/>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0149700"/>
      </p:ext>
    </p:extLst>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5"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8"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2" y="1906775"/>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5676721"/>
      </p:ext>
    </p:extLst>
  </p:cSld>
  <p:clrMapOvr>
    <a:masterClrMapping/>
  </p:clrMapOvr>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5" y="5619593"/>
            <a:ext cx="3178419" cy="147861"/>
          </a:xfrm>
        </p:spPr>
        <p:txBody>
          <a:bodyPr/>
          <a:lstStyle>
            <a:lvl1pPr>
              <a:defRPr sz="961">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9"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9"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4"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9"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5"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1" y="6253802"/>
            <a:ext cx="1056133" cy="369653"/>
          </a:xfrm>
        </p:spPr>
        <p:txBody>
          <a:bodyPr/>
          <a:lstStyle>
            <a:lvl1pPr algn="ctr">
              <a:defRPr sz="2402">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4"/>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19" y="5902916"/>
            <a:ext cx="10203270"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5"/>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5" y="2730005"/>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5"/>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2"/>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1" y="2730002"/>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947703"/>
      </p:ext>
    </p:extLst>
  </p:cSld>
  <p:clrMapOvr>
    <a:masterClrMapping/>
  </p:clrMapOvr>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9"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7"/>
            <a:ext cx="0" cy="292869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7" y="5526194"/>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4" y="5415200"/>
            <a:ext cx="4077742" cy="332720"/>
          </a:xfrm>
        </p:spPr>
        <p:txBody>
          <a:bodyPr anchor="b" anchorCtr="0"/>
          <a:lstStyle>
            <a:lvl1pPr algn="ctr">
              <a:defRPr sz="2162"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1135935996"/>
      </p:ext>
    </p:extLst>
  </p:cSld>
  <p:clrMapOvr>
    <a:masterClrMapping/>
  </p:clrMapOvr>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0" y="3432518"/>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5"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831885"/>
      </p:ext>
    </p:extLst>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5" y="4511813"/>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4" y="4511813"/>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7"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7" name="Text Placeholder 2"/>
          <p:cNvSpPr>
            <a:spLocks noGrp="1"/>
          </p:cNvSpPr>
          <p:nvPr>
            <p:ph type="body" idx="22"/>
          </p:nvPr>
        </p:nvSpPr>
        <p:spPr>
          <a:xfrm>
            <a:off x="1413359"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7"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9" name="Text Placeholder 2"/>
          <p:cNvSpPr>
            <a:spLocks noGrp="1"/>
          </p:cNvSpPr>
          <p:nvPr>
            <p:ph type="body" idx="24"/>
          </p:nvPr>
        </p:nvSpPr>
        <p:spPr>
          <a:xfrm>
            <a:off x="6703851"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86213316"/>
      </p:ext>
    </p:extLst>
  </p:cSld>
  <p:clrMapOvr>
    <a:masterClrMapping/>
  </p:clrMapOvr>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val="0"/>
              </a:ext>
            </a:extLst>
          </a:blip>
          <a:srcRect l="6763" t="22847"/>
          <a:stretch/>
        </p:blipFill>
        <p:spPr>
          <a:xfrm>
            <a:off x="-12356" y="1488560"/>
            <a:ext cx="10993095" cy="6071117"/>
          </a:xfrm>
          <a:prstGeom prst="rect">
            <a:avLst/>
          </a:prstGeom>
        </p:spPr>
      </p:pic>
      <p:sp>
        <p:nvSpPr>
          <p:cNvPr id="2" name="Title 1"/>
          <p:cNvSpPr>
            <a:spLocks noGrp="1"/>
          </p:cNvSpPr>
          <p:nvPr>
            <p:ph type="title"/>
          </p:nvPr>
        </p:nvSpPr>
        <p:spPr>
          <a:xfrm>
            <a:off x="371745" y="862192"/>
            <a:ext cx="10237251" cy="369653"/>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4" y="2622804"/>
            <a:ext cx="4714073" cy="1012713"/>
          </a:xfrm>
        </p:spPr>
        <p:txBody>
          <a:bodyPr/>
          <a:lstStyle>
            <a:lvl1pPr>
              <a:lnSpc>
                <a:spcPct val="100000"/>
              </a:lnSpc>
              <a:spcBef>
                <a:spcPts val="721"/>
              </a:spcBef>
              <a:defRPr sz="1681">
                <a:latin typeface="+mj-lt"/>
              </a:defRPr>
            </a:lvl1pPr>
            <a:lvl2pPr>
              <a:defRPr sz="1201"/>
            </a:lvl2pPr>
            <a:lvl3pPr>
              <a:defRPr sz="1081"/>
            </a:lvl3pPr>
            <a:lvl4pPr>
              <a:defRPr sz="961"/>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6110"/>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Tree>
    <p:extLst>
      <p:ext uri="{BB962C8B-B14F-4D97-AF65-F5344CB8AC3E}">
        <p14:creationId xmlns:p14="http://schemas.microsoft.com/office/powerpoint/2010/main" val="3454303929"/>
      </p:ext>
    </p:extLst>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5" y="862192"/>
            <a:ext cx="10237251" cy="36965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4" y="1968346"/>
            <a:ext cx="4714073" cy="406650"/>
          </a:xfrm>
        </p:spPr>
        <p:txBody>
          <a:bodyPr vert="horz" wrap="square" lIns="0" tIns="0" rIns="0" bIns="0" rtlCol="0" anchor="b">
            <a:spAutoFit/>
          </a:bodyPr>
          <a:lstStyle>
            <a:lvl1pPr>
              <a:defRPr lang="en-US" sz="2402" b="0" dirty="0" smtClean="0"/>
            </a:lvl1pPr>
          </a:lstStyle>
          <a:p>
            <a:pPr lvl="0">
              <a:lnSpc>
                <a:spcPct val="110000"/>
              </a:lnSpc>
              <a:spcBef>
                <a:spcPts val="2162"/>
              </a:spcBef>
            </a:pPr>
            <a:r>
              <a:rPr lang="en-US" smtClean="0"/>
              <a:t>Click to edit Master text styles</a:t>
            </a:r>
          </a:p>
        </p:txBody>
      </p:sp>
      <p:sp>
        <p:nvSpPr>
          <p:cNvPr id="4" name="Content Placeholder 3"/>
          <p:cNvSpPr>
            <a:spLocks noGrp="1"/>
          </p:cNvSpPr>
          <p:nvPr>
            <p:ph sz="half" idx="2"/>
          </p:nvPr>
        </p:nvSpPr>
        <p:spPr>
          <a:xfrm>
            <a:off x="371744" y="2622802"/>
            <a:ext cx="4714073" cy="1246110"/>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5"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2914250237"/>
      </p:ext>
    </p:extLst>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6" name="Rectangle 5"/>
          <p:cNvSpPr/>
          <p:nvPr userDrawn="1"/>
        </p:nvSpPr>
        <p:spPr>
          <a:xfrm>
            <a:off x="247919" y="6570074"/>
            <a:ext cx="1466581"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3955794929"/>
      </p:ext>
    </p:extLst>
  </p:cSld>
  <p:clrMapOvr>
    <a:masterClrMapping/>
  </p:clrMapOvr>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5" y="704105"/>
            <a:ext cx="10237251" cy="591380"/>
          </a:xfrm>
        </p:spPr>
        <p:txBody>
          <a:bodyPr/>
          <a:lstStyle>
            <a:lvl1pPr>
              <a:defRPr sz="3843"/>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2"/>
            <a:ext cx="5646692" cy="116507"/>
          </a:xfrm>
        </p:spPr>
        <p:txBody>
          <a:bodyPr/>
          <a:lstStyle>
            <a:lvl1pPr>
              <a:lnSpc>
                <a:spcPct val="105000"/>
              </a:lnSpc>
              <a:spcBef>
                <a:spcPts val="0"/>
              </a:spcBef>
              <a:defRPr sz="72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56104220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199223" y="7184548"/>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807371757"/>
      </p:ext>
    </p:extLst>
  </p:cSld>
  <p:clrMapOvr>
    <a:masterClrMapping/>
  </p:clrMapOvr>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8199223" y="7184548"/>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366686537"/>
      </p:ext>
    </p:extLst>
  </p:cSld>
  <p:clrMapOvr>
    <a:masterClrMapping/>
  </p:clrMapOvr>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p:cNvSpPr/>
          <p:nvPr userDrawn="1"/>
        </p:nvSpPr>
        <p:spPr>
          <a:xfrm>
            <a:off x="223284" y="6921797"/>
            <a:ext cx="1711842" cy="31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191161898"/>
      </p:ext>
    </p:extLst>
  </p:cSld>
  <p:clrMapOvr>
    <a:masterClrMapping/>
  </p:clrMapOvr>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userDrawn="1">
  <p:cSld name="1_Experience 4">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l="9481" t="597" r="11224" b="11746"/>
          <a:stretch/>
        </p:blipFill>
        <p:spPr>
          <a:xfrm>
            <a:off x="0" y="0"/>
            <a:ext cx="10993348" cy="7561780"/>
          </a:xfrm>
          <a:prstGeom prst="rect">
            <a:avLst/>
          </a:prstGeom>
        </p:spPr>
      </p:pic>
      <p:sp>
        <p:nvSpPr>
          <p:cNvPr id="2" name="Title 1"/>
          <p:cNvSpPr>
            <a:spLocks noGrp="1"/>
          </p:cNvSpPr>
          <p:nvPr>
            <p:ph type="title" hasCustomPrompt="1"/>
          </p:nvPr>
        </p:nvSpPr>
        <p:spPr>
          <a:xfrm>
            <a:off x="371747" y="2149721"/>
            <a:ext cx="3186675" cy="739305"/>
          </a:xfrm>
        </p:spPr>
        <p:txBody>
          <a:bodyPr anchor="t"/>
          <a:lstStyle>
            <a:lvl1pPr algn="l">
              <a:lnSpc>
                <a:spcPct val="100000"/>
              </a:lnSpc>
              <a:defRPr sz="2402" b="0" cap="none">
                <a:solidFill>
                  <a:schemeClr val="tx1"/>
                </a:solidFill>
                <a:latin typeface="+mj-lt"/>
              </a:defRPr>
            </a:lvl1pPr>
          </a:lstStyle>
          <a:p>
            <a:r>
              <a:rPr lang="en-US" dirty="0"/>
              <a:t>Click to edit master title</a:t>
            </a:r>
          </a:p>
        </p:txBody>
      </p:sp>
      <p:sp>
        <p:nvSpPr>
          <p:cNvPr id="3" name="Text Placeholder 2"/>
          <p:cNvSpPr>
            <a:spLocks noGrp="1"/>
          </p:cNvSpPr>
          <p:nvPr>
            <p:ph type="body" idx="1"/>
          </p:nvPr>
        </p:nvSpPr>
        <p:spPr>
          <a:xfrm>
            <a:off x="371744" y="4119294"/>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38" indent="0">
              <a:buNone/>
              <a:defRPr sz="2162">
                <a:solidFill>
                  <a:schemeClr val="tx1">
                    <a:tint val="75000"/>
                  </a:schemeClr>
                </a:solidFill>
              </a:defRPr>
            </a:lvl2pPr>
            <a:lvl3pPr marL="1098077" indent="0">
              <a:buNone/>
              <a:defRPr sz="1921">
                <a:solidFill>
                  <a:schemeClr val="tx1">
                    <a:tint val="75000"/>
                  </a:schemeClr>
                </a:solidFill>
              </a:defRPr>
            </a:lvl3pPr>
            <a:lvl4pPr marL="1647114" indent="0">
              <a:buNone/>
              <a:defRPr sz="1681">
                <a:solidFill>
                  <a:schemeClr val="tx1">
                    <a:tint val="75000"/>
                  </a:schemeClr>
                </a:solidFill>
              </a:defRPr>
            </a:lvl4pPr>
            <a:lvl5pPr marL="2196151" indent="0">
              <a:buNone/>
              <a:defRPr sz="1681">
                <a:solidFill>
                  <a:schemeClr val="tx1">
                    <a:tint val="75000"/>
                  </a:schemeClr>
                </a:solidFill>
              </a:defRPr>
            </a:lvl5pPr>
            <a:lvl6pPr marL="2745189" indent="0">
              <a:buNone/>
              <a:defRPr sz="1681">
                <a:solidFill>
                  <a:schemeClr val="tx1">
                    <a:tint val="75000"/>
                  </a:schemeClr>
                </a:solidFill>
              </a:defRPr>
            </a:lvl6pPr>
            <a:lvl7pPr marL="3294227" indent="0">
              <a:buNone/>
              <a:defRPr sz="1681">
                <a:solidFill>
                  <a:schemeClr val="tx1">
                    <a:tint val="75000"/>
                  </a:schemeClr>
                </a:solidFill>
              </a:defRPr>
            </a:lvl7pPr>
            <a:lvl8pPr marL="3843264" indent="0">
              <a:buNone/>
              <a:defRPr sz="1681">
                <a:solidFill>
                  <a:schemeClr val="tx1">
                    <a:tint val="75000"/>
                  </a:schemeClr>
                </a:solidFill>
              </a:defRPr>
            </a:lvl8pPr>
            <a:lvl9pPr marL="4392303" indent="0">
              <a:buNone/>
              <a:defRPr sz="168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dirty="0">
              <a:solidFill>
                <a:srgbClr val="7C7C7B"/>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solidFill>
                  <a:prstClr val="black"/>
                </a:solidFill>
              </a:rPr>
              <a:pPr/>
              <a:t>‹#›</a:t>
            </a:fld>
            <a:endParaRPr lang="en-US">
              <a:solidFill>
                <a:prstClr val="black"/>
              </a:solidFill>
            </a:endParaRPr>
          </a:p>
        </p:txBody>
      </p:sp>
      <p:sp>
        <p:nvSpPr>
          <p:cNvPr id="7" name="Rectangle 6"/>
          <p:cNvSpPr/>
          <p:nvPr userDrawn="1"/>
        </p:nvSpPr>
        <p:spPr>
          <a:xfrm>
            <a:off x="3688760" y="-3894"/>
            <a:ext cx="7304589" cy="75656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1" name="Slide Number Placeholder 5"/>
          <p:cNvSpPr txBox="1">
            <a:spLocks/>
          </p:cNvSpPr>
          <p:nvPr userDrawn="1"/>
        </p:nvSpPr>
        <p:spPr>
          <a:xfrm>
            <a:off x="8199223" y="7332409"/>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F06B2653-D1AD-46BA-BB88-3123B5BA212E}" type="slidenum">
              <a:rPr lang="en-US" smtClean="0"/>
              <a:pPr/>
              <a:t>‹#›</a:t>
            </a:fld>
            <a:endParaRPr lang="en-US"/>
          </a:p>
        </p:txBody>
      </p:sp>
    </p:spTree>
    <p:extLst>
      <p:ext uri="{BB962C8B-B14F-4D97-AF65-F5344CB8AC3E}">
        <p14:creationId xmlns:p14="http://schemas.microsoft.com/office/powerpoint/2010/main" val="2383762046"/>
      </p:ext>
    </p:extLst>
  </p:cSld>
  <p:clrMapOvr>
    <a:masterClrMapping/>
  </p:clrMapOvr>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206939133"/>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41243810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794525298"/>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553680041"/>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278237748"/>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95269460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06148748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364867"/>
      </p:ext>
    </p:extLst>
  </p:cSld>
  <p:clrMapOvr>
    <a:masterClrMapping/>
  </p:clrMapOvr>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07" y="4197646"/>
            <a:ext cx="9470887" cy="831638"/>
          </a:xfrm>
        </p:spPr>
        <p:txBody>
          <a:bodyPr anchor="b"/>
          <a:lstStyle>
            <a:lvl1pPr>
              <a:defRPr sz="5404"/>
            </a:lvl1pPr>
          </a:lstStyle>
          <a:p>
            <a:r>
              <a:rPr lang="en-US" smtClean="0"/>
              <a:t>Click to edit Master title style</a:t>
            </a:r>
            <a:endParaRPr lang="en-US"/>
          </a:p>
        </p:txBody>
      </p:sp>
      <p:sp>
        <p:nvSpPr>
          <p:cNvPr id="3" name="Text Placeholder 2"/>
          <p:cNvSpPr>
            <a:spLocks noGrp="1"/>
          </p:cNvSpPr>
          <p:nvPr>
            <p:ph type="body" idx="1"/>
          </p:nvPr>
        </p:nvSpPr>
        <p:spPr>
          <a:xfrm>
            <a:off x="749207" y="5059034"/>
            <a:ext cx="9470887" cy="332720"/>
          </a:xfrm>
        </p:spPr>
        <p:txBody>
          <a:bodyPr/>
          <a:lstStyle>
            <a:lvl1pPr marL="0" indent="0">
              <a:buNone/>
              <a:defRPr sz="2162">
                <a:solidFill>
                  <a:schemeClr val="tx1">
                    <a:tint val="75000"/>
                  </a:schemeClr>
                </a:solidFill>
              </a:defRPr>
            </a:lvl1pPr>
            <a:lvl2pPr marL="411800" indent="0">
              <a:buNone/>
              <a:defRPr sz="1801">
                <a:solidFill>
                  <a:schemeClr val="tx1">
                    <a:tint val="75000"/>
                  </a:schemeClr>
                </a:solidFill>
              </a:defRPr>
            </a:lvl2pPr>
            <a:lvl3pPr marL="823600" indent="0">
              <a:buNone/>
              <a:defRPr sz="1621">
                <a:solidFill>
                  <a:schemeClr val="tx1">
                    <a:tint val="75000"/>
                  </a:schemeClr>
                </a:solidFill>
              </a:defRPr>
            </a:lvl3pPr>
            <a:lvl4pPr marL="1235400" indent="0">
              <a:buNone/>
              <a:defRPr sz="1441">
                <a:solidFill>
                  <a:schemeClr val="tx1">
                    <a:tint val="75000"/>
                  </a:schemeClr>
                </a:solidFill>
              </a:defRPr>
            </a:lvl4pPr>
            <a:lvl5pPr marL="1647200" indent="0">
              <a:buNone/>
              <a:defRPr sz="1441">
                <a:solidFill>
                  <a:schemeClr val="tx1">
                    <a:tint val="75000"/>
                  </a:schemeClr>
                </a:solidFill>
              </a:defRPr>
            </a:lvl5pPr>
            <a:lvl6pPr marL="2059000" indent="0">
              <a:buNone/>
              <a:defRPr sz="1441">
                <a:solidFill>
                  <a:schemeClr val="tx1">
                    <a:tint val="75000"/>
                  </a:schemeClr>
                </a:solidFill>
              </a:defRPr>
            </a:lvl6pPr>
            <a:lvl7pPr marL="2470800" indent="0">
              <a:buNone/>
              <a:defRPr sz="1441">
                <a:solidFill>
                  <a:schemeClr val="tx1">
                    <a:tint val="75000"/>
                  </a:schemeClr>
                </a:solidFill>
              </a:defRPr>
            </a:lvl7pPr>
            <a:lvl8pPr marL="2882600" indent="0">
              <a:buNone/>
              <a:defRPr sz="1441">
                <a:solidFill>
                  <a:schemeClr val="tx1">
                    <a:tint val="75000"/>
                  </a:schemeClr>
                </a:solidFill>
              </a:defRPr>
            </a:lvl8pPr>
            <a:lvl9pPr marL="3294400" indent="0">
              <a:buNone/>
              <a:defRPr sz="1441">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Tree>
    <p:extLst>
      <p:ext uri="{BB962C8B-B14F-4D97-AF65-F5344CB8AC3E}">
        <p14:creationId xmlns:p14="http://schemas.microsoft.com/office/powerpoint/2010/main" val="253100598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Content: Header Footer Only">
    <p:spTree>
      <p:nvGrpSpPr>
        <p:cNvPr id="1" name=""/>
        <p:cNvGrpSpPr/>
        <p:nvPr/>
      </p:nvGrpSpPr>
      <p:grpSpPr>
        <a:xfrm>
          <a:off x="0" y="0"/>
          <a:ext cx="0" cy="0"/>
          <a:chOff x="0" y="0"/>
          <a:chExt cx="0" cy="0"/>
        </a:xfrm>
      </p:grpSpPr>
      <p:sp>
        <p:nvSpPr>
          <p:cNvPr id="7" name="PwC Text"/>
          <p:cNvSpPr txBox="1"/>
          <p:nvPr userDrawn="1"/>
        </p:nvSpPr>
        <p:spPr>
          <a:xfrm>
            <a:off x="578985" y="7143001"/>
            <a:ext cx="299475" cy="104224"/>
          </a:xfrm>
          <a:prstGeom prst="rect">
            <a:avLst/>
          </a:prstGeom>
          <a:noFill/>
        </p:spPr>
        <p:txBody>
          <a:bodyPr vert="horz" wrap="none" lIns="0" tIns="0" rIns="0" bIns="0" rtlCol="0" anchor="t" anchorCtr="0">
            <a:noAutofit/>
          </a:bodyPr>
          <a:lstStyle/>
          <a:p>
            <a:pPr>
              <a:lnSpc>
                <a:spcPts val="973"/>
              </a:lnSpc>
            </a:pPr>
            <a:r>
              <a:rPr lang="en-GB" sz="1070" noProof="1" smtClean="0">
                <a:latin typeface="+mn-lt"/>
                <a:cs typeface="Arial" pitchFamily="34" charset="0"/>
              </a:rPr>
              <a:t>PwC</a:t>
            </a:r>
            <a:endParaRPr lang="en-GB" sz="1070" noProof="1">
              <a:latin typeface="+mn-lt"/>
              <a:cs typeface="Arial" pitchFamily="34" charset="0"/>
            </a:endParaRPr>
          </a:p>
        </p:txBody>
      </p:sp>
      <p:sp>
        <p:nvSpPr>
          <p:cNvPr id="8" name="Report Date"/>
          <p:cNvSpPr txBox="1"/>
          <p:nvPr userDrawn="1">
            <p:custDataLst>
              <p:tags r:id="rId1"/>
            </p:custDataLst>
          </p:nvPr>
        </p:nvSpPr>
        <p:spPr>
          <a:xfrm>
            <a:off x="9016155" y="6933860"/>
            <a:ext cx="1375378" cy="164660"/>
          </a:xfrm>
          <a:prstGeom prst="rect">
            <a:avLst/>
          </a:prstGeom>
          <a:noFill/>
        </p:spPr>
        <p:txBody>
          <a:bodyPr wrap="none" lIns="0" tIns="0" rIns="0" bIns="0" rtlCol="0">
            <a:spAutoFit/>
          </a:bodyPr>
          <a:lstStyle/>
          <a:p>
            <a:pPr indent="-266804" algn="r">
              <a:spcAft>
                <a:spcPts val="875"/>
              </a:spcAft>
            </a:pPr>
            <a:r>
              <a:rPr lang="en-GB" sz="1070" noProof="1" smtClean="0">
                <a:latin typeface="+mn-lt"/>
              </a:rPr>
              <a:t>Gennaio - Marzo 2018</a:t>
            </a:r>
          </a:p>
        </p:txBody>
      </p:sp>
      <p:sp>
        <p:nvSpPr>
          <p:cNvPr id="12" name="Page Number"/>
          <p:cNvSpPr txBox="1"/>
          <p:nvPr userDrawn="1">
            <p:custDataLst>
              <p:tags r:id="rId2"/>
            </p:custDataLst>
          </p:nvPr>
        </p:nvSpPr>
        <p:spPr>
          <a:xfrm>
            <a:off x="10062350" y="7114988"/>
            <a:ext cx="349387" cy="151194"/>
          </a:xfrm>
          <a:prstGeom prst="rect">
            <a:avLst/>
          </a:prstGeom>
          <a:noFill/>
        </p:spPr>
        <p:txBody>
          <a:bodyPr wrap="none" lIns="0" tIns="0" rIns="0" bIns="0" rtlCol="0">
            <a:noAutofit/>
          </a:bodyPr>
          <a:lstStyle/>
          <a:p>
            <a:pPr algn="r">
              <a:lnSpc>
                <a:spcPts val="973"/>
              </a:lnSpc>
            </a:pPr>
            <a:endParaRPr lang="en-GB" sz="1070" noProof="1" smtClean="0"/>
          </a:p>
        </p:txBody>
      </p:sp>
      <p:sp>
        <p:nvSpPr>
          <p:cNvPr id="13" name="HeaderTOCPlaceholder"/>
          <p:cNvSpPr txBox="1"/>
          <p:nvPr userDrawn="1">
            <p:custDataLst>
              <p:tags r:id="rId3"/>
            </p:custDataLst>
          </p:nvPr>
        </p:nvSpPr>
        <p:spPr>
          <a:xfrm>
            <a:off x="3909807" y="684818"/>
            <a:ext cx="6488618" cy="134708"/>
          </a:xfrm>
          <a:prstGeom prst="rect">
            <a:avLst/>
          </a:prstGeom>
          <a:noFill/>
          <a:ln>
            <a:noFill/>
          </a:ln>
        </p:spPr>
        <p:txBody>
          <a:bodyPr wrap="square" lIns="0" tIns="0" rIns="0" bIns="0" rtlCol="0">
            <a:spAutoFit/>
          </a:bodyPr>
          <a:lstStyle/>
          <a:p>
            <a:endParaRPr lang="en-GB" sz="875" noProof="1" smtClean="0">
              <a:solidFill>
                <a:schemeClr val="tx1"/>
              </a:solidFill>
              <a:latin typeface="+mn-lt"/>
              <a:cs typeface="Arial" pitchFamily="34" charset="0"/>
            </a:endParaRPr>
          </a:p>
        </p:txBody>
      </p:sp>
      <p:sp>
        <p:nvSpPr>
          <p:cNvPr id="20" name="Presentation Disclaimer" hidden="1"/>
          <p:cNvSpPr txBox="1"/>
          <p:nvPr userDrawn="1">
            <p:custDataLst>
              <p:tags r:id="rId4"/>
            </p:custDataLst>
          </p:nvPr>
        </p:nvSpPr>
        <p:spPr>
          <a:xfrm>
            <a:off x="3913137" y="6933860"/>
            <a:ext cx="65" cy="164660"/>
          </a:xfrm>
          <a:prstGeom prst="rect">
            <a:avLst/>
          </a:prstGeom>
          <a:noFill/>
        </p:spPr>
        <p:txBody>
          <a:bodyPr wrap="none" lIns="0" tIns="0" rIns="0" bIns="0" rtlCol="0" anchor="t" anchorCtr="0">
            <a:spAutoFit/>
          </a:bodyPr>
          <a:lstStyle/>
          <a:p>
            <a:pPr algn="l"/>
            <a:endParaRPr lang="en-GB" sz="1070" noProof="1" smtClean="0"/>
          </a:p>
        </p:txBody>
      </p:sp>
      <p:cxnSp>
        <p:nvCxnSpPr>
          <p:cNvPr id="22" name="Straight Connector 21"/>
          <p:cNvCxnSpPr/>
          <p:nvPr userDrawn="1"/>
        </p:nvCxnSpPr>
        <p:spPr>
          <a:xfrm>
            <a:off x="578984" y="6892645"/>
            <a:ext cx="982277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Section Footer"/>
          <p:cNvSpPr txBox="1"/>
          <p:nvPr userDrawn="1">
            <p:custDataLst>
              <p:tags r:id="rId5"/>
            </p:custDataLst>
          </p:nvPr>
        </p:nvSpPr>
        <p:spPr>
          <a:xfrm>
            <a:off x="578985" y="6933860"/>
            <a:ext cx="3164449" cy="164644"/>
          </a:xfrm>
          <a:prstGeom prst="rect">
            <a:avLst/>
          </a:prstGeom>
          <a:noFill/>
          <a:ln>
            <a:noFill/>
          </a:ln>
        </p:spPr>
        <p:txBody>
          <a:bodyPr wrap="square" lIns="0" tIns="0" rIns="0" bIns="0" rtlCol="0" anchor="b" anchorCtr="0">
            <a:spAutoFit/>
          </a:bodyPr>
          <a:lstStyle/>
          <a:p>
            <a:endParaRPr lang="en-GB" sz="1070" noProof="1" smtClean="0">
              <a:solidFill>
                <a:schemeClr val="tx1"/>
              </a:solidFill>
            </a:endParaRPr>
          </a:p>
        </p:txBody>
      </p:sp>
      <p:sp>
        <p:nvSpPr>
          <p:cNvPr id="18" name="Section Header"/>
          <p:cNvSpPr txBox="1"/>
          <p:nvPr userDrawn="1">
            <p:custDataLst>
              <p:tags r:id="rId6"/>
            </p:custDataLst>
          </p:nvPr>
        </p:nvSpPr>
        <p:spPr>
          <a:xfrm>
            <a:off x="578984" y="684818"/>
            <a:ext cx="3312626" cy="133406"/>
          </a:xfrm>
          <a:prstGeom prst="rect">
            <a:avLst/>
          </a:prstGeom>
          <a:noFill/>
        </p:spPr>
        <p:txBody>
          <a:bodyPr wrap="square" lIns="0" tIns="0" rIns="0" bIns="0" rtlCol="0" anchor="b" anchorCtr="0">
            <a:noAutofit/>
          </a:bodyPr>
          <a:lstStyle/>
          <a:p>
            <a:endParaRPr lang="en-GB" sz="875" noProof="1" smtClean="0">
              <a:solidFill>
                <a:schemeClr val="tx1"/>
              </a:solidFill>
            </a:endParaRPr>
          </a:p>
        </p:txBody>
      </p:sp>
      <p:sp>
        <p:nvSpPr>
          <p:cNvPr id="10" name="Draft stamp" hidden="1"/>
          <p:cNvSpPr txBox="1"/>
          <p:nvPr userDrawn="1">
            <p:custDataLst>
              <p:tags r:id="rId7"/>
            </p:custDataLst>
          </p:nvPr>
        </p:nvSpPr>
        <p:spPr>
          <a:xfrm>
            <a:off x="3913136" y="7101538"/>
            <a:ext cx="2325920" cy="164644"/>
          </a:xfrm>
          <a:prstGeom prst="rect">
            <a:avLst/>
          </a:prstGeom>
          <a:noFill/>
          <a:ln>
            <a:noFill/>
          </a:ln>
        </p:spPr>
        <p:txBody>
          <a:bodyPr wrap="square" lIns="0" tIns="0" rIns="0" bIns="0" rtlCol="0">
            <a:spAutoFit/>
          </a:bodyPr>
          <a:lstStyle/>
          <a:p>
            <a:pPr algn="l"/>
            <a:r>
              <a:rPr lang="en-GB" sz="1070" noProof="1" smtClean="0"/>
              <a:t>Bozza</a:t>
            </a:r>
            <a:endParaRPr lang="en-GB" sz="1070" noProof="1"/>
          </a:p>
        </p:txBody>
      </p:sp>
      <p:sp>
        <p:nvSpPr>
          <p:cNvPr id="6" name="Date/Filepath" hidden="1"/>
          <p:cNvSpPr txBox="1"/>
          <p:nvPr userDrawn="1">
            <p:custDataLst>
              <p:tags r:id="rId8"/>
            </p:custDataLst>
          </p:nvPr>
        </p:nvSpPr>
        <p:spPr>
          <a:xfrm>
            <a:off x="3602020" y="294797"/>
            <a:ext cx="6788093" cy="134708"/>
          </a:xfrm>
          <a:prstGeom prst="rect">
            <a:avLst/>
          </a:prstGeom>
          <a:noFill/>
        </p:spPr>
        <p:txBody>
          <a:bodyPr wrap="square" lIns="0" tIns="0" rIns="0" bIns="0" rtlCol="0" anchor="b" anchorCtr="0">
            <a:spAutoFit/>
          </a:bodyPr>
          <a:lstStyle/>
          <a:p>
            <a:pPr algn="r"/>
            <a:r>
              <a:rPr lang="en-GB" sz="875" noProof="1" smtClean="0"/>
              <a:t>15/02/2018 C:\Users\NPOLCRI00\Documents\PSD2\Progetti\SAS\Benchmark\SAS_Benchmark_v0.8.pptx</a:t>
            </a:r>
            <a:endParaRPr lang="en-GB" sz="875" noProof="1"/>
          </a:p>
        </p:txBody>
      </p:sp>
      <p:sp>
        <p:nvSpPr>
          <p:cNvPr id="17" name="Slide Tags" hidden="1"/>
          <p:cNvSpPr txBox="1"/>
          <p:nvPr userDrawn="1">
            <p:custDataLst>
              <p:tags r:id="rId9"/>
            </p:custDataLst>
          </p:nvPr>
        </p:nvSpPr>
        <p:spPr>
          <a:xfrm>
            <a:off x="1" y="222344"/>
            <a:ext cx="1746936" cy="441980"/>
          </a:xfrm>
          <a:prstGeom prst="rect">
            <a:avLst/>
          </a:prstGeom>
          <a:noFill/>
        </p:spPr>
        <p:txBody>
          <a:bodyPr wrap="square" rtlCol="0">
            <a:spAutoFit/>
          </a:bodyPr>
          <a:lstStyle/>
          <a:p>
            <a:r>
              <a:rPr lang="en-GB" sz="2272" noProof="1" smtClean="0"/>
              <a:t>Slide Tags</a:t>
            </a:r>
            <a:endParaRPr lang="en-GB" sz="2272" noProof="1"/>
          </a:p>
        </p:txBody>
      </p:sp>
    </p:spTree>
    <p:extLst>
      <p:ext uri="{BB962C8B-B14F-4D97-AF65-F5344CB8AC3E}">
        <p14:creationId xmlns:p14="http://schemas.microsoft.com/office/powerpoint/2010/main" val="342528120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2592" y="2205808"/>
            <a:ext cx="8235554" cy="1663276"/>
          </a:xfrm>
        </p:spPr>
        <p:txBody>
          <a:bodyPr anchor="b"/>
          <a:lstStyle>
            <a:lvl1pPr algn="ctr">
              <a:defRPr sz="5404"/>
            </a:lvl1pPr>
          </a:lstStyle>
          <a:p>
            <a:r>
              <a:rPr lang="en-US" smtClean="0"/>
              <a:t>Click to edit Master title style</a:t>
            </a:r>
            <a:endParaRPr lang="en-US"/>
          </a:p>
        </p:txBody>
      </p:sp>
      <p:sp>
        <p:nvSpPr>
          <p:cNvPr id="3" name="Subtitle 2"/>
          <p:cNvSpPr>
            <a:spLocks noGrp="1"/>
          </p:cNvSpPr>
          <p:nvPr>
            <p:ph type="subTitle" idx="1"/>
          </p:nvPr>
        </p:nvSpPr>
        <p:spPr>
          <a:xfrm>
            <a:off x="1372592" y="3970580"/>
            <a:ext cx="8235554" cy="332720"/>
          </a:xfrm>
        </p:spPr>
        <p:txBody>
          <a:bodyPr/>
          <a:lstStyle>
            <a:lvl1pPr marL="0" indent="0" algn="ctr">
              <a:buNone/>
              <a:defRPr sz="2162"/>
            </a:lvl1pPr>
            <a:lvl2pPr marL="411800" indent="0" algn="ctr">
              <a:buNone/>
              <a:defRPr sz="1801"/>
            </a:lvl2pPr>
            <a:lvl3pPr marL="823600" indent="0" algn="ctr">
              <a:buNone/>
              <a:defRPr sz="1621"/>
            </a:lvl3pPr>
            <a:lvl4pPr marL="1235400" indent="0" algn="ctr">
              <a:buNone/>
              <a:defRPr sz="1441"/>
            </a:lvl4pPr>
            <a:lvl5pPr marL="1647200" indent="0" algn="ctr">
              <a:buNone/>
              <a:defRPr sz="1441"/>
            </a:lvl5pPr>
            <a:lvl6pPr marL="2059000" indent="0" algn="ctr">
              <a:buNone/>
              <a:defRPr sz="1441"/>
            </a:lvl6pPr>
            <a:lvl7pPr marL="2470800" indent="0" algn="ctr">
              <a:buNone/>
              <a:defRPr sz="1441"/>
            </a:lvl7pPr>
            <a:lvl8pPr marL="2882600" indent="0" algn="ctr">
              <a:buNone/>
              <a:defRPr sz="1441"/>
            </a:lvl8pPr>
            <a:lvl9pPr marL="3294400" indent="0" algn="ctr">
              <a:buNone/>
              <a:defRPr sz="1441"/>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Tree>
    <p:extLst>
      <p:ext uri="{BB962C8B-B14F-4D97-AF65-F5344CB8AC3E}">
        <p14:creationId xmlns:p14="http://schemas.microsoft.com/office/powerpoint/2010/main" val="148182684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userDrawn="1">
  <p:cSld name="1_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92078"/>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582314" y="1111717"/>
            <a:ext cx="9816115" cy="889374"/>
          </a:xfrm>
          <a:prstGeom prst="rect">
            <a:avLst/>
          </a:prstGeom>
        </p:spPr>
        <p:txBody>
          <a:bodyPr vert="horz" lIns="0" tIns="0" rIns="0" bIns="0" rtlCol="0" anchor="t" anchorCtr="0">
            <a:noAutofit/>
          </a:bodyPr>
          <a:lstStyle/>
          <a:p>
            <a:r>
              <a:rPr lang="en-GB" noProof="0" smtClean="0"/>
              <a:t>Click to edit Master title style</a:t>
            </a:r>
            <a:endParaRPr lang="en-GB" noProof="0" dirty="0"/>
          </a:p>
        </p:txBody>
      </p:sp>
      <p:sp>
        <p:nvSpPr>
          <p:cNvPr id="19" name="Content Placeholder 18"/>
          <p:cNvSpPr>
            <a:spLocks noGrp="1"/>
          </p:cNvSpPr>
          <p:nvPr>
            <p:ph sz="quarter" idx="10"/>
          </p:nvPr>
        </p:nvSpPr>
        <p:spPr>
          <a:xfrm>
            <a:off x="582313" y="2149323"/>
            <a:ext cx="9816115" cy="1012713"/>
          </a:xfrm>
        </p:spPr>
        <p:txBody>
          <a:bodyPr/>
          <a:lstStyle>
            <a:lvl5pPr>
              <a:defRPr/>
            </a:lvl5pPr>
            <a:lvl6pPr>
              <a:defRPr/>
            </a:lvl6pPr>
            <a:lvl7pPr>
              <a:defRPr/>
            </a:lvl7pPr>
            <a:lvl8pPr>
              <a:defRPr/>
            </a:lvl8pPr>
            <a:lvl9pPr>
              <a:defRPr/>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smtClean="0"/>
          </a:p>
        </p:txBody>
      </p:sp>
      <p:sp>
        <p:nvSpPr>
          <p:cNvPr id="10" name="Slide Number Placeholder 5"/>
          <p:cNvSpPr>
            <a:spLocks noGrp="1"/>
          </p:cNvSpPr>
          <p:nvPr>
            <p:ph type="sldNum" sz="quarter" idx="4"/>
          </p:nvPr>
        </p:nvSpPr>
        <p:spPr>
          <a:xfrm>
            <a:off x="8568305" y="7040877"/>
            <a:ext cx="1830123" cy="148229"/>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FEBD7F86-1881-4698-8703-FB80B0800997}" type="slidenum">
              <a:rPr lang="en-GB" smtClean="0"/>
              <a:pPr/>
              <a:t>‹#›</a:t>
            </a:fld>
            <a:endParaRPr lang="en-GB"/>
          </a:p>
        </p:txBody>
      </p:sp>
      <p:sp>
        <p:nvSpPr>
          <p:cNvPr id="9" name="PwCFirm"/>
          <p:cNvSpPr txBox="1"/>
          <p:nvPr userDrawn="1"/>
        </p:nvSpPr>
        <p:spPr>
          <a:xfrm>
            <a:off x="582312" y="7040877"/>
            <a:ext cx="3161122" cy="148229"/>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  |  July 2014</a:t>
            </a:r>
            <a:endParaRPr lang="en-GB" sz="1000" noProof="0" dirty="0">
              <a:latin typeface="Arial" pitchFamily="34" charset="0"/>
              <a:cs typeface="Arial" pitchFamily="34" charset="0"/>
            </a:endParaRPr>
          </a:p>
        </p:txBody>
      </p:sp>
    </p:spTree>
    <p:extLst>
      <p:ext uri="{BB962C8B-B14F-4D97-AF65-F5344CB8AC3E}">
        <p14:creationId xmlns:p14="http://schemas.microsoft.com/office/powerpoint/2010/main" val="209968321"/>
      </p:ext>
    </p:extLst>
  </p:cSld>
  <p:clrMapOvr>
    <a:masterClrMapping/>
  </p:clrMapOvr>
  <p:hf hdr="0"/>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cSld name="Content with Title">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274519" y="1284535"/>
            <a:ext cx="9839961" cy="406363"/>
          </a:xfrm>
          <a:prstGeom prst="rect">
            <a:avLst/>
          </a:prstGeom>
          <a:noFill/>
          <a:ln>
            <a:noFill/>
          </a:ln>
        </p:spPr>
        <p:txBody>
          <a:bodyPr wrap="square" lIns="91425" tIns="91425" rIns="91425" bIns="91425" anchor="t" anchorCtr="0"/>
          <a:lstStyle>
            <a:lvl1pPr marL="0" marR="0" lvl="0" indent="0" algn="l" rtl="0">
              <a:lnSpc>
                <a:spcPct val="100000"/>
              </a:lnSpc>
              <a:spcBef>
                <a:spcPts val="432"/>
              </a:spcBef>
              <a:spcAft>
                <a:spcPts val="0"/>
              </a:spcAft>
              <a:buClr>
                <a:schemeClr val="accent2"/>
              </a:buClr>
              <a:buSzPct val="100000"/>
              <a:buFont typeface="Arial"/>
              <a:buNone/>
              <a:defRPr sz="1441" b="0" i="0" u="none" strike="noStrike" cap="none">
                <a:solidFill>
                  <a:srgbClr val="3F3F3F"/>
                </a:solidFill>
                <a:latin typeface="Georgia"/>
                <a:ea typeface="Georgia"/>
                <a:cs typeface="Georgia"/>
                <a:sym typeface="Georgia"/>
              </a:defRPr>
            </a:lvl1pPr>
            <a:lvl2pPr marL="305027" marR="0" lvl="1" indent="0" algn="l" rtl="0">
              <a:lnSpc>
                <a:spcPct val="100000"/>
              </a:lnSpc>
              <a:spcBef>
                <a:spcPts val="336"/>
              </a:spcBef>
              <a:spcAft>
                <a:spcPts val="0"/>
              </a:spcAft>
              <a:buClr>
                <a:schemeClr val="accent2"/>
              </a:buClr>
              <a:buSzPct val="100000"/>
              <a:buFont typeface="Noto Sans Symbols"/>
              <a:buChar char="▪"/>
              <a:defRPr sz="1681" b="0" i="0" u="none" strike="noStrike" cap="none">
                <a:solidFill>
                  <a:schemeClr val="accent2"/>
                </a:solidFill>
                <a:latin typeface="Georgia"/>
                <a:ea typeface="Georgia"/>
                <a:cs typeface="Georgia"/>
                <a:sym typeface="Georgia"/>
              </a:defRPr>
            </a:lvl2pPr>
            <a:lvl3pPr marL="472794" marR="0" lvl="2" indent="15251" algn="l" rtl="0">
              <a:lnSpc>
                <a:spcPct val="100000"/>
              </a:lnSpc>
              <a:spcBef>
                <a:spcPts val="288"/>
              </a:spcBef>
              <a:spcAft>
                <a:spcPts val="0"/>
              </a:spcAft>
              <a:buClr>
                <a:schemeClr val="accent2"/>
              </a:buClr>
              <a:buSzPct val="100000"/>
              <a:buFont typeface="Arial"/>
              <a:buChar char="–"/>
              <a:defRPr sz="1441" b="0" i="0" u="none" strike="noStrike" cap="none">
                <a:solidFill>
                  <a:schemeClr val="accent2"/>
                </a:solidFill>
                <a:latin typeface="Georgia"/>
                <a:ea typeface="Georgia"/>
                <a:cs typeface="Georgia"/>
                <a:sym typeface="Georgia"/>
              </a:defRPr>
            </a:lvl3pPr>
            <a:lvl4pPr marL="625309" marR="0" lvl="3" indent="61006" algn="l" rtl="0">
              <a:lnSpc>
                <a:spcPct val="100000"/>
              </a:lnSpc>
              <a:spcBef>
                <a:spcPts val="240"/>
              </a:spcBef>
              <a:spcAft>
                <a:spcPts val="0"/>
              </a:spcAft>
              <a:buClr>
                <a:schemeClr val="accent2"/>
              </a:buClr>
              <a:buSzPct val="100000"/>
              <a:buFont typeface="Arial"/>
              <a:buChar char="•"/>
              <a:defRPr sz="1201" b="0" i="0" u="none" strike="noStrike" cap="none">
                <a:solidFill>
                  <a:schemeClr val="accent2"/>
                </a:solidFill>
                <a:latin typeface="Georgia"/>
                <a:ea typeface="Georgia"/>
                <a:cs typeface="Georgia"/>
                <a:sym typeface="Georgia"/>
              </a:defRPr>
            </a:lvl4pPr>
            <a:lvl5pPr marL="825483" marR="0" lvl="4" indent="28596" algn="l" rtl="0">
              <a:lnSpc>
                <a:spcPct val="10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72297" marR="0" lvl="5"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6pPr>
            <a:lvl7pPr marL="3721349" marR="0" lvl="6"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7pPr>
            <a:lvl8pPr marL="4270400" marR="0" lvl="7"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8pPr>
            <a:lvl9pPr marL="4819452" marR="0" lvl="8"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9pPr>
          </a:lstStyle>
          <a:p>
            <a:endParaRPr/>
          </a:p>
        </p:txBody>
      </p:sp>
      <p:sp>
        <p:nvSpPr>
          <p:cNvPr id="25" name="Shape 25"/>
          <p:cNvSpPr txBox="1">
            <a:spLocks noGrp="1"/>
          </p:cNvSpPr>
          <p:nvPr>
            <p:ph type="title"/>
          </p:nvPr>
        </p:nvSpPr>
        <p:spPr>
          <a:xfrm>
            <a:off x="282714" y="358040"/>
            <a:ext cx="10156508" cy="62815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2"/>
              </a:buClr>
              <a:buSzPct val="100000"/>
              <a:buFont typeface="Georgia"/>
              <a:buNone/>
              <a:defRPr sz="2882" b="0" i="0" u="none" strike="noStrike" cap="none">
                <a:solidFill>
                  <a:schemeClr val="accent2"/>
                </a:solidFill>
                <a:latin typeface="Georgia"/>
                <a:ea typeface="Georgia"/>
                <a:cs typeface="Georgia"/>
                <a:sym typeface="Georgia"/>
              </a:defRPr>
            </a:lvl1pPr>
            <a:lvl2pPr lvl="1" indent="0" rtl="0">
              <a:spcBef>
                <a:spcPts val="0"/>
              </a:spcBef>
              <a:buClr>
                <a:srgbClr val="333332"/>
              </a:buClr>
              <a:buSzPct val="100000"/>
              <a:buFont typeface="Arial"/>
              <a:buNone/>
              <a:defRPr sz="2162">
                <a:solidFill>
                  <a:srgbClr val="333332"/>
                </a:solidFill>
              </a:defRPr>
            </a:lvl2pPr>
            <a:lvl3pPr lvl="2" indent="0" rtl="0">
              <a:spcBef>
                <a:spcPts val="0"/>
              </a:spcBef>
              <a:buClr>
                <a:srgbClr val="333332"/>
              </a:buClr>
              <a:buSzPct val="100000"/>
              <a:buFont typeface="Arial"/>
              <a:buNone/>
              <a:defRPr sz="2162">
                <a:solidFill>
                  <a:srgbClr val="333332"/>
                </a:solidFill>
              </a:defRPr>
            </a:lvl3pPr>
            <a:lvl4pPr lvl="3" indent="0" rtl="0">
              <a:spcBef>
                <a:spcPts val="0"/>
              </a:spcBef>
              <a:buClr>
                <a:srgbClr val="333332"/>
              </a:buClr>
              <a:buSzPct val="100000"/>
              <a:buFont typeface="Arial"/>
              <a:buNone/>
              <a:defRPr sz="2162">
                <a:solidFill>
                  <a:srgbClr val="333332"/>
                </a:solidFill>
              </a:defRPr>
            </a:lvl4pPr>
            <a:lvl5pPr lvl="4" indent="0" rtl="0">
              <a:spcBef>
                <a:spcPts val="0"/>
              </a:spcBef>
              <a:buClr>
                <a:srgbClr val="333332"/>
              </a:buClr>
              <a:buSzPct val="100000"/>
              <a:buFont typeface="Arial"/>
              <a:buNone/>
              <a:defRPr sz="2162">
                <a:solidFill>
                  <a:srgbClr val="333332"/>
                </a:solidFill>
              </a:defRPr>
            </a:lvl5pPr>
            <a:lvl6pPr lvl="5" indent="0" rtl="0">
              <a:spcBef>
                <a:spcPts val="0"/>
              </a:spcBef>
              <a:buClr>
                <a:srgbClr val="333332"/>
              </a:buClr>
              <a:buSzPct val="100000"/>
              <a:buFont typeface="Arial"/>
              <a:buNone/>
              <a:defRPr sz="2162">
                <a:solidFill>
                  <a:srgbClr val="333332"/>
                </a:solidFill>
              </a:defRPr>
            </a:lvl6pPr>
            <a:lvl7pPr lvl="6" indent="0" rtl="0">
              <a:spcBef>
                <a:spcPts val="0"/>
              </a:spcBef>
              <a:buClr>
                <a:srgbClr val="333332"/>
              </a:buClr>
              <a:buSzPct val="100000"/>
              <a:buFont typeface="Arial"/>
              <a:buNone/>
              <a:defRPr sz="2162">
                <a:solidFill>
                  <a:srgbClr val="333332"/>
                </a:solidFill>
              </a:defRPr>
            </a:lvl7pPr>
            <a:lvl8pPr lvl="7" indent="0" rtl="0">
              <a:spcBef>
                <a:spcPts val="0"/>
              </a:spcBef>
              <a:buClr>
                <a:srgbClr val="333332"/>
              </a:buClr>
              <a:buSzPct val="100000"/>
              <a:buFont typeface="Arial"/>
              <a:buNone/>
              <a:defRPr sz="2162">
                <a:solidFill>
                  <a:srgbClr val="333332"/>
                </a:solidFill>
              </a:defRPr>
            </a:lvl8pPr>
            <a:lvl9pPr lvl="8" indent="0" rtl="0">
              <a:spcBef>
                <a:spcPts val="0"/>
              </a:spcBef>
              <a:buClr>
                <a:srgbClr val="333332"/>
              </a:buClr>
              <a:buSzPct val="100000"/>
              <a:buFont typeface="Arial"/>
              <a:buNone/>
              <a:defRPr sz="2162">
                <a:solidFill>
                  <a:srgbClr val="333332"/>
                </a:solidFill>
              </a:defRPr>
            </a:lvl9pPr>
          </a:lstStyle>
          <a:p>
            <a:endParaRPr/>
          </a:p>
        </p:txBody>
      </p:sp>
    </p:spTree>
    <p:extLst>
      <p:ext uri="{BB962C8B-B14F-4D97-AF65-F5344CB8AC3E}">
        <p14:creationId xmlns:p14="http://schemas.microsoft.com/office/powerpoint/2010/main" val="3371451351"/>
      </p:ext>
    </p:extLst>
  </p:cSld>
  <p:clrMapOvr>
    <a:masterClrMapping/>
  </p:clrMapOvr>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matchingName="Work Showcase">
  <p:cSld name="1_Work Showcase">
    <p:bg>
      <p:bgPr>
        <a:solidFill>
          <a:schemeClr val="lt1"/>
        </a:solidFill>
        <a:effectLst/>
      </p:bgPr>
    </p:bg>
    <p:spTree>
      <p:nvGrpSpPr>
        <p:cNvPr id="1" name="Shape 45"/>
        <p:cNvGrpSpPr/>
        <p:nvPr/>
      </p:nvGrpSpPr>
      <p:grpSpPr>
        <a:xfrm>
          <a:off x="0" y="0"/>
          <a:ext cx="0" cy="0"/>
          <a:chOff x="0" y="0"/>
          <a:chExt cx="0" cy="0"/>
        </a:xfrm>
      </p:grpSpPr>
      <p:grpSp>
        <p:nvGrpSpPr>
          <p:cNvPr id="46" name="Shape 46"/>
          <p:cNvGrpSpPr/>
          <p:nvPr/>
        </p:nvGrpSpPr>
        <p:grpSpPr>
          <a:xfrm>
            <a:off x="3698320" y="6072"/>
            <a:ext cx="131197" cy="7552701"/>
            <a:chOff x="3079705" y="14764"/>
            <a:chExt cx="109252" cy="5138755"/>
          </a:xfrm>
        </p:grpSpPr>
        <p:sp>
          <p:nvSpPr>
            <p:cNvPr id="47" name="Shape 47"/>
            <p:cNvSpPr/>
            <p:nvPr/>
          </p:nvSpPr>
          <p:spPr>
            <a:xfrm rot="5400000">
              <a:off x="3048850" y="2543560"/>
              <a:ext cx="170962" cy="109252"/>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2">
                <a:solidFill>
                  <a:schemeClr val="lt1"/>
                </a:solidFill>
                <a:latin typeface="Arial"/>
                <a:ea typeface="Arial"/>
                <a:cs typeface="Arial"/>
                <a:sym typeface="Arial"/>
              </a:endParaRPr>
            </a:p>
          </p:txBody>
        </p:sp>
        <p:sp>
          <p:nvSpPr>
            <p:cNvPr id="48" name="Shape 48"/>
            <p:cNvSpPr/>
            <p:nvPr/>
          </p:nvSpPr>
          <p:spPr>
            <a:xfrm rot="-5400000">
              <a:off x="568778" y="2533341"/>
              <a:ext cx="5138755" cy="101601"/>
            </a:xfrm>
            <a:custGeom>
              <a:avLst/>
              <a:gdLst/>
              <a:ahLst/>
              <a:cxnLst/>
              <a:rect l="0" t="0" r="0" b="0"/>
              <a:pathLst>
                <a:path w="12583" h="10000" extrusionOk="0">
                  <a:moveTo>
                    <a:pt x="12583" y="0"/>
                  </a:moveTo>
                  <a:lnTo>
                    <a:pt x="6453" y="469"/>
                  </a:lnTo>
                  <a:cubicBezTo>
                    <a:pt x="6389" y="3646"/>
                    <a:pt x="6323" y="6823"/>
                    <a:pt x="6257" y="10000"/>
                  </a:cubicBezTo>
                  <a:cubicBezTo>
                    <a:pt x="6183" y="6823"/>
                    <a:pt x="6110" y="3646"/>
                    <a:pt x="6035" y="469"/>
                  </a:cubicBezTo>
                  <a:lnTo>
                    <a:pt x="0" y="469"/>
                  </a:lnTo>
                </a:path>
              </a:pathLst>
            </a:custGeom>
            <a:noFill/>
            <a:ln w="9525" cap="rnd" cmpd="sng">
              <a:solidFill>
                <a:srgbClr val="E130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62">
                <a:solidFill>
                  <a:schemeClr val="dk1"/>
                </a:solidFill>
                <a:latin typeface="Arial"/>
                <a:ea typeface="Arial"/>
                <a:cs typeface="Arial"/>
                <a:sym typeface="Arial"/>
              </a:endParaRPr>
            </a:p>
          </p:txBody>
        </p:sp>
      </p:grpSp>
      <p:sp>
        <p:nvSpPr>
          <p:cNvPr id="49" name="Shape 49"/>
          <p:cNvSpPr/>
          <p:nvPr/>
        </p:nvSpPr>
        <p:spPr>
          <a:xfrm>
            <a:off x="9385286" y="-4229"/>
            <a:ext cx="1596297" cy="7578629"/>
          </a:xfrm>
          <a:custGeom>
            <a:avLst/>
            <a:gdLst/>
            <a:ahLst/>
            <a:cxnLst/>
            <a:rect l="0" t="0" r="0" b="0"/>
            <a:pathLst>
              <a:path w="1329286" h="5156396" extrusionOk="0">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dk2"/>
          </a:solidFill>
          <a:ln>
            <a:noFill/>
          </a:ln>
        </p:spPr>
        <p:txBody>
          <a:bodyPr spcFirstLastPara="1" wrap="square" lIns="109789" tIns="54880" rIns="109789" bIns="54880" anchor="ctr" anchorCtr="0">
            <a:noAutofit/>
          </a:bodyPr>
          <a:lstStyle/>
          <a:p>
            <a:pPr marL="0" marR="0" lvl="0" indent="0" algn="ctr" rtl="0">
              <a:spcBef>
                <a:spcPts val="0"/>
              </a:spcBef>
              <a:spcAft>
                <a:spcPts val="0"/>
              </a:spcAft>
              <a:buNone/>
            </a:pPr>
            <a:endParaRPr sz="2162">
              <a:solidFill>
                <a:schemeClr val="lt1"/>
              </a:solidFill>
              <a:latin typeface="Arial"/>
              <a:ea typeface="Arial"/>
              <a:cs typeface="Arial"/>
              <a:sym typeface="Arial"/>
            </a:endParaRPr>
          </a:p>
        </p:txBody>
      </p:sp>
      <p:sp>
        <p:nvSpPr>
          <p:cNvPr id="50" name="Shape 50"/>
          <p:cNvSpPr txBox="1">
            <a:spLocks noGrp="1"/>
          </p:cNvSpPr>
          <p:nvPr>
            <p:ph type="title"/>
          </p:nvPr>
        </p:nvSpPr>
        <p:spPr>
          <a:xfrm>
            <a:off x="435558" y="4564208"/>
            <a:ext cx="2952124" cy="509789"/>
          </a:xfrm>
          <a:prstGeom prst="rect">
            <a:avLst/>
          </a:prstGeom>
          <a:noFill/>
          <a:ln>
            <a:noFill/>
          </a:ln>
        </p:spPr>
        <p:txBody>
          <a:bodyPr spcFirstLastPara="1" wrap="square" lIns="91425" tIns="91425" rIns="91425" bIns="91425" anchor="b" anchorCtr="0"/>
          <a:lstStyle>
            <a:lvl1pPr marR="0" lvl="0" algn="ctr" rtl="0">
              <a:lnSpc>
                <a:spcPct val="110000"/>
              </a:lnSpc>
              <a:spcBef>
                <a:spcPts val="0"/>
              </a:spcBef>
              <a:spcAft>
                <a:spcPts val="0"/>
              </a:spcAft>
              <a:buClr>
                <a:schemeClr val="dk1"/>
              </a:buClr>
              <a:buSzPts val="1600"/>
              <a:buFont typeface="Georgia"/>
              <a:buNone/>
              <a:defRPr sz="1921"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2162"/>
            </a:lvl2pPr>
            <a:lvl3pPr lvl="2">
              <a:spcBef>
                <a:spcPts val="0"/>
              </a:spcBef>
              <a:spcAft>
                <a:spcPts val="0"/>
              </a:spcAft>
              <a:buSzPts val="1400"/>
              <a:buNone/>
              <a:defRPr sz="2162"/>
            </a:lvl3pPr>
            <a:lvl4pPr lvl="3">
              <a:spcBef>
                <a:spcPts val="0"/>
              </a:spcBef>
              <a:spcAft>
                <a:spcPts val="0"/>
              </a:spcAft>
              <a:buSzPts val="1400"/>
              <a:buNone/>
              <a:defRPr sz="2162"/>
            </a:lvl4pPr>
            <a:lvl5pPr lvl="4">
              <a:spcBef>
                <a:spcPts val="0"/>
              </a:spcBef>
              <a:spcAft>
                <a:spcPts val="0"/>
              </a:spcAft>
              <a:buSzPts val="1400"/>
              <a:buNone/>
              <a:defRPr sz="2162"/>
            </a:lvl5pPr>
            <a:lvl6pPr lvl="5">
              <a:spcBef>
                <a:spcPts val="0"/>
              </a:spcBef>
              <a:spcAft>
                <a:spcPts val="0"/>
              </a:spcAft>
              <a:buSzPts val="1400"/>
              <a:buNone/>
              <a:defRPr sz="2162"/>
            </a:lvl6pPr>
            <a:lvl7pPr lvl="6">
              <a:spcBef>
                <a:spcPts val="0"/>
              </a:spcBef>
              <a:spcAft>
                <a:spcPts val="0"/>
              </a:spcAft>
              <a:buSzPts val="1400"/>
              <a:buNone/>
              <a:defRPr sz="2162"/>
            </a:lvl7pPr>
            <a:lvl8pPr lvl="7">
              <a:spcBef>
                <a:spcPts val="0"/>
              </a:spcBef>
              <a:spcAft>
                <a:spcPts val="0"/>
              </a:spcAft>
              <a:buSzPts val="1400"/>
              <a:buNone/>
              <a:defRPr sz="2162"/>
            </a:lvl8pPr>
            <a:lvl9pPr lvl="8">
              <a:spcBef>
                <a:spcPts val="0"/>
              </a:spcBef>
              <a:spcAft>
                <a:spcPts val="0"/>
              </a:spcAft>
              <a:buSzPts val="1400"/>
              <a:buNone/>
              <a:defRPr sz="2162"/>
            </a:lvl9pPr>
          </a:lstStyle>
          <a:p>
            <a:endParaRPr/>
          </a:p>
        </p:txBody>
      </p:sp>
      <p:sp>
        <p:nvSpPr>
          <p:cNvPr id="51" name="Shape 51"/>
          <p:cNvSpPr txBox="1">
            <a:spLocks noGrp="1"/>
          </p:cNvSpPr>
          <p:nvPr>
            <p:ph type="body" idx="1"/>
          </p:nvPr>
        </p:nvSpPr>
        <p:spPr>
          <a:xfrm>
            <a:off x="374605" y="5427479"/>
            <a:ext cx="2936130" cy="339678"/>
          </a:xfrm>
          <a:prstGeom prst="rect">
            <a:avLst/>
          </a:prstGeom>
          <a:noFill/>
          <a:ln>
            <a:noFill/>
          </a:ln>
        </p:spPr>
        <p:txBody>
          <a:bodyPr spcFirstLastPara="1" wrap="square" lIns="91425" tIns="91425" rIns="91425" bIns="91425" anchor="t" anchorCtr="0"/>
          <a:lstStyle>
            <a:lvl1pPr marL="549051" marR="0" lvl="0" indent="-274526" algn="ctr" rtl="0">
              <a:spcBef>
                <a:spcPts val="168"/>
              </a:spcBef>
              <a:spcAft>
                <a:spcPts val="0"/>
              </a:spcAft>
              <a:buClr>
                <a:schemeClr val="dk1"/>
              </a:buClr>
              <a:buSzPts val="700"/>
              <a:buFont typeface="Arial"/>
              <a:buNone/>
              <a:defRPr sz="841" b="1" i="0" u="none" strike="noStrike" cap="none">
                <a:solidFill>
                  <a:schemeClr val="dk1"/>
                </a:solidFill>
                <a:latin typeface="Arial"/>
                <a:ea typeface="Arial"/>
                <a:cs typeface="Arial"/>
                <a:sym typeface="Arial"/>
              </a:defRPr>
            </a:lvl1pPr>
            <a:lvl2pPr marL="1098103" marR="0" lvl="1" indent="-274526" algn="l" rtl="0">
              <a:spcBef>
                <a:spcPts val="432"/>
              </a:spcBef>
              <a:spcAft>
                <a:spcPts val="0"/>
              </a:spcAft>
              <a:buClr>
                <a:srgbClr val="888888"/>
              </a:buClr>
              <a:buSzPts val="1800"/>
              <a:buFont typeface="Noto Sans Symbols"/>
              <a:buNone/>
              <a:defRPr sz="2162" b="0" i="0" u="none" strike="noStrike" cap="none">
                <a:solidFill>
                  <a:srgbClr val="888888"/>
                </a:solidFill>
                <a:latin typeface="Arial"/>
                <a:ea typeface="Arial"/>
                <a:cs typeface="Arial"/>
                <a:sym typeface="Arial"/>
              </a:defRPr>
            </a:lvl2pPr>
            <a:lvl3pPr marL="1647154" marR="0" lvl="2" indent="-274526" algn="l" rtl="0">
              <a:spcBef>
                <a:spcPts val="384"/>
              </a:spcBef>
              <a:spcAft>
                <a:spcPts val="0"/>
              </a:spcAft>
              <a:buClr>
                <a:srgbClr val="888888"/>
              </a:buClr>
              <a:buSzPts val="1600"/>
              <a:buFont typeface="Arial"/>
              <a:buNone/>
              <a:defRPr sz="1921" b="0" i="0" u="none" strike="noStrike" cap="none">
                <a:solidFill>
                  <a:srgbClr val="888888"/>
                </a:solidFill>
                <a:latin typeface="Arial"/>
                <a:ea typeface="Arial"/>
                <a:cs typeface="Arial"/>
                <a:sym typeface="Arial"/>
              </a:defRPr>
            </a:lvl3pPr>
            <a:lvl4pPr marL="2196206" marR="0" lvl="3"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4pPr>
            <a:lvl5pPr marL="2745257" marR="0" lvl="4"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5pPr>
            <a:lvl6pPr marL="3294309" marR="0" lvl="5"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6pPr>
            <a:lvl7pPr marL="3843360" marR="0" lvl="6"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7pPr>
            <a:lvl8pPr marL="4392412" marR="0" lvl="7"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8pPr>
            <a:lvl9pPr marL="4941463" marR="0" lvl="8"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9pPr>
          </a:lstStyle>
          <a:p>
            <a:endParaRPr/>
          </a:p>
        </p:txBody>
      </p:sp>
      <p:sp>
        <p:nvSpPr>
          <p:cNvPr id="52" name="Shape 52"/>
          <p:cNvSpPr txBox="1">
            <a:spLocks noGrp="1"/>
          </p:cNvSpPr>
          <p:nvPr>
            <p:ph type="dt" idx="10"/>
          </p:nvPr>
        </p:nvSpPr>
        <p:spPr>
          <a:xfrm>
            <a:off x="509252" y="7754447"/>
            <a:ext cx="2562172" cy="402483"/>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441">
                <a:solidFill>
                  <a:srgbClr val="888888"/>
                </a:solidFill>
                <a:latin typeface="Arial"/>
                <a:ea typeface="Arial"/>
                <a:cs typeface="Arial"/>
                <a:sym typeface="Arial"/>
              </a:defRPr>
            </a:lvl1pPr>
            <a:lvl2pPr marR="0" lvl="1" algn="l" rtl="0">
              <a:spcBef>
                <a:spcPts val="0"/>
              </a:spcBef>
              <a:spcAft>
                <a:spcPts val="0"/>
              </a:spcAft>
              <a:buSzPts val="1400"/>
              <a:buNone/>
              <a:defRPr sz="2162"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162"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162"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162"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162"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162"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162"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162"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ftr" idx="11"/>
          </p:nvPr>
        </p:nvSpPr>
        <p:spPr>
          <a:xfrm>
            <a:off x="374603" y="7124623"/>
            <a:ext cx="3477234" cy="295563"/>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721">
                <a:solidFill>
                  <a:schemeClr val="lt2"/>
                </a:solidFill>
                <a:latin typeface="Arial"/>
                <a:ea typeface="Arial"/>
                <a:cs typeface="Arial"/>
                <a:sym typeface="Arial"/>
              </a:defRPr>
            </a:lvl1pPr>
            <a:lvl2pPr marR="0" lvl="1" algn="l" rtl="0">
              <a:spcBef>
                <a:spcPts val="0"/>
              </a:spcBef>
              <a:spcAft>
                <a:spcPts val="0"/>
              </a:spcAft>
              <a:buSzPts val="1400"/>
              <a:buNone/>
              <a:defRPr sz="2162"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162"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162"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162"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162"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162"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162"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162"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8046823" y="7033351"/>
            <a:ext cx="2562172" cy="135707"/>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721">
                <a:solidFill>
                  <a:schemeClr val="lt1"/>
                </a:solidFill>
                <a:latin typeface="Arial"/>
                <a:ea typeface="Arial"/>
                <a:cs typeface="Arial"/>
                <a:sym typeface="Arial"/>
              </a:defRPr>
            </a:lvl1pPr>
            <a:lvl2pPr marL="0" marR="0" lvl="1" indent="0" algn="r" rtl="0">
              <a:spcBef>
                <a:spcPts val="0"/>
              </a:spcBef>
              <a:buNone/>
              <a:defRPr sz="721">
                <a:solidFill>
                  <a:schemeClr val="lt1"/>
                </a:solidFill>
                <a:latin typeface="Arial"/>
                <a:ea typeface="Arial"/>
                <a:cs typeface="Arial"/>
                <a:sym typeface="Arial"/>
              </a:defRPr>
            </a:lvl2pPr>
            <a:lvl3pPr marL="0" marR="0" lvl="2" indent="0" algn="r" rtl="0">
              <a:spcBef>
                <a:spcPts val="0"/>
              </a:spcBef>
              <a:buNone/>
              <a:defRPr sz="721">
                <a:solidFill>
                  <a:schemeClr val="lt1"/>
                </a:solidFill>
                <a:latin typeface="Arial"/>
                <a:ea typeface="Arial"/>
                <a:cs typeface="Arial"/>
                <a:sym typeface="Arial"/>
              </a:defRPr>
            </a:lvl3pPr>
            <a:lvl4pPr marL="0" marR="0" lvl="3" indent="0" algn="r" rtl="0">
              <a:spcBef>
                <a:spcPts val="0"/>
              </a:spcBef>
              <a:buNone/>
              <a:defRPr sz="721">
                <a:solidFill>
                  <a:schemeClr val="lt1"/>
                </a:solidFill>
                <a:latin typeface="Arial"/>
                <a:ea typeface="Arial"/>
                <a:cs typeface="Arial"/>
                <a:sym typeface="Arial"/>
              </a:defRPr>
            </a:lvl4pPr>
            <a:lvl5pPr marL="0" marR="0" lvl="4" indent="0" algn="r" rtl="0">
              <a:spcBef>
                <a:spcPts val="0"/>
              </a:spcBef>
              <a:buNone/>
              <a:defRPr sz="721">
                <a:solidFill>
                  <a:schemeClr val="lt1"/>
                </a:solidFill>
                <a:latin typeface="Arial"/>
                <a:ea typeface="Arial"/>
                <a:cs typeface="Arial"/>
                <a:sym typeface="Arial"/>
              </a:defRPr>
            </a:lvl5pPr>
            <a:lvl6pPr marL="0" marR="0" lvl="5" indent="0" algn="r" rtl="0">
              <a:spcBef>
                <a:spcPts val="0"/>
              </a:spcBef>
              <a:buNone/>
              <a:defRPr sz="721">
                <a:solidFill>
                  <a:schemeClr val="lt1"/>
                </a:solidFill>
                <a:latin typeface="Arial"/>
                <a:ea typeface="Arial"/>
                <a:cs typeface="Arial"/>
                <a:sym typeface="Arial"/>
              </a:defRPr>
            </a:lvl6pPr>
            <a:lvl7pPr marL="0" marR="0" lvl="6" indent="0" algn="r" rtl="0">
              <a:spcBef>
                <a:spcPts val="0"/>
              </a:spcBef>
              <a:buNone/>
              <a:defRPr sz="721">
                <a:solidFill>
                  <a:schemeClr val="lt1"/>
                </a:solidFill>
                <a:latin typeface="Arial"/>
                <a:ea typeface="Arial"/>
                <a:cs typeface="Arial"/>
                <a:sym typeface="Arial"/>
              </a:defRPr>
            </a:lvl7pPr>
            <a:lvl8pPr marL="0" marR="0" lvl="7" indent="0" algn="r" rtl="0">
              <a:spcBef>
                <a:spcPts val="0"/>
              </a:spcBef>
              <a:buNone/>
              <a:defRPr sz="721">
                <a:solidFill>
                  <a:schemeClr val="lt1"/>
                </a:solidFill>
                <a:latin typeface="Arial"/>
                <a:ea typeface="Arial"/>
                <a:cs typeface="Arial"/>
                <a:sym typeface="Arial"/>
              </a:defRPr>
            </a:lvl8pPr>
            <a:lvl9pPr marL="0" marR="0" lvl="8" indent="0" algn="r" rtl="0">
              <a:spcBef>
                <a:spcPts val="0"/>
              </a:spcBef>
              <a:buNone/>
              <a:defRPr sz="721">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56" name="Shape 56"/>
          <p:cNvSpPr txBox="1">
            <a:spLocks noGrp="1"/>
          </p:cNvSpPr>
          <p:nvPr>
            <p:ph type="body" idx="2"/>
          </p:nvPr>
        </p:nvSpPr>
        <p:spPr>
          <a:xfrm>
            <a:off x="4161595" y="566149"/>
            <a:ext cx="4474385" cy="759793"/>
          </a:xfrm>
          <a:prstGeom prst="rect">
            <a:avLst/>
          </a:prstGeom>
          <a:noFill/>
          <a:ln>
            <a:noFill/>
          </a:ln>
        </p:spPr>
        <p:txBody>
          <a:bodyPr spcFirstLastPara="1" wrap="square" lIns="91425" tIns="91425" rIns="91425" bIns="91425" anchor="t" anchorCtr="0"/>
          <a:lstStyle>
            <a:lvl1pPr marL="549051" marR="0" lvl="0" indent="-274526" algn="l" rtl="0">
              <a:spcBef>
                <a:spcPts val="2882"/>
              </a:spcBef>
              <a:spcAft>
                <a:spcPts val="0"/>
              </a:spcAft>
              <a:buClr>
                <a:schemeClr val="dk2"/>
              </a:buClr>
              <a:buSzPts val="1100"/>
              <a:buFont typeface="Arial"/>
              <a:buNone/>
              <a:defRPr sz="1321" b="0" i="0" u="none" strike="noStrike" cap="none">
                <a:solidFill>
                  <a:schemeClr val="dk2"/>
                </a:solidFill>
                <a:latin typeface="Georgia"/>
                <a:ea typeface="Georgia"/>
                <a:cs typeface="Georgia"/>
                <a:sym typeface="Georgia"/>
              </a:defRPr>
            </a:lvl1pPr>
            <a:lvl2pPr marL="1098103" marR="0" lvl="1" indent="-274526" algn="l" rtl="0">
              <a:lnSpc>
                <a:spcPct val="110000"/>
              </a:lnSpc>
              <a:spcBef>
                <a:spcPts val="721"/>
              </a:spcBef>
              <a:spcAft>
                <a:spcPts val="0"/>
              </a:spcAft>
              <a:buClr>
                <a:schemeClr val="lt2"/>
              </a:buClr>
              <a:buSzPts val="800"/>
              <a:buFont typeface="Noto Sans Symbols"/>
              <a:buNone/>
              <a:defRPr sz="961" b="0" i="0" u="none" strike="noStrike" cap="none">
                <a:solidFill>
                  <a:schemeClr val="lt2"/>
                </a:solidFill>
                <a:latin typeface="Arial"/>
                <a:ea typeface="Arial"/>
                <a:cs typeface="Arial"/>
                <a:sym typeface="Arial"/>
              </a:defRPr>
            </a:lvl2pPr>
            <a:lvl3pPr marL="1647154" marR="0" lvl="2" indent="-327906" algn="l" rtl="0">
              <a:lnSpc>
                <a:spcPct val="110000"/>
              </a:lnSpc>
              <a:spcBef>
                <a:spcPts val="721"/>
              </a:spcBef>
              <a:spcAft>
                <a:spcPts val="0"/>
              </a:spcAft>
              <a:buClr>
                <a:schemeClr val="lt2"/>
              </a:buClr>
              <a:buSzPts val="700"/>
              <a:buFont typeface="Arial"/>
              <a:buChar char="–"/>
              <a:defRPr sz="841" b="0" i="0" u="none" strike="noStrike" cap="none">
                <a:solidFill>
                  <a:schemeClr val="lt2"/>
                </a:solidFill>
                <a:latin typeface="Arial"/>
                <a:ea typeface="Arial"/>
                <a:cs typeface="Arial"/>
                <a:sym typeface="Arial"/>
              </a:defRPr>
            </a:lvl3pPr>
            <a:lvl4pPr marL="2196206" marR="0" lvl="3" indent="-335531" algn="l" rtl="0">
              <a:spcBef>
                <a:spcPts val="192"/>
              </a:spcBef>
              <a:spcAft>
                <a:spcPts val="0"/>
              </a:spcAft>
              <a:buClr>
                <a:schemeClr val="lt2"/>
              </a:buClr>
              <a:buSzPts val="800"/>
              <a:buFont typeface="Arial"/>
              <a:buChar char="•"/>
              <a:defRPr sz="961" b="0" i="0" u="none" strike="noStrike" cap="none">
                <a:solidFill>
                  <a:schemeClr val="lt2"/>
                </a:solidFill>
                <a:latin typeface="Arial"/>
                <a:ea typeface="Arial"/>
                <a:cs typeface="Arial"/>
                <a:sym typeface="Arial"/>
              </a:defRPr>
            </a:lvl4pPr>
            <a:lvl5pPr marL="2745257" marR="0" lvl="4" indent="-327906" algn="l" rtl="0">
              <a:spcBef>
                <a:spcPts val="168"/>
              </a:spcBef>
              <a:spcAft>
                <a:spcPts val="0"/>
              </a:spcAft>
              <a:buClr>
                <a:schemeClr val="lt2"/>
              </a:buClr>
              <a:buSzPts val="700"/>
              <a:buFont typeface="Arial"/>
              <a:buChar char="–"/>
              <a:defRPr sz="841" b="0" i="0" u="none" strike="noStrike" cap="none">
                <a:solidFill>
                  <a:schemeClr val="lt2"/>
                </a:solidFill>
                <a:latin typeface="Arial"/>
                <a:ea typeface="Arial"/>
                <a:cs typeface="Arial"/>
                <a:sym typeface="Arial"/>
              </a:defRPr>
            </a:lvl5pPr>
            <a:lvl6pPr marL="3294309" marR="0" lvl="5" indent="-427040" algn="l" rtl="0">
              <a:spcBef>
                <a:spcPts val="480"/>
              </a:spcBef>
              <a:spcAft>
                <a:spcPts val="0"/>
              </a:spcAft>
              <a:buClr>
                <a:schemeClr val="dk1"/>
              </a:buClr>
              <a:buSzPts val="2000"/>
              <a:buFont typeface="Arial"/>
              <a:buChar char="•"/>
              <a:defRPr sz="2402" b="0" i="0" u="none" strike="noStrike" cap="none">
                <a:solidFill>
                  <a:schemeClr val="dk1"/>
                </a:solidFill>
                <a:latin typeface="Arial"/>
                <a:ea typeface="Arial"/>
                <a:cs typeface="Arial"/>
                <a:sym typeface="Arial"/>
              </a:defRPr>
            </a:lvl6pPr>
            <a:lvl7pPr marL="3843360" marR="0" lvl="6" indent="-427040" algn="l" rtl="0">
              <a:spcBef>
                <a:spcPts val="480"/>
              </a:spcBef>
              <a:spcAft>
                <a:spcPts val="0"/>
              </a:spcAft>
              <a:buClr>
                <a:schemeClr val="dk1"/>
              </a:buClr>
              <a:buSzPts val="2000"/>
              <a:buFont typeface="Arial"/>
              <a:buChar char="•"/>
              <a:defRPr sz="2402" b="0" i="0" u="none" strike="noStrike" cap="none">
                <a:solidFill>
                  <a:schemeClr val="dk1"/>
                </a:solidFill>
                <a:latin typeface="Arial"/>
                <a:ea typeface="Arial"/>
                <a:cs typeface="Arial"/>
                <a:sym typeface="Arial"/>
              </a:defRPr>
            </a:lvl7pPr>
            <a:lvl8pPr marL="4392412" marR="0" lvl="7" indent="-427040" algn="l" rtl="0">
              <a:spcBef>
                <a:spcPts val="480"/>
              </a:spcBef>
              <a:spcAft>
                <a:spcPts val="0"/>
              </a:spcAft>
              <a:buClr>
                <a:schemeClr val="dk1"/>
              </a:buClr>
              <a:buSzPts val="2000"/>
              <a:buFont typeface="Arial"/>
              <a:buChar char="•"/>
              <a:defRPr sz="2402" b="0" i="0" u="none" strike="noStrike" cap="none">
                <a:solidFill>
                  <a:schemeClr val="dk1"/>
                </a:solidFill>
                <a:latin typeface="Arial"/>
                <a:ea typeface="Arial"/>
                <a:cs typeface="Arial"/>
                <a:sym typeface="Arial"/>
              </a:defRPr>
            </a:lvl8pPr>
            <a:lvl9pPr marL="4941463" marR="0" lvl="8" indent="-427040" algn="l" rtl="0">
              <a:spcBef>
                <a:spcPts val="480"/>
              </a:spcBef>
              <a:spcAft>
                <a:spcPts val="0"/>
              </a:spcAft>
              <a:buClr>
                <a:schemeClr val="dk1"/>
              </a:buClr>
              <a:buSzPts val="2000"/>
              <a:buFont typeface="Arial"/>
              <a:buChar char="•"/>
              <a:defRPr sz="2402" b="0" i="0" u="none" strike="noStrike" cap="none">
                <a:solidFill>
                  <a:schemeClr val="dk1"/>
                </a:solidFill>
                <a:latin typeface="Arial"/>
                <a:ea typeface="Arial"/>
                <a:cs typeface="Arial"/>
                <a:sym typeface="Arial"/>
              </a:defRPr>
            </a:lvl9pPr>
          </a:lstStyle>
          <a:p>
            <a:endParaRPr/>
          </a:p>
        </p:txBody>
      </p:sp>
      <p:sp>
        <p:nvSpPr>
          <p:cNvPr id="13"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609134587"/>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cSld name="1_Quadrant">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576223" y="2287968"/>
            <a:ext cx="4610253" cy="591285"/>
          </a:xfrm>
          <a:prstGeom prst="rect">
            <a:avLst/>
          </a:prstGeom>
          <a:noFill/>
          <a:ln>
            <a:noFill/>
          </a:ln>
        </p:spPr>
        <p:txBody>
          <a:bodyPr wrap="square" lIns="91425" tIns="91425" rIns="91425" bIns="91425" anchor="t" anchorCtr="0"/>
          <a:lstStyle>
            <a:lvl1pPr marL="0" marR="0" lvl="0" indent="0" algn="l" rtl="0">
              <a:lnSpc>
                <a:spcPct val="110000"/>
              </a:lnSpc>
              <a:spcBef>
                <a:spcPts val="721"/>
              </a:spcBef>
              <a:spcAft>
                <a:spcPts val="0"/>
              </a:spcAft>
              <a:buClr>
                <a:schemeClr val="accent2"/>
              </a:buClr>
              <a:buSzPct val="100000"/>
              <a:buFont typeface="Arial"/>
              <a:buNone/>
              <a:defRPr sz="2402" b="0" i="0" u="none" strike="noStrike" cap="none">
                <a:solidFill>
                  <a:schemeClr val="accent2"/>
                </a:solidFill>
                <a:latin typeface="Georgia"/>
                <a:ea typeface="Georgia"/>
                <a:cs typeface="Georgia"/>
                <a:sym typeface="Georgia"/>
              </a:defRPr>
            </a:lvl1pPr>
            <a:lvl2pPr marL="0" marR="0" lvl="1" indent="0" algn="l" rtl="0">
              <a:lnSpc>
                <a:spcPct val="110000"/>
              </a:lnSpc>
              <a:spcBef>
                <a:spcPts val="360"/>
              </a:spcBef>
              <a:spcAft>
                <a:spcPts val="0"/>
              </a:spcAft>
              <a:buClr>
                <a:schemeClr val="accent2"/>
              </a:buClr>
              <a:buSzPct val="100000"/>
              <a:buFont typeface="Noto Sans Symbols"/>
              <a:buNone/>
              <a:defRPr sz="961" b="0" i="0" u="none" strike="noStrike" cap="none">
                <a:solidFill>
                  <a:schemeClr val="accent2"/>
                </a:solidFill>
                <a:latin typeface="Georgia"/>
                <a:ea typeface="Georgia"/>
                <a:cs typeface="Georgia"/>
                <a:sym typeface="Georgia"/>
              </a:defRPr>
            </a:lvl2pPr>
            <a:lvl3pPr marL="320279" marR="0" lvl="2" indent="0"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3pPr>
            <a:lvl4pPr marL="413694" marR="0" lvl="3" indent="36223" algn="l" rtl="0">
              <a:lnSpc>
                <a:spcPct val="110000"/>
              </a:lnSpc>
              <a:spcBef>
                <a:spcPts val="168"/>
              </a:spcBef>
              <a:spcAft>
                <a:spcPts val="0"/>
              </a:spcAft>
              <a:buClr>
                <a:schemeClr val="accent2"/>
              </a:buClr>
              <a:buSzPct val="100000"/>
              <a:buFont typeface="Arial"/>
              <a:buChar char="•"/>
              <a:defRPr sz="841" b="0" i="0" u="none" strike="noStrike" cap="none">
                <a:solidFill>
                  <a:schemeClr val="accent2"/>
                </a:solidFill>
                <a:latin typeface="Georgia"/>
                <a:ea typeface="Georgia"/>
                <a:cs typeface="Georgia"/>
                <a:sym typeface="Georgia"/>
              </a:defRPr>
            </a:lvl4pPr>
            <a:lvl5pPr marL="594806" marR="0" lvl="4" indent="15251"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57046" marR="0" lvl="5"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6pPr>
            <a:lvl7pPr marL="3706097" marR="0" lvl="6"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7pPr>
            <a:lvl8pPr marL="4255149" marR="0" lvl="7"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8pPr>
            <a:lvl9pPr marL="4804200" marR="0" lvl="8"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9pPr>
          </a:lstStyle>
          <a:p>
            <a:endParaRPr/>
          </a:p>
        </p:txBody>
      </p:sp>
      <p:cxnSp>
        <p:nvCxnSpPr>
          <p:cNvPr id="103" name="Shape 103"/>
          <p:cNvCxnSpPr/>
          <p:nvPr/>
        </p:nvCxnSpPr>
        <p:spPr>
          <a:xfrm>
            <a:off x="5473863" y="2029395"/>
            <a:ext cx="0" cy="4516845"/>
          </a:xfrm>
          <a:prstGeom prst="straightConnector1">
            <a:avLst/>
          </a:prstGeom>
          <a:noFill/>
          <a:ln w="9525" cap="flat" cmpd="sng">
            <a:solidFill>
              <a:srgbClr val="CCCCCC"/>
            </a:solidFill>
            <a:prstDash val="solid"/>
            <a:round/>
            <a:headEnd type="none" w="med" len="med"/>
            <a:tailEnd type="none" w="med" len="med"/>
          </a:ln>
        </p:spPr>
      </p:cxnSp>
      <p:cxnSp>
        <p:nvCxnSpPr>
          <p:cNvPr id="104" name="Shape 104"/>
          <p:cNvCxnSpPr/>
          <p:nvPr/>
        </p:nvCxnSpPr>
        <p:spPr>
          <a:xfrm>
            <a:off x="5934494" y="4287819"/>
            <a:ext cx="4474795" cy="0"/>
          </a:xfrm>
          <a:prstGeom prst="straightConnector1">
            <a:avLst/>
          </a:prstGeom>
          <a:noFill/>
          <a:ln w="9525" cap="flat" cmpd="sng">
            <a:solidFill>
              <a:srgbClr val="CCCCCC"/>
            </a:solidFill>
            <a:prstDash val="solid"/>
            <a:round/>
            <a:headEnd type="none" w="med" len="med"/>
            <a:tailEnd type="none" w="med" len="med"/>
          </a:ln>
        </p:spPr>
      </p:cxnSp>
      <p:cxnSp>
        <p:nvCxnSpPr>
          <p:cNvPr id="105" name="Shape 105"/>
          <p:cNvCxnSpPr/>
          <p:nvPr/>
        </p:nvCxnSpPr>
        <p:spPr>
          <a:xfrm>
            <a:off x="644003" y="4287819"/>
            <a:ext cx="4474795" cy="0"/>
          </a:xfrm>
          <a:prstGeom prst="straightConnector1">
            <a:avLst/>
          </a:prstGeom>
          <a:noFill/>
          <a:ln w="9525" cap="flat" cmpd="sng">
            <a:solidFill>
              <a:srgbClr val="CCCCCC"/>
            </a:solidFill>
            <a:prstDash val="solid"/>
            <a:round/>
            <a:headEnd type="none" w="med" len="med"/>
            <a:tailEnd type="none" w="med" len="med"/>
          </a:ln>
        </p:spPr>
      </p:cxnSp>
      <p:sp>
        <p:nvSpPr>
          <p:cNvPr id="106" name="Shape 106"/>
          <p:cNvSpPr txBox="1">
            <a:spLocks noGrp="1"/>
          </p:cNvSpPr>
          <p:nvPr>
            <p:ph type="body" idx="2"/>
          </p:nvPr>
        </p:nvSpPr>
        <p:spPr>
          <a:xfrm>
            <a:off x="1413359" y="3340543"/>
            <a:ext cx="2936123" cy="314030"/>
          </a:xfrm>
          <a:prstGeom prst="rect">
            <a:avLst/>
          </a:prstGeom>
          <a:noFill/>
          <a:ln>
            <a:noFill/>
          </a:ln>
        </p:spPr>
        <p:txBody>
          <a:bodyPr wrap="square" lIns="91425" tIns="91425" rIns="91425" bIns="91425" anchor="t" anchorCtr="0"/>
          <a:lstStyle>
            <a:lvl1pPr marL="0" marR="0" lvl="0" indent="0" algn="ctr" rtl="0">
              <a:lnSpc>
                <a:spcPct val="100000"/>
              </a:lnSpc>
              <a:spcBef>
                <a:spcPts val="168"/>
              </a:spcBef>
              <a:spcAft>
                <a:spcPts val="0"/>
              </a:spcAft>
              <a:buClr>
                <a:schemeClr val="accent2"/>
              </a:buClr>
              <a:buSzPct val="100000"/>
              <a:buFont typeface="Arial"/>
              <a:buNone/>
              <a:defRPr sz="841" b="1" i="0" u="none" strike="noStrike" cap="none">
                <a:solidFill>
                  <a:schemeClr val="accent2"/>
                </a:solidFill>
                <a:latin typeface="Arial"/>
                <a:ea typeface="Arial"/>
                <a:cs typeface="Arial"/>
                <a:sym typeface="Arial"/>
              </a:defRPr>
            </a:lvl1pPr>
            <a:lvl2pPr marL="549051" marR="0" lvl="1" indent="0" algn="l" rtl="0">
              <a:lnSpc>
                <a:spcPct val="100000"/>
              </a:lnSpc>
              <a:spcBef>
                <a:spcPts val="432"/>
              </a:spcBef>
              <a:spcAft>
                <a:spcPts val="0"/>
              </a:spcAft>
              <a:buClr>
                <a:schemeClr val="accent2"/>
              </a:buClr>
              <a:buSzPct val="100000"/>
              <a:buFont typeface="Arial"/>
              <a:buNone/>
              <a:defRPr sz="2162" b="0" i="0" u="none" strike="noStrike" cap="none">
                <a:solidFill>
                  <a:schemeClr val="accent2"/>
                </a:solidFill>
                <a:latin typeface="Arial"/>
                <a:ea typeface="Arial"/>
                <a:cs typeface="Arial"/>
                <a:sym typeface="Arial"/>
              </a:defRPr>
            </a:lvl2pPr>
            <a:lvl3pPr marL="1098103" marR="0" lvl="2" indent="0" algn="l" rtl="0">
              <a:lnSpc>
                <a:spcPct val="100000"/>
              </a:lnSpc>
              <a:spcBef>
                <a:spcPts val="384"/>
              </a:spcBef>
              <a:spcAft>
                <a:spcPts val="0"/>
              </a:spcAft>
              <a:buClr>
                <a:schemeClr val="accent2"/>
              </a:buClr>
              <a:buSzPct val="100000"/>
              <a:buFont typeface="Arial"/>
              <a:buNone/>
              <a:defRPr sz="1921" b="0" i="0" u="none" strike="noStrike" cap="none">
                <a:solidFill>
                  <a:schemeClr val="accent2"/>
                </a:solidFill>
                <a:latin typeface="Arial"/>
                <a:ea typeface="Arial"/>
                <a:cs typeface="Arial"/>
                <a:sym typeface="Arial"/>
              </a:defRPr>
            </a:lvl3pPr>
            <a:lvl4pPr marL="1647154" marR="0" lvl="3"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4pPr>
            <a:lvl5pPr marL="2196206" marR="0" lvl="4"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5pPr>
            <a:lvl6pPr marL="2745257" marR="0" lvl="5"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6pPr>
            <a:lvl7pPr marL="3294309" marR="0" lvl="6"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7pPr>
            <a:lvl8pPr marL="3843360" marR="0" lvl="7"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8pPr>
            <a:lvl9pPr marL="4392412" marR="0" lvl="8"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9pPr>
          </a:lstStyle>
          <a:p>
            <a:endParaRPr/>
          </a:p>
        </p:txBody>
      </p:sp>
      <p:sp>
        <p:nvSpPr>
          <p:cNvPr id="107" name="Shape 107"/>
          <p:cNvSpPr txBox="1">
            <a:spLocks noGrp="1"/>
          </p:cNvSpPr>
          <p:nvPr>
            <p:ph type="body" idx="3"/>
          </p:nvPr>
        </p:nvSpPr>
        <p:spPr>
          <a:xfrm>
            <a:off x="5866716" y="2287968"/>
            <a:ext cx="4610253" cy="591285"/>
          </a:xfrm>
          <a:prstGeom prst="rect">
            <a:avLst/>
          </a:prstGeom>
          <a:noFill/>
          <a:ln>
            <a:noFill/>
          </a:ln>
        </p:spPr>
        <p:txBody>
          <a:bodyPr wrap="square" lIns="91425" tIns="91425" rIns="91425" bIns="91425" anchor="t" anchorCtr="0"/>
          <a:lstStyle>
            <a:lvl1pPr marL="0" marR="0" lvl="0" indent="0" algn="l" rtl="0">
              <a:lnSpc>
                <a:spcPct val="110000"/>
              </a:lnSpc>
              <a:spcBef>
                <a:spcPts val="721"/>
              </a:spcBef>
              <a:spcAft>
                <a:spcPts val="0"/>
              </a:spcAft>
              <a:buClr>
                <a:schemeClr val="accent2"/>
              </a:buClr>
              <a:buSzPct val="100000"/>
              <a:buFont typeface="Arial"/>
              <a:buNone/>
              <a:defRPr sz="2402" b="0" i="0" u="none" strike="noStrike" cap="none">
                <a:solidFill>
                  <a:schemeClr val="accent2"/>
                </a:solidFill>
                <a:latin typeface="Georgia"/>
                <a:ea typeface="Georgia"/>
                <a:cs typeface="Georgia"/>
                <a:sym typeface="Georgia"/>
              </a:defRPr>
            </a:lvl1pPr>
            <a:lvl2pPr marL="0" marR="0" lvl="1" indent="0" algn="l" rtl="0">
              <a:lnSpc>
                <a:spcPct val="110000"/>
              </a:lnSpc>
              <a:spcBef>
                <a:spcPts val="360"/>
              </a:spcBef>
              <a:spcAft>
                <a:spcPts val="0"/>
              </a:spcAft>
              <a:buClr>
                <a:schemeClr val="accent2"/>
              </a:buClr>
              <a:buSzPct val="100000"/>
              <a:buFont typeface="Noto Sans Symbols"/>
              <a:buNone/>
              <a:defRPr sz="961" b="0" i="0" u="none" strike="noStrike" cap="none">
                <a:solidFill>
                  <a:schemeClr val="accent2"/>
                </a:solidFill>
                <a:latin typeface="Georgia"/>
                <a:ea typeface="Georgia"/>
                <a:cs typeface="Georgia"/>
                <a:sym typeface="Georgia"/>
              </a:defRPr>
            </a:lvl2pPr>
            <a:lvl3pPr marL="320279" marR="0" lvl="2" indent="0"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3pPr>
            <a:lvl4pPr marL="413694" marR="0" lvl="3" indent="36223" algn="l" rtl="0">
              <a:lnSpc>
                <a:spcPct val="110000"/>
              </a:lnSpc>
              <a:spcBef>
                <a:spcPts val="168"/>
              </a:spcBef>
              <a:spcAft>
                <a:spcPts val="0"/>
              </a:spcAft>
              <a:buClr>
                <a:schemeClr val="accent2"/>
              </a:buClr>
              <a:buSzPct val="100000"/>
              <a:buFont typeface="Arial"/>
              <a:buChar char="•"/>
              <a:defRPr sz="841" b="0" i="0" u="none" strike="noStrike" cap="none">
                <a:solidFill>
                  <a:schemeClr val="accent2"/>
                </a:solidFill>
                <a:latin typeface="Georgia"/>
                <a:ea typeface="Georgia"/>
                <a:cs typeface="Georgia"/>
                <a:sym typeface="Georgia"/>
              </a:defRPr>
            </a:lvl4pPr>
            <a:lvl5pPr marL="594806" marR="0" lvl="4" indent="15251"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57046" marR="0" lvl="5"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6pPr>
            <a:lvl7pPr marL="3706097" marR="0" lvl="6"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7pPr>
            <a:lvl8pPr marL="4255149" marR="0" lvl="7"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8pPr>
            <a:lvl9pPr marL="4804200" marR="0" lvl="8"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9pPr>
          </a:lstStyle>
          <a:p>
            <a:endParaRPr/>
          </a:p>
        </p:txBody>
      </p:sp>
      <p:sp>
        <p:nvSpPr>
          <p:cNvPr id="108" name="Shape 108"/>
          <p:cNvSpPr txBox="1">
            <a:spLocks noGrp="1"/>
          </p:cNvSpPr>
          <p:nvPr>
            <p:ph type="body" idx="4"/>
          </p:nvPr>
        </p:nvSpPr>
        <p:spPr>
          <a:xfrm>
            <a:off x="6703850" y="3340543"/>
            <a:ext cx="2936123" cy="314030"/>
          </a:xfrm>
          <a:prstGeom prst="rect">
            <a:avLst/>
          </a:prstGeom>
          <a:noFill/>
          <a:ln>
            <a:noFill/>
          </a:ln>
        </p:spPr>
        <p:txBody>
          <a:bodyPr wrap="square" lIns="91425" tIns="91425" rIns="91425" bIns="91425" anchor="t" anchorCtr="0"/>
          <a:lstStyle>
            <a:lvl1pPr marL="0" marR="0" lvl="0" indent="0" algn="ctr" rtl="0">
              <a:lnSpc>
                <a:spcPct val="100000"/>
              </a:lnSpc>
              <a:spcBef>
                <a:spcPts val="168"/>
              </a:spcBef>
              <a:spcAft>
                <a:spcPts val="0"/>
              </a:spcAft>
              <a:buClr>
                <a:schemeClr val="accent2"/>
              </a:buClr>
              <a:buSzPct val="100000"/>
              <a:buFont typeface="Arial"/>
              <a:buNone/>
              <a:defRPr sz="841" b="1" i="0" u="none" strike="noStrike" cap="none">
                <a:solidFill>
                  <a:schemeClr val="accent2"/>
                </a:solidFill>
                <a:latin typeface="Arial"/>
                <a:ea typeface="Arial"/>
                <a:cs typeface="Arial"/>
                <a:sym typeface="Arial"/>
              </a:defRPr>
            </a:lvl1pPr>
            <a:lvl2pPr marL="549051" marR="0" lvl="1" indent="0" algn="l" rtl="0">
              <a:lnSpc>
                <a:spcPct val="100000"/>
              </a:lnSpc>
              <a:spcBef>
                <a:spcPts val="432"/>
              </a:spcBef>
              <a:spcAft>
                <a:spcPts val="0"/>
              </a:spcAft>
              <a:buClr>
                <a:schemeClr val="accent2"/>
              </a:buClr>
              <a:buSzPct val="100000"/>
              <a:buFont typeface="Arial"/>
              <a:buNone/>
              <a:defRPr sz="2162" b="0" i="0" u="none" strike="noStrike" cap="none">
                <a:solidFill>
                  <a:schemeClr val="accent2"/>
                </a:solidFill>
                <a:latin typeface="Arial"/>
                <a:ea typeface="Arial"/>
                <a:cs typeface="Arial"/>
                <a:sym typeface="Arial"/>
              </a:defRPr>
            </a:lvl2pPr>
            <a:lvl3pPr marL="1098103" marR="0" lvl="2" indent="0" algn="l" rtl="0">
              <a:lnSpc>
                <a:spcPct val="100000"/>
              </a:lnSpc>
              <a:spcBef>
                <a:spcPts val="384"/>
              </a:spcBef>
              <a:spcAft>
                <a:spcPts val="0"/>
              </a:spcAft>
              <a:buClr>
                <a:schemeClr val="accent2"/>
              </a:buClr>
              <a:buSzPct val="100000"/>
              <a:buFont typeface="Arial"/>
              <a:buNone/>
              <a:defRPr sz="1921" b="0" i="0" u="none" strike="noStrike" cap="none">
                <a:solidFill>
                  <a:schemeClr val="accent2"/>
                </a:solidFill>
                <a:latin typeface="Arial"/>
                <a:ea typeface="Arial"/>
                <a:cs typeface="Arial"/>
                <a:sym typeface="Arial"/>
              </a:defRPr>
            </a:lvl3pPr>
            <a:lvl4pPr marL="1647154" marR="0" lvl="3"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4pPr>
            <a:lvl5pPr marL="2196206" marR="0" lvl="4"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5pPr>
            <a:lvl6pPr marL="2745257" marR="0" lvl="5"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6pPr>
            <a:lvl7pPr marL="3294309" marR="0" lvl="6"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7pPr>
            <a:lvl8pPr marL="3843360" marR="0" lvl="7"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8pPr>
            <a:lvl9pPr marL="4392412" marR="0" lvl="8"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9pPr>
          </a:lstStyle>
          <a:p>
            <a:endParaRPr/>
          </a:p>
        </p:txBody>
      </p:sp>
      <p:sp>
        <p:nvSpPr>
          <p:cNvPr id="109" name="Shape 109"/>
          <p:cNvSpPr txBox="1">
            <a:spLocks noGrp="1"/>
          </p:cNvSpPr>
          <p:nvPr>
            <p:ph type="body" idx="5"/>
          </p:nvPr>
        </p:nvSpPr>
        <p:spPr>
          <a:xfrm>
            <a:off x="576223" y="4905119"/>
            <a:ext cx="4610253" cy="591285"/>
          </a:xfrm>
          <a:prstGeom prst="rect">
            <a:avLst/>
          </a:prstGeom>
          <a:noFill/>
          <a:ln>
            <a:noFill/>
          </a:ln>
        </p:spPr>
        <p:txBody>
          <a:bodyPr wrap="square" lIns="91425" tIns="91425" rIns="91425" bIns="91425" anchor="t" anchorCtr="0"/>
          <a:lstStyle>
            <a:lvl1pPr marL="0" marR="0" lvl="0" indent="0" algn="l" rtl="0">
              <a:lnSpc>
                <a:spcPct val="110000"/>
              </a:lnSpc>
              <a:spcBef>
                <a:spcPts val="721"/>
              </a:spcBef>
              <a:spcAft>
                <a:spcPts val="0"/>
              </a:spcAft>
              <a:buClr>
                <a:schemeClr val="accent2"/>
              </a:buClr>
              <a:buSzPct val="100000"/>
              <a:buFont typeface="Arial"/>
              <a:buNone/>
              <a:defRPr sz="2402" b="0" i="0" u="none" strike="noStrike" cap="none">
                <a:solidFill>
                  <a:schemeClr val="accent2"/>
                </a:solidFill>
                <a:latin typeface="Georgia"/>
                <a:ea typeface="Georgia"/>
                <a:cs typeface="Georgia"/>
                <a:sym typeface="Georgia"/>
              </a:defRPr>
            </a:lvl1pPr>
            <a:lvl2pPr marL="0" marR="0" lvl="1" indent="0" algn="l" rtl="0">
              <a:lnSpc>
                <a:spcPct val="110000"/>
              </a:lnSpc>
              <a:spcBef>
                <a:spcPts val="360"/>
              </a:spcBef>
              <a:spcAft>
                <a:spcPts val="0"/>
              </a:spcAft>
              <a:buClr>
                <a:schemeClr val="accent2"/>
              </a:buClr>
              <a:buSzPct val="100000"/>
              <a:buFont typeface="Noto Sans Symbols"/>
              <a:buNone/>
              <a:defRPr sz="961" b="0" i="0" u="none" strike="noStrike" cap="none">
                <a:solidFill>
                  <a:schemeClr val="accent2"/>
                </a:solidFill>
                <a:latin typeface="Georgia"/>
                <a:ea typeface="Georgia"/>
                <a:cs typeface="Georgia"/>
                <a:sym typeface="Georgia"/>
              </a:defRPr>
            </a:lvl2pPr>
            <a:lvl3pPr marL="320279" marR="0" lvl="2" indent="0"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3pPr>
            <a:lvl4pPr marL="413694" marR="0" lvl="3" indent="36223" algn="l" rtl="0">
              <a:lnSpc>
                <a:spcPct val="110000"/>
              </a:lnSpc>
              <a:spcBef>
                <a:spcPts val="168"/>
              </a:spcBef>
              <a:spcAft>
                <a:spcPts val="0"/>
              </a:spcAft>
              <a:buClr>
                <a:schemeClr val="accent2"/>
              </a:buClr>
              <a:buSzPct val="100000"/>
              <a:buFont typeface="Arial"/>
              <a:buChar char="•"/>
              <a:defRPr sz="841" b="0" i="0" u="none" strike="noStrike" cap="none">
                <a:solidFill>
                  <a:schemeClr val="accent2"/>
                </a:solidFill>
                <a:latin typeface="Georgia"/>
                <a:ea typeface="Georgia"/>
                <a:cs typeface="Georgia"/>
                <a:sym typeface="Georgia"/>
              </a:defRPr>
            </a:lvl4pPr>
            <a:lvl5pPr marL="594806" marR="0" lvl="4" indent="15251"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57046" marR="0" lvl="5"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6pPr>
            <a:lvl7pPr marL="3706097" marR="0" lvl="6"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7pPr>
            <a:lvl8pPr marL="4255149" marR="0" lvl="7"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8pPr>
            <a:lvl9pPr marL="4804200" marR="0" lvl="8"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9pPr>
          </a:lstStyle>
          <a:p>
            <a:endParaRPr/>
          </a:p>
        </p:txBody>
      </p:sp>
      <p:sp>
        <p:nvSpPr>
          <p:cNvPr id="110" name="Shape 110"/>
          <p:cNvSpPr txBox="1">
            <a:spLocks noGrp="1"/>
          </p:cNvSpPr>
          <p:nvPr>
            <p:ph type="body" idx="6"/>
          </p:nvPr>
        </p:nvSpPr>
        <p:spPr>
          <a:xfrm>
            <a:off x="1413359" y="5957691"/>
            <a:ext cx="2936123" cy="314030"/>
          </a:xfrm>
          <a:prstGeom prst="rect">
            <a:avLst/>
          </a:prstGeom>
          <a:noFill/>
          <a:ln>
            <a:noFill/>
          </a:ln>
        </p:spPr>
        <p:txBody>
          <a:bodyPr wrap="square" lIns="91425" tIns="91425" rIns="91425" bIns="91425" anchor="t" anchorCtr="0"/>
          <a:lstStyle>
            <a:lvl1pPr marL="0" marR="0" lvl="0" indent="0" algn="ctr" rtl="0">
              <a:lnSpc>
                <a:spcPct val="100000"/>
              </a:lnSpc>
              <a:spcBef>
                <a:spcPts val="168"/>
              </a:spcBef>
              <a:spcAft>
                <a:spcPts val="0"/>
              </a:spcAft>
              <a:buClr>
                <a:schemeClr val="accent2"/>
              </a:buClr>
              <a:buSzPct val="100000"/>
              <a:buFont typeface="Arial"/>
              <a:buNone/>
              <a:defRPr sz="841" b="1" i="0" u="none" strike="noStrike" cap="none">
                <a:solidFill>
                  <a:schemeClr val="accent2"/>
                </a:solidFill>
                <a:latin typeface="Arial"/>
                <a:ea typeface="Arial"/>
                <a:cs typeface="Arial"/>
                <a:sym typeface="Arial"/>
              </a:defRPr>
            </a:lvl1pPr>
            <a:lvl2pPr marL="549051" marR="0" lvl="1" indent="0" algn="l" rtl="0">
              <a:lnSpc>
                <a:spcPct val="100000"/>
              </a:lnSpc>
              <a:spcBef>
                <a:spcPts val="432"/>
              </a:spcBef>
              <a:spcAft>
                <a:spcPts val="0"/>
              </a:spcAft>
              <a:buClr>
                <a:schemeClr val="accent2"/>
              </a:buClr>
              <a:buSzPct val="100000"/>
              <a:buFont typeface="Arial"/>
              <a:buNone/>
              <a:defRPr sz="2162" b="0" i="0" u="none" strike="noStrike" cap="none">
                <a:solidFill>
                  <a:schemeClr val="accent2"/>
                </a:solidFill>
                <a:latin typeface="Arial"/>
                <a:ea typeface="Arial"/>
                <a:cs typeface="Arial"/>
                <a:sym typeface="Arial"/>
              </a:defRPr>
            </a:lvl2pPr>
            <a:lvl3pPr marL="1098103" marR="0" lvl="2" indent="0" algn="l" rtl="0">
              <a:lnSpc>
                <a:spcPct val="100000"/>
              </a:lnSpc>
              <a:spcBef>
                <a:spcPts val="384"/>
              </a:spcBef>
              <a:spcAft>
                <a:spcPts val="0"/>
              </a:spcAft>
              <a:buClr>
                <a:schemeClr val="accent2"/>
              </a:buClr>
              <a:buSzPct val="100000"/>
              <a:buFont typeface="Arial"/>
              <a:buNone/>
              <a:defRPr sz="1921" b="0" i="0" u="none" strike="noStrike" cap="none">
                <a:solidFill>
                  <a:schemeClr val="accent2"/>
                </a:solidFill>
                <a:latin typeface="Arial"/>
                <a:ea typeface="Arial"/>
                <a:cs typeface="Arial"/>
                <a:sym typeface="Arial"/>
              </a:defRPr>
            </a:lvl3pPr>
            <a:lvl4pPr marL="1647154" marR="0" lvl="3"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4pPr>
            <a:lvl5pPr marL="2196206" marR="0" lvl="4"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5pPr>
            <a:lvl6pPr marL="2745257" marR="0" lvl="5"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6pPr>
            <a:lvl7pPr marL="3294309" marR="0" lvl="6"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7pPr>
            <a:lvl8pPr marL="3843360" marR="0" lvl="7"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8pPr>
            <a:lvl9pPr marL="4392412" marR="0" lvl="8"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9pPr>
          </a:lstStyle>
          <a:p>
            <a:endParaRPr/>
          </a:p>
        </p:txBody>
      </p:sp>
      <p:sp>
        <p:nvSpPr>
          <p:cNvPr id="111" name="Shape 111"/>
          <p:cNvSpPr txBox="1">
            <a:spLocks noGrp="1"/>
          </p:cNvSpPr>
          <p:nvPr>
            <p:ph type="body" idx="7"/>
          </p:nvPr>
        </p:nvSpPr>
        <p:spPr>
          <a:xfrm>
            <a:off x="5866716" y="4905119"/>
            <a:ext cx="4610253" cy="591285"/>
          </a:xfrm>
          <a:prstGeom prst="rect">
            <a:avLst/>
          </a:prstGeom>
          <a:noFill/>
          <a:ln>
            <a:noFill/>
          </a:ln>
        </p:spPr>
        <p:txBody>
          <a:bodyPr wrap="square" lIns="91425" tIns="91425" rIns="91425" bIns="91425" anchor="t" anchorCtr="0"/>
          <a:lstStyle>
            <a:lvl1pPr marL="0" marR="0" lvl="0" indent="0" algn="l" rtl="0">
              <a:lnSpc>
                <a:spcPct val="110000"/>
              </a:lnSpc>
              <a:spcBef>
                <a:spcPts val="721"/>
              </a:spcBef>
              <a:spcAft>
                <a:spcPts val="0"/>
              </a:spcAft>
              <a:buClr>
                <a:schemeClr val="accent2"/>
              </a:buClr>
              <a:buSzPct val="100000"/>
              <a:buFont typeface="Arial"/>
              <a:buNone/>
              <a:defRPr sz="2402" b="0" i="0" u="none" strike="noStrike" cap="none">
                <a:solidFill>
                  <a:schemeClr val="accent2"/>
                </a:solidFill>
                <a:latin typeface="Georgia"/>
                <a:ea typeface="Georgia"/>
                <a:cs typeface="Georgia"/>
                <a:sym typeface="Georgia"/>
              </a:defRPr>
            </a:lvl1pPr>
            <a:lvl2pPr marL="0" marR="0" lvl="1" indent="0" algn="l" rtl="0">
              <a:lnSpc>
                <a:spcPct val="110000"/>
              </a:lnSpc>
              <a:spcBef>
                <a:spcPts val="360"/>
              </a:spcBef>
              <a:spcAft>
                <a:spcPts val="0"/>
              </a:spcAft>
              <a:buClr>
                <a:schemeClr val="accent2"/>
              </a:buClr>
              <a:buSzPct val="100000"/>
              <a:buFont typeface="Noto Sans Symbols"/>
              <a:buNone/>
              <a:defRPr sz="961" b="0" i="0" u="none" strike="noStrike" cap="none">
                <a:solidFill>
                  <a:schemeClr val="accent2"/>
                </a:solidFill>
                <a:latin typeface="Georgia"/>
                <a:ea typeface="Georgia"/>
                <a:cs typeface="Georgia"/>
                <a:sym typeface="Georgia"/>
              </a:defRPr>
            </a:lvl2pPr>
            <a:lvl3pPr marL="320279" marR="0" lvl="2" indent="0"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3pPr>
            <a:lvl4pPr marL="413694" marR="0" lvl="3" indent="36223" algn="l" rtl="0">
              <a:lnSpc>
                <a:spcPct val="110000"/>
              </a:lnSpc>
              <a:spcBef>
                <a:spcPts val="168"/>
              </a:spcBef>
              <a:spcAft>
                <a:spcPts val="0"/>
              </a:spcAft>
              <a:buClr>
                <a:schemeClr val="accent2"/>
              </a:buClr>
              <a:buSzPct val="100000"/>
              <a:buFont typeface="Arial"/>
              <a:buChar char="•"/>
              <a:defRPr sz="841" b="0" i="0" u="none" strike="noStrike" cap="none">
                <a:solidFill>
                  <a:schemeClr val="accent2"/>
                </a:solidFill>
                <a:latin typeface="Georgia"/>
                <a:ea typeface="Georgia"/>
                <a:cs typeface="Georgia"/>
                <a:sym typeface="Georgia"/>
              </a:defRPr>
            </a:lvl4pPr>
            <a:lvl5pPr marL="594806" marR="0" lvl="4" indent="15251"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57046" marR="0" lvl="5"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6pPr>
            <a:lvl7pPr marL="3706097" marR="0" lvl="6"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7pPr>
            <a:lvl8pPr marL="4255149" marR="0" lvl="7"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8pPr>
            <a:lvl9pPr marL="4804200" marR="0" lvl="8"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9pPr>
          </a:lstStyle>
          <a:p>
            <a:endParaRPr/>
          </a:p>
        </p:txBody>
      </p:sp>
      <p:sp>
        <p:nvSpPr>
          <p:cNvPr id="112" name="Shape 112"/>
          <p:cNvSpPr txBox="1">
            <a:spLocks noGrp="1"/>
          </p:cNvSpPr>
          <p:nvPr>
            <p:ph type="body" idx="8"/>
          </p:nvPr>
        </p:nvSpPr>
        <p:spPr>
          <a:xfrm>
            <a:off x="6703850" y="5957691"/>
            <a:ext cx="2936123" cy="314030"/>
          </a:xfrm>
          <a:prstGeom prst="rect">
            <a:avLst/>
          </a:prstGeom>
          <a:noFill/>
          <a:ln>
            <a:noFill/>
          </a:ln>
        </p:spPr>
        <p:txBody>
          <a:bodyPr wrap="square" lIns="91425" tIns="91425" rIns="91425" bIns="91425" anchor="t" anchorCtr="0"/>
          <a:lstStyle>
            <a:lvl1pPr marL="0" marR="0" lvl="0" indent="0" algn="ctr" rtl="0">
              <a:lnSpc>
                <a:spcPct val="100000"/>
              </a:lnSpc>
              <a:spcBef>
                <a:spcPts val="168"/>
              </a:spcBef>
              <a:spcAft>
                <a:spcPts val="0"/>
              </a:spcAft>
              <a:buClr>
                <a:schemeClr val="accent2"/>
              </a:buClr>
              <a:buSzPct val="100000"/>
              <a:buFont typeface="Arial"/>
              <a:buNone/>
              <a:defRPr sz="841" b="1" i="0" u="none" strike="noStrike" cap="none">
                <a:solidFill>
                  <a:schemeClr val="accent2"/>
                </a:solidFill>
                <a:latin typeface="Arial"/>
                <a:ea typeface="Arial"/>
                <a:cs typeface="Arial"/>
                <a:sym typeface="Arial"/>
              </a:defRPr>
            </a:lvl1pPr>
            <a:lvl2pPr marL="549051" marR="0" lvl="1" indent="0" algn="l" rtl="0">
              <a:lnSpc>
                <a:spcPct val="100000"/>
              </a:lnSpc>
              <a:spcBef>
                <a:spcPts val="432"/>
              </a:spcBef>
              <a:spcAft>
                <a:spcPts val="0"/>
              </a:spcAft>
              <a:buClr>
                <a:schemeClr val="accent2"/>
              </a:buClr>
              <a:buSzPct val="100000"/>
              <a:buFont typeface="Arial"/>
              <a:buNone/>
              <a:defRPr sz="2162" b="0" i="0" u="none" strike="noStrike" cap="none">
                <a:solidFill>
                  <a:schemeClr val="accent2"/>
                </a:solidFill>
                <a:latin typeface="Arial"/>
                <a:ea typeface="Arial"/>
                <a:cs typeface="Arial"/>
                <a:sym typeface="Arial"/>
              </a:defRPr>
            </a:lvl2pPr>
            <a:lvl3pPr marL="1098103" marR="0" lvl="2" indent="0" algn="l" rtl="0">
              <a:lnSpc>
                <a:spcPct val="100000"/>
              </a:lnSpc>
              <a:spcBef>
                <a:spcPts val="384"/>
              </a:spcBef>
              <a:spcAft>
                <a:spcPts val="0"/>
              </a:spcAft>
              <a:buClr>
                <a:schemeClr val="accent2"/>
              </a:buClr>
              <a:buSzPct val="100000"/>
              <a:buFont typeface="Arial"/>
              <a:buNone/>
              <a:defRPr sz="1921" b="0" i="0" u="none" strike="noStrike" cap="none">
                <a:solidFill>
                  <a:schemeClr val="accent2"/>
                </a:solidFill>
                <a:latin typeface="Arial"/>
                <a:ea typeface="Arial"/>
                <a:cs typeface="Arial"/>
                <a:sym typeface="Arial"/>
              </a:defRPr>
            </a:lvl3pPr>
            <a:lvl4pPr marL="1647154" marR="0" lvl="3"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4pPr>
            <a:lvl5pPr marL="2196206" marR="0" lvl="4"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5pPr>
            <a:lvl6pPr marL="2745257" marR="0" lvl="5"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6pPr>
            <a:lvl7pPr marL="3294309" marR="0" lvl="6"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7pPr>
            <a:lvl8pPr marL="3843360" marR="0" lvl="7"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8pPr>
            <a:lvl9pPr marL="4392412" marR="0" lvl="8"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9pPr>
          </a:lstStyle>
          <a:p>
            <a:endParaRPr/>
          </a:p>
        </p:txBody>
      </p:sp>
      <p:sp>
        <p:nvSpPr>
          <p:cNvPr id="115" name="Shape 115"/>
          <p:cNvSpPr txBox="1">
            <a:spLocks noGrp="1"/>
          </p:cNvSpPr>
          <p:nvPr>
            <p:ph type="title"/>
          </p:nvPr>
        </p:nvSpPr>
        <p:spPr>
          <a:xfrm>
            <a:off x="282714" y="358040"/>
            <a:ext cx="10156508" cy="62815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2"/>
              </a:buClr>
              <a:buSzPct val="100000"/>
              <a:buFont typeface="Georgia"/>
              <a:buNone/>
              <a:defRPr sz="2882" b="0" i="0" u="none" strike="noStrike" cap="none">
                <a:solidFill>
                  <a:schemeClr val="accent2"/>
                </a:solidFill>
                <a:latin typeface="Georgia"/>
                <a:ea typeface="Georgia"/>
                <a:cs typeface="Georgia"/>
                <a:sym typeface="Georgia"/>
              </a:defRPr>
            </a:lvl1pPr>
            <a:lvl2pPr lvl="1" indent="0" rtl="0">
              <a:spcBef>
                <a:spcPts val="0"/>
              </a:spcBef>
              <a:buClr>
                <a:srgbClr val="333332"/>
              </a:buClr>
              <a:buSzPct val="100000"/>
              <a:buFont typeface="Arial"/>
              <a:buNone/>
              <a:defRPr sz="2162">
                <a:solidFill>
                  <a:srgbClr val="333332"/>
                </a:solidFill>
              </a:defRPr>
            </a:lvl2pPr>
            <a:lvl3pPr lvl="2" indent="0" rtl="0">
              <a:spcBef>
                <a:spcPts val="0"/>
              </a:spcBef>
              <a:buClr>
                <a:srgbClr val="333332"/>
              </a:buClr>
              <a:buSzPct val="100000"/>
              <a:buFont typeface="Arial"/>
              <a:buNone/>
              <a:defRPr sz="2162">
                <a:solidFill>
                  <a:srgbClr val="333332"/>
                </a:solidFill>
              </a:defRPr>
            </a:lvl3pPr>
            <a:lvl4pPr lvl="3" indent="0" rtl="0">
              <a:spcBef>
                <a:spcPts val="0"/>
              </a:spcBef>
              <a:buClr>
                <a:srgbClr val="333332"/>
              </a:buClr>
              <a:buSzPct val="100000"/>
              <a:buFont typeface="Arial"/>
              <a:buNone/>
              <a:defRPr sz="2162">
                <a:solidFill>
                  <a:srgbClr val="333332"/>
                </a:solidFill>
              </a:defRPr>
            </a:lvl4pPr>
            <a:lvl5pPr lvl="4" indent="0" rtl="0">
              <a:spcBef>
                <a:spcPts val="0"/>
              </a:spcBef>
              <a:buClr>
                <a:srgbClr val="333332"/>
              </a:buClr>
              <a:buSzPct val="100000"/>
              <a:buFont typeface="Arial"/>
              <a:buNone/>
              <a:defRPr sz="2162">
                <a:solidFill>
                  <a:srgbClr val="333332"/>
                </a:solidFill>
              </a:defRPr>
            </a:lvl5pPr>
            <a:lvl6pPr lvl="5" indent="0" rtl="0">
              <a:spcBef>
                <a:spcPts val="0"/>
              </a:spcBef>
              <a:buClr>
                <a:srgbClr val="333332"/>
              </a:buClr>
              <a:buSzPct val="100000"/>
              <a:buFont typeface="Arial"/>
              <a:buNone/>
              <a:defRPr sz="2162">
                <a:solidFill>
                  <a:srgbClr val="333332"/>
                </a:solidFill>
              </a:defRPr>
            </a:lvl6pPr>
            <a:lvl7pPr lvl="6" indent="0" rtl="0">
              <a:spcBef>
                <a:spcPts val="0"/>
              </a:spcBef>
              <a:buClr>
                <a:srgbClr val="333332"/>
              </a:buClr>
              <a:buSzPct val="100000"/>
              <a:buFont typeface="Arial"/>
              <a:buNone/>
              <a:defRPr sz="2162">
                <a:solidFill>
                  <a:srgbClr val="333332"/>
                </a:solidFill>
              </a:defRPr>
            </a:lvl7pPr>
            <a:lvl8pPr lvl="7" indent="0" rtl="0">
              <a:spcBef>
                <a:spcPts val="0"/>
              </a:spcBef>
              <a:buClr>
                <a:srgbClr val="333332"/>
              </a:buClr>
              <a:buSzPct val="100000"/>
              <a:buFont typeface="Arial"/>
              <a:buNone/>
              <a:defRPr sz="2162">
                <a:solidFill>
                  <a:srgbClr val="333332"/>
                </a:solidFill>
              </a:defRPr>
            </a:lvl8pPr>
            <a:lvl9pPr lvl="8" indent="0" rtl="0">
              <a:spcBef>
                <a:spcPts val="0"/>
              </a:spcBef>
              <a:buClr>
                <a:srgbClr val="333332"/>
              </a:buClr>
              <a:buSzPct val="100000"/>
              <a:buFont typeface="Arial"/>
              <a:buNone/>
              <a:defRPr sz="2162">
                <a:solidFill>
                  <a:srgbClr val="333332"/>
                </a:solidFill>
              </a:defRPr>
            </a:lvl9pPr>
          </a:lstStyle>
          <a:p>
            <a:endParaRPr/>
          </a:p>
        </p:txBody>
      </p:sp>
      <p:sp>
        <p:nvSpPr>
          <p:cNvPr id="15" name="Slide Number Placeholder 5"/>
          <p:cNvSpPr>
            <a:spLocks noGrp="1"/>
          </p:cNvSpPr>
          <p:nvPr>
            <p:ph type="sldNum" sz="quarter" idx="12"/>
          </p:nvPr>
        </p:nvSpPr>
        <p:spPr>
          <a:xfrm>
            <a:off x="8046823" y="7180009"/>
            <a:ext cx="2562172" cy="147861"/>
          </a:xfrm>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3070938396"/>
      </p:ext>
    </p:extLst>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matchingName="_COVER ONLY">
  <p:cSld name="_COVER ONLY">
    <p:bg>
      <p:bgPr>
        <a:solidFill>
          <a:schemeClr val="lt1"/>
        </a:solidFill>
        <a:effectLst/>
      </p:bgPr>
    </p:bg>
    <p:spTree>
      <p:nvGrpSpPr>
        <p:cNvPr id="1" name="Shape 241"/>
        <p:cNvGrpSpPr/>
        <p:nvPr/>
      </p:nvGrpSpPr>
      <p:grpSpPr>
        <a:xfrm>
          <a:off x="0" y="0"/>
          <a:ext cx="0" cy="0"/>
          <a:chOff x="0" y="0"/>
          <a:chExt cx="0" cy="0"/>
        </a:xfrm>
      </p:grpSpPr>
      <p:pic>
        <p:nvPicPr>
          <p:cNvPr id="242" name="Google Shape;242;p30"/>
          <p:cNvPicPr preferRelativeResize="0"/>
          <p:nvPr/>
        </p:nvPicPr>
        <p:blipFill/>
        <p:spPr>
          <a:xfrm>
            <a:off x="1907" y="2335"/>
            <a:ext cx="1906" cy="2332"/>
          </a:xfrm>
          <a:prstGeom prst="rect">
            <a:avLst/>
          </a:prstGeom>
          <a:solidFill>
            <a:srgbClr val="FFFFFF"/>
          </a:solidFill>
          <a:ln>
            <a:noFill/>
          </a:ln>
        </p:spPr>
      </p:pic>
      <p:sp>
        <p:nvSpPr>
          <p:cNvPr id="243" name="Google Shape;243;p30"/>
          <p:cNvSpPr/>
          <p:nvPr/>
        </p:nvSpPr>
        <p:spPr>
          <a:xfrm>
            <a:off x="1430" y="1750"/>
            <a:ext cx="1441" cy="1764"/>
          </a:xfrm>
          <a:prstGeom prst="rect">
            <a:avLst/>
          </a:prstGeom>
          <a:solidFill>
            <a:srgbClr val="FFFFFF"/>
          </a:solidFill>
          <a:ln>
            <a:noFill/>
          </a:ln>
        </p:spPr>
      </p:sp>
      <p:grpSp>
        <p:nvGrpSpPr>
          <p:cNvPr id="244" name="Google Shape;244;p30"/>
          <p:cNvGrpSpPr/>
          <p:nvPr/>
        </p:nvGrpSpPr>
        <p:grpSpPr>
          <a:xfrm>
            <a:off x="-4019" y="1467344"/>
            <a:ext cx="10977807" cy="153799"/>
            <a:chOff x="-3347" y="998362"/>
            <a:chExt cx="9141559" cy="104643"/>
          </a:xfrm>
        </p:grpSpPr>
        <p:sp>
          <p:nvSpPr>
            <p:cNvPr id="245" name="Google Shape;245;p30"/>
            <p:cNvSpPr/>
            <p:nvPr/>
          </p:nvSpPr>
          <p:spPr>
            <a:xfrm rot="10800000" flipH="1">
              <a:off x="976383" y="998362"/>
              <a:ext cx="200100" cy="97200"/>
            </a:xfrm>
            <a:prstGeom prst="triangle">
              <a:avLst>
                <a:gd name="adj" fmla="val 50000"/>
              </a:avLst>
            </a:prstGeom>
            <a:solidFill>
              <a:schemeClr val="l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681" b="0" i="0" u="none" strike="noStrike" cap="none">
                <a:solidFill>
                  <a:schemeClr val="lt1"/>
                </a:solidFill>
                <a:latin typeface="Arial"/>
                <a:ea typeface="Arial"/>
                <a:cs typeface="Arial"/>
                <a:sym typeface="Arial"/>
              </a:endParaRPr>
            </a:p>
          </p:txBody>
        </p:sp>
        <p:sp>
          <p:nvSpPr>
            <p:cNvPr id="246" name="Google Shape;246;p30"/>
            <p:cNvSpPr/>
            <p:nvPr/>
          </p:nvSpPr>
          <p:spPr>
            <a:xfrm>
              <a:off x="-3347" y="1004580"/>
              <a:ext cx="9141559" cy="98425"/>
            </a:xfrm>
            <a:custGeom>
              <a:avLst/>
              <a:gdLst/>
              <a:ahLst/>
              <a:cxnLst/>
              <a:rect l="l" t="t" r="r" b="b"/>
              <a:pathLst>
                <a:path w="10475" h="10000" extrusionOk="0">
                  <a:moveTo>
                    <a:pt x="10475" y="0"/>
                  </a:moveTo>
                  <a:lnTo>
                    <a:pt x="1334" y="0"/>
                  </a:lnTo>
                  <a:cubicBezTo>
                    <a:pt x="1303" y="3333"/>
                    <a:pt x="1272" y="6667"/>
                    <a:pt x="1242" y="10000"/>
                  </a:cubicBezTo>
                  <a:cubicBezTo>
                    <a:pt x="1207" y="6667"/>
                    <a:pt x="1172" y="3333"/>
                    <a:pt x="1138" y="0"/>
                  </a:cubicBezTo>
                  <a:lnTo>
                    <a:pt x="0" y="0"/>
                  </a:lnTo>
                </a:path>
              </a:pathLst>
            </a:custGeom>
            <a:noFill/>
            <a:ln w="9525" cap="rnd" cmpd="sng">
              <a:solidFill>
                <a:srgbClr val="E1301E"/>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81" b="0" i="0" u="none" strike="noStrike" cap="none">
                <a:solidFill>
                  <a:srgbClr val="000000"/>
                </a:solidFill>
                <a:latin typeface="Arial"/>
                <a:ea typeface="Arial"/>
                <a:cs typeface="Arial"/>
                <a:sym typeface="Arial"/>
              </a:endParaRPr>
            </a:p>
          </p:txBody>
        </p:sp>
      </p:grpSp>
      <p:sp>
        <p:nvSpPr>
          <p:cNvPr id="247" name="Google Shape;247;p30"/>
          <p:cNvSpPr txBox="1">
            <a:spLocks noGrp="1"/>
          </p:cNvSpPr>
          <p:nvPr>
            <p:ph type="ftr" idx="11"/>
          </p:nvPr>
        </p:nvSpPr>
        <p:spPr>
          <a:xfrm>
            <a:off x="371744" y="6897222"/>
            <a:ext cx="10238962" cy="249367"/>
          </a:xfrm>
          <a:prstGeom prst="rect">
            <a:avLst/>
          </a:prstGeom>
          <a:noFill/>
          <a:ln>
            <a:noFill/>
          </a:ln>
        </p:spPr>
        <p:txBody>
          <a:bodyPr spcFirstLastPara="1" wrap="square" lIns="68550" tIns="68550" rIns="68550" bIns="68550" anchor="b" anchorCtr="0"/>
          <a:lstStyle>
            <a:lvl1pPr marR="0" lvl="0" algn="l" rtl="0">
              <a:lnSpc>
                <a:spcPct val="100000"/>
              </a:lnSpc>
              <a:spcBef>
                <a:spcPts val="0"/>
              </a:spcBef>
              <a:spcAft>
                <a:spcPts val="0"/>
              </a:spcAft>
              <a:buClr>
                <a:srgbClr val="000000"/>
              </a:buClr>
              <a:buSzPts val="1000"/>
              <a:buFont typeface="Arial"/>
              <a:buNone/>
              <a:defRPr sz="721"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9pPr>
          </a:lstStyle>
          <a:p>
            <a:endParaRPr/>
          </a:p>
        </p:txBody>
      </p:sp>
      <p:sp>
        <p:nvSpPr>
          <p:cNvPr id="248" name="Google Shape;248;p30"/>
          <p:cNvSpPr txBox="1">
            <a:spLocks noGrp="1"/>
          </p:cNvSpPr>
          <p:nvPr>
            <p:ph type="sldNum" idx="12"/>
          </p:nvPr>
        </p:nvSpPr>
        <p:spPr>
          <a:xfrm>
            <a:off x="8046823" y="7204550"/>
            <a:ext cx="2562172" cy="135364"/>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249" name="Google Shape;249;p30"/>
          <p:cNvSpPr txBox="1">
            <a:spLocks noGrp="1"/>
          </p:cNvSpPr>
          <p:nvPr>
            <p:ph type="title"/>
          </p:nvPr>
        </p:nvSpPr>
        <p:spPr>
          <a:xfrm>
            <a:off x="371744" y="920073"/>
            <a:ext cx="10238962" cy="33272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dk1"/>
              </a:buClr>
              <a:buSzPts val="1800"/>
              <a:buFont typeface="Georgia"/>
              <a:buNone/>
              <a:defRPr sz="2162"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9pPr>
          </a:lstStyle>
          <a:p>
            <a:endParaRPr/>
          </a:p>
        </p:txBody>
      </p:sp>
      <p:sp>
        <p:nvSpPr>
          <p:cNvPr id="250" name="Google Shape;250;p30"/>
          <p:cNvSpPr txBox="1"/>
          <p:nvPr/>
        </p:nvSpPr>
        <p:spPr>
          <a:xfrm>
            <a:off x="371744" y="7204550"/>
            <a:ext cx="3477234" cy="13536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721" b="0" i="0" u="none" strike="noStrike" cap="none">
                <a:solidFill>
                  <a:schemeClr val="lt2"/>
                </a:solidFill>
                <a:latin typeface="Arial"/>
                <a:ea typeface="Arial"/>
                <a:cs typeface="Arial"/>
                <a:sym typeface="Arial"/>
              </a:rPr>
              <a:t>PwC</a:t>
            </a:r>
            <a:endParaRPr sz="721" b="0" i="0" u="none" strike="noStrike" cap="none">
              <a:solidFill>
                <a:schemeClr val="lt2"/>
              </a:solidFill>
              <a:latin typeface="Arial"/>
              <a:ea typeface="Arial"/>
              <a:cs typeface="Arial"/>
              <a:sym typeface="Arial"/>
            </a:endParaRPr>
          </a:p>
        </p:txBody>
      </p:sp>
      <p:sp>
        <p:nvSpPr>
          <p:cNvPr id="11" name="Slide Number Placeholder 5"/>
          <p:cNvSpPr txBox="1">
            <a:spLocks/>
          </p:cNvSpPr>
          <p:nvPr userDrawn="1"/>
        </p:nvSpPr>
        <p:spPr>
          <a:xfrm>
            <a:off x="8046823" y="7180009"/>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F06B2653-D1AD-46BA-BB88-3123B5BA212E}" type="slidenum">
              <a:rPr lang="en-US" smtClean="0"/>
              <a:pPr/>
              <a:t>‹#›</a:t>
            </a:fld>
            <a:endParaRPr lang="en-US"/>
          </a:p>
        </p:txBody>
      </p:sp>
    </p:spTree>
    <p:extLst>
      <p:ext uri="{BB962C8B-B14F-4D97-AF65-F5344CB8AC3E}">
        <p14:creationId xmlns:p14="http://schemas.microsoft.com/office/powerpoint/2010/main" val="239145315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7"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0" y="8039005"/>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8" y="6093254"/>
            <a:ext cx="1095299"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19"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8479886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p:cNvSpPr/>
          <p:nvPr userDrawn="1"/>
        </p:nvSpPr>
        <p:spPr>
          <a:xfrm>
            <a:off x="223284" y="6921797"/>
            <a:ext cx="1711842" cy="31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Tree>
    <p:extLst>
      <p:ext uri="{BB962C8B-B14F-4D97-AF65-F5344CB8AC3E}">
        <p14:creationId xmlns:p14="http://schemas.microsoft.com/office/powerpoint/2010/main" val="2269093372"/>
      </p:ext>
    </p:extLst>
  </p:cSld>
  <p:clrMapOvr>
    <a:masterClrMapping/>
  </p:clrMapOvr>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079"/>
            <a:ext cx="3477234" cy="110928"/>
          </a:xfrm>
        </p:spPr>
        <p:txBody>
          <a:bodyPr/>
          <a:lstStyle/>
          <a:p>
            <a:endParaRPr lang="en-US" dirty="0"/>
          </a:p>
        </p:txBody>
      </p:sp>
      <p:sp>
        <p:nvSpPr>
          <p:cNvPr id="6" name="Slide Number Placeholder 5"/>
          <p:cNvSpPr>
            <a:spLocks noGrp="1"/>
          </p:cNvSpPr>
          <p:nvPr>
            <p:ph type="sldNum" sz="quarter" idx="12"/>
          </p:nvPr>
        </p:nvSpPr>
        <p:spPr>
          <a:xfrm>
            <a:off x="8046823" y="7993704"/>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2"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599" y="6093254"/>
            <a:ext cx="922382"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059254949"/>
      </p:ext>
    </p:extLst>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tx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480"/>
            <a:ext cx="3477234" cy="110928"/>
          </a:xfrm>
        </p:spPr>
        <p:txBody>
          <a:bodyPr/>
          <a:lstStyle/>
          <a:p>
            <a:endParaRPr lang="en-US" dirty="0"/>
          </a:p>
        </p:txBody>
      </p:sp>
      <p:sp>
        <p:nvSpPr>
          <p:cNvPr id="6" name="Slide Number Placeholder 5"/>
          <p:cNvSpPr>
            <a:spLocks noGrp="1"/>
          </p:cNvSpPr>
          <p:nvPr>
            <p:ph type="sldNum" sz="quarter" idx="12"/>
          </p:nvPr>
        </p:nvSpPr>
        <p:spPr>
          <a:xfrm>
            <a:off x="8022147" y="8099408"/>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tx1"/>
                </a:solidFill>
                <a:latin typeface="+mj-lt"/>
              </a:defRPr>
            </a:lvl1pPr>
            <a:lvl2pPr marL="549051" indent="0" algn="r">
              <a:spcBef>
                <a:spcPts val="0"/>
              </a:spcBef>
              <a:buNone/>
              <a:defRPr sz="961"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7" y="6080691"/>
            <a:ext cx="930345" cy="87356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79597138"/>
      </p:ext>
    </p:extLst>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4" y="5497223"/>
            <a:ext cx="2275667"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8" y="5497223"/>
            <a:ext cx="2241745"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1" y="5497223"/>
            <a:ext cx="2415762" cy="147861"/>
          </a:xfrm>
        </p:spPr>
        <p:txBody>
          <a:bodyPr/>
          <a:lstStyle>
            <a:lvl1pPr>
              <a:lnSpc>
                <a:spcPct val="100000"/>
              </a:lnSpc>
              <a:spcBef>
                <a:spcPts val="0"/>
              </a:spcBef>
              <a:defRPr sz="961">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9"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264335920"/>
      </p:ext>
    </p:extLst>
  </p:cSld>
  <p:clrMapOvr>
    <a:masterClrMapping/>
  </p:clrMapOvr>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a:xfrm>
            <a:off x="10196623" y="6962707"/>
            <a:ext cx="412372" cy="276999"/>
          </a:xfrm>
        </p:spPr>
        <p:txBody>
          <a:bodyPr/>
          <a:lstStyle>
            <a:lvl1pPr>
              <a:defRPr sz="1800" b="1">
                <a:solidFill>
                  <a:schemeClr val="bg1"/>
                </a:solidFill>
                <a:latin typeface="+mj-lt"/>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Rectangle 1"/>
          <p:cNvSpPr/>
          <p:nvPr userDrawn="1"/>
        </p:nvSpPr>
        <p:spPr>
          <a:xfrm>
            <a:off x="10296485" y="7239706"/>
            <a:ext cx="497432" cy="3199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333406037"/>
      </p:ext>
    </p:extLst>
  </p:cSld>
  <p:clrMapOvr>
    <a:masterClrMapping/>
  </p:clrMapOvr>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dirty="0" smtClean="0"/>
              <a:t>Click icon to add picture</a:t>
            </a:r>
            <a:endParaRPr lang="en-US" dirty="0"/>
          </a:p>
        </p:txBody>
      </p:sp>
      <p:sp>
        <p:nvSpPr>
          <p:cNvPr id="2" name="Title 1"/>
          <p:cNvSpPr>
            <a:spLocks noGrp="1"/>
          </p:cNvSpPr>
          <p:nvPr>
            <p:ph type="title" hasCustomPrompt="1"/>
          </p:nvPr>
        </p:nvSpPr>
        <p:spPr bwMode="white">
          <a:xfrm>
            <a:off x="366866" y="3190516"/>
            <a:ext cx="10608995" cy="369653"/>
          </a:xfrm>
        </p:spPr>
        <p:txBody>
          <a:bodyPr anchor="t"/>
          <a:lstStyle>
            <a:lvl1pPr algn="ctr">
              <a:defRPr sz="240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29"/>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7" y="2032306"/>
            <a:ext cx="536102" cy="564779"/>
          </a:xfrm>
          <a:prstGeom prst="rect">
            <a:avLst/>
          </a:prstGeom>
        </p:spPr>
      </p:pic>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745950618"/>
      </p:ext>
    </p:extLst>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pic>
        <p:nvPicPr>
          <p:cNvPr id="14" name="Picture 13"/>
          <p:cNvPicPr>
            <a:picLocks noChangeAspect="1"/>
          </p:cNvPicPr>
          <p:nvPr userDrawn="1"/>
        </p:nvPicPr>
        <p:blipFill rotWithShape="1">
          <a:blip r:embed="rId2" cstate="hqprint">
            <a:extLst>
              <a:ext uri="{28A0092B-C50C-407E-A947-70E740481C1C}">
                <a14:useLocalDpi xmlns:a14="http://schemas.microsoft.com/office/drawing/2010/main"/>
              </a:ext>
            </a:extLst>
          </a:blip>
          <a:srcRect l="23413" r="55617"/>
          <a:stretch/>
        </p:blipFill>
        <p:spPr>
          <a:xfrm>
            <a:off x="0" y="0"/>
            <a:ext cx="2502904" cy="7559675"/>
          </a:xfrm>
          <a:prstGeom prst="rect">
            <a:avLst/>
          </a:prstGeom>
        </p:spPr>
      </p:pic>
      <p:sp>
        <p:nvSpPr>
          <p:cNvPr id="7" name="Snip Single Corner Rectangle 6"/>
          <p:cNvSpPr/>
          <p:nvPr userDrawn="1"/>
        </p:nvSpPr>
        <p:spPr>
          <a:xfrm flipH="1" flipV="1">
            <a:off x="2395701" y="0"/>
            <a:ext cx="771525" cy="3831782"/>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Rectangle 7"/>
          <p:cNvSpPr/>
          <p:nvPr userDrawn="1"/>
        </p:nvSpPr>
        <p:spPr>
          <a:xfrm>
            <a:off x="0" y="0"/>
            <a:ext cx="2502907" cy="755967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7" name="Snip Single Corner Rectangle 16"/>
          <p:cNvSpPr/>
          <p:nvPr userDrawn="1"/>
        </p:nvSpPr>
        <p:spPr>
          <a:xfrm flipH="1">
            <a:off x="2402801" y="3797268"/>
            <a:ext cx="771525" cy="3762407"/>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6" name="Freeform 5"/>
          <p:cNvSpPr>
            <a:spLocks/>
          </p:cNvSpPr>
          <p:nvPr userDrawn="1"/>
        </p:nvSpPr>
        <p:spPr bwMode="auto">
          <a:xfrm rot="16200000">
            <a:off x="-1339901" y="3723659"/>
            <a:ext cx="7566464" cy="11915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889306344"/>
      </p:ext>
    </p:extLst>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7"/>
            <a:ext cx="10242128" cy="591380"/>
          </a:xfrm>
        </p:spPr>
        <p:txBody>
          <a:bodyPr anchor="t"/>
          <a:lstStyle>
            <a:lvl1pPr algn="ctr">
              <a:defRPr sz="3843"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6" y="2496113"/>
            <a:ext cx="9333627" cy="258661"/>
          </a:xfrm>
        </p:spPr>
        <p:txBody>
          <a:bodyPr anchor="t" anchorCtr="0"/>
          <a:lstStyle>
            <a:lvl1pPr marL="0" indent="0" algn="ctr">
              <a:buNone/>
              <a:defRPr sz="1681">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3" name="Rectangle 2"/>
          <p:cNvSpPr/>
          <p:nvPr userDrawn="1"/>
        </p:nvSpPr>
        <p:spPr>
          <a:xfrm>
            <a:off x="287079" y="7027274"/>
            <a:ext cx="4040372" cy="3005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3"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576543128"/>
      </p:ext>
    </p:extLst>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833876" y="2917907"/>
            <a:ext cx="4078560" cy="1182760"/>
          </a:xfrm>
        </p:spPr>
        <p:txBody>
          <a:bodyPr anchor="t"/>
          <a:lstStyle>
            <a:lvl1pPr algn="ctr">
              <a:lnSpc>
                <a:spcPct val="100000"/>
              </a:lnSpc>
              <a:defRPr sz="3843"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3"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5" y="1340444"/>
            <a:ext cx="2936130" cy="813300"/>
          </a:xfrm>
        </p:spPr>
        <p:txBody>
          <a:bodyPr anchor="t" anchorCtr="0"/>
          <a:lstStyle>
            <a:lvl1pPr marL="0" indent="0" algn="ctr">
              <a:lnSpc>
                <a:spcPct val="110000"/>
              </a:lnSpc>
              <a:spcBef>
                <a:spcPts val="721"/>
              </a:spcBef>
              <a:buNone/>
              <a:defRPr sz="2402" cap="none" baseline="0">
                <a:solidFill>
                  <a:schemeClr val="bg2"/>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0"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0" y="1340444"/>
            <a:ext cx="2936130" cy="813300"/>
          </a:xfrm>
        </p:spPr>
        <p:txBody>
          <a:bodyPr anchor="t" anchorCtr="0"/>
          <a:lstStyle>
            <a:lvl1pPr marL="0" indent="0" algn="ctr">
              <a:lnSpc>
                <a:spcPct val="110000"/>
              </a:lnSpc>
              <a:spcBef>
                <a:spcPts val="721"/>
              </a:spcBef>
              <a:buNone/>
              <a:defRPr sz="2402" cap="none" baseline="0">
                <a:solidFill>
                  <a:schemeClr val="tx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5" y="2917907"/>
            <a:ext cx="4202403" cy="1182760"/>
          </a:xfrm>
        </p:spPr>
        <p:txBody>
          <a:bodyPr anchor="t" anchorCtr="0"/>
          <a:lstStyle>
            <a:lvl1pPr marL="0" indent="0" algn="ctr" defTabSz="1098103" rtl="0" eaLnBrk="1" latinLnBrk="0" hangingPunct="1">
              <a:lnSpc>
                <a:spcPct val="100000"/>
              </a:lnSpc>
              <a:spcBef>
                <a:spcPct val="0"/>
              </a:spcBef>
              <a:buNone/>
              <a:defRPr lang="en-US" sz="3843" b="0" kern="1200" cap="none" dirty="0" smtClean="0">
                <a:solidFill>
                  <a:schemeClr val="tx1"/>
                </a:solidFill>
                <a:latin typeface="+mj-lt"/>
                <a:ea typeface="+mj-ea"/>
                <a:cs typeface="+mj-cs"/>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4" y="430548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2" y="4305486"/>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276971750"/>
      </p:ext>
    </p:extLst>
  </p:cSld>
  <p:clrMapOvr>
    <a:masterClrMapping/>
  </p:clrMapOvr>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5" y="2519409"/>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5" y="0"/>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5" y="5038818"/>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0"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2" y="5124353"/>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5" y="0"/>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9"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621011492"/>
      </p:ext>
    </p:extLst>
  </p:cSld>
  <p:clrMapOvr>
    <a:masterClrMapping/>
  </p:clrMapOvr>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1" y="-15100"/>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5"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5" y="1881926"/>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5" y="377373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5" y="5662041"/>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2938435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Experience 4">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l="9481" t="597" r="11224" b="11746"/>
          <a:stretch/>
        </p:blipFill>
        <p:spPr>
          <a:xfrm>
            <a:off x="0" y="0"/>
            <a:ext cx="10993348" cy="7561780"/>
          </a:xfrm>
          <a:prstGeom prst="rect">
            <a:avLst/>
          </a:prstGeom>
        </p:spPr>
      </p:pic>
      <p:sp>
        <p:nvSpPr>
          <p:cNvPr id="2" name="Title 1"/>
          <p:cNvSpPr>
            <a:spLocks noGrp="1"/>
          </p:cNvSpPr>
          <p:nvPr>
            <p:ph type="title" hasCustomPrompt="1"/>
          </p:nvPr>
        </p:nvSpPr>
        <p:spPr>
          <a:xfrm>
            <a:off x="371747" y="2149721"/>
            <a:ext cx="3186675" cy="739305"/>
          </a:xfrm>
        </p:spPr>
        <p:txBody>
          <a:bodyPr anchor="t"/>
          <a:lstStyle>
            <a:lvl1pPr algn="l">
              <a:lnSpc>
                <a:spcPct val="100000"/>
              </a:lnSpc>
              <a:defRPr sz="2402" b="0" cap="none">
                <a:solidFill>
                  <a:schemeClr val="tx1"/>
                </a:solidFill>
                <a:latin typeface="+mj-lt"/>
              </a:defRPr>
            </a:lvl1pPr>
          </a:lstStyle>
          <a:p>
            <a:r>
              <a:rPr lang="en-US" dirty="0"/>
              <a:t>Click to edit master title</a:t>
            </a:r>
          </a:p>
        </p:txBody>
      </p:sp>
      <p:sp>
        <p:nvSpPr>
          <p:cNvPr id="3" name="Text Placeholder 2"/>
          <p:cNvSpPr>
            <a:spLocks noGrp="1"/>
          </p:cNvSpPr>
          <p:nvPr>
            <p:ph type="body" idx="1"/>
          </p:nvPr>
        </p:nvSpPr>
        <p:spPr>
          <a:xfrm>
            <a:off x="371744" y="4119294"/>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38" indent="0">
              <a:buNone/>
              <a:defRPr sz="2162">
                <a:solidFill>
                  <a:schemeClr val="tx1">
                    <a:tint val="75000"/>
                  </a:schemeClr>
                </a:solidFill>
              </a:defRPr>
            </a:lvl2pPr>
            <a:lvl3pPr marL="1098077" indent="0">
              <a:buNone/>
              <a:defRPr sz="1921">
                <a:solidFill>
                  <a:schemeClr val="tx1">
                    <a:tint val="75000"/>
                  </a:schemeClr>
                </a:solidFill>
              </a:defRPr>
            </a:lvl3pPr>
            <a:lvl4pPr marL="1647114" indent="0">
              <a:buNone/>
              <a:defRPr sz="1681">
                <a:solidFill>
                  <a:schemeClr val="tx1">
                    <a:tint val="75000"/>
                  </a:schemeClr>
                </a:solidFill>
              </a:defRPr>
            </a:lvl4pPr>
            <a:lvl5pPr marL="2196151" indent="0">
              <a:buNone/>
              <a:defRPr sz="1681">
                <a:solidFill>
                  <a:schemeClr val="tx1">
                    <a:tint val="75000"/>
                  </a:schemeClr>
                </a:solidFill>
              </a:defRPr>
            </a:lvl5pPr>
            <a:lvl6pPr marL="2745189" indent="0">
              <a:buNone/>
              <a:defRPr sz="1681">
                <a:solidFill>
                  <a:schemeClr val="tx1">
                    <a:tint val="75000"/>
                  </a:schemeClr>
                </a:solidFill>
              </a:defRPr>
            </a:lvl6pPr>
            <a:lvl7pPr marL="3294227" indent="0">
              <a:buNone/>
              <a:defRPr sz="1681">
                <a:solidFill>
                  <a:schemeClr val="tx1">
                    <a:tint val="75000"/>
                  </a:schemeClr>
                </a:solidFill>
              </a:defRPr>
            </a:lvl7pPr>
            <a:lvl8pPr marL="3843264" indent="0">
              <a:buNone/>
              <a:defRPr sz="1681">
                <a:solidFill>
                  <a:schemeClr val="tx1">
                    <a:tint val="75000"/>
                  </a:schemeClr>
                </a:solidFill>
              </a:defRPr>
            </a:lvl8pPr>
            <a:lvl9pPr marL="4392303" indent="0">
              <a:buNone/>
              <a:defRPr sz="168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dirty="0">
              <a:solidFill>
                <a:srgbClr val="7C7C7B"/>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solidFill>
                  <a:prstClr val="black"/>
                </a:solidFill>
              </a:rPr>
              <a:pPr/>
              <a:t>‹#›</a:t>
            </a:fld>
            <a:endParaRPr lang="en-US">
              <a:solidFill>
                <a:prstClr val="black"/>
              </a:solidFill>
            </a:endParaRPr>
          </a:p>
        </p:txBody>
      </p:sp>
      <p:sp>
        <p:nvSpPr>
          <p:cNvPr id="7" name="Rectangle 6"/>
          <p:cNvSpPr/>
          <p:nvPr userDrawn="1"/>
        </p:nvSpPr>
        <p:spPr>
          <a:xfrm>
            <a:off x="3688760" y="-3894"/>
            <a:ext cx="7304589" cy="75656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1" name="Slide Number Placeholder 5"/>
          <p:cNvSpPr txBox="1">
            <a:spLocks/>
          </p:cNvSpPr>
          <p:nvPr userDrawn="1"/>
        </p:nvSpPr>
        <p:spPr>
          <a:xfrm>
            <a:off x="8199223" y="7332409"/>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F06B2653-D1AD-46BA-BB88-3123B5BA212E}" type="slidenum">
              <a:rPr lang="en-US" smtClean="0"/>
              <a:pPr/>
              <a:t>‹#›</a:t>
            </a:fld>
            <a:endParaRPr lang="en-US"/>
          </a:p>
        </p:txBody>
      </p:sp>
    </p:spTree>
    <p:extLst>
      <p:ext uri="{BB962C8B-B14F-4D97-AF65-F5344CB8AC3E}">
        <p14:creationId xmlns:p14="http://schemas.microsoft.com/office/powerpoint/2010/main" val="1643139886"/>
      </p:ext>
    </p:extLst>
  </p:cSld>
  <p:clrMapOvr>
    <a:masterClrMapping/>
  </p:clrMapOvr>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5" y="2149717"/>
            <a:ext cx="3186675" cy="739305"/>
          </a:xfrm>
        </p:spPr>
        <p:txBody>
          <a:bodyPr anchor="t"/>
          <a:lstStyle>
            <a:lvl1pPr algn="l">
              <a:lnSpc>
                <a:spcPct val="100000"/>
              </a:lnSpc>
              <a:defRPr sz="2402"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21" name="Straight Connector 20"/>
          <p:cNvCxnSpPr/>
          <p:nvPr userDrawn="1"/>
        </p:nvCxnSpPr>
        <p:spPr bwMode="white">
          <a:xfrm rot="16200000">
            <a:off x="716321" y="346780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72699255"/>
      </p:ext>
    </p:extLst>
  </p:cSld>
  <p:clrMapOvr>
    <a:masterClrMapping/>
  </p:clrMapOvr>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7"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09"/>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532038667"/>
      </p:ext>
    </p:extLst>
  </p:cSld>
  <p:clrMapOvr>
    <a:masterClrMapping/>
  </p:clrMapOvr>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2769351"/>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680419322"/>
      </p:ext>
    </p:extLst>
  </p:cSld>
  <p:clrMapOvr>
    <a:masterClrMapping/>
  </p:clrMapOvr>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3509263"/>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3"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023584110"/>
      </p:ext>
    </p:extLst>
  </p:cSld>
  <p:clrMapOvr>
    <a:masterClrMapping/>
  </p:clrMapOvr>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1"/>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190"/>
            <a:ext cx="10182926" cy="369653"/>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F06B2653-D1AD-46BA-BB88-3123B5BA212E}" type="slidenum">
              <a:rPr lang="en-US" smtClean="0"/>
              <a:pPr/>
              <a:t>‹#›</a:t>
            </a:fld>
            <a:endParaRPr lang="en-US"/>
          </a:p>
        </p:txBody>
      </p:sp>
      <p:grpSp>
        <p:nvGrpSpPr>
          <p:cNvPr id="7" name="Group 6"/>
          <p:cNvGrpSpPr/>
          <p:nvPr userDrawn="1"/>
        </p:nvGrpSpPr>
        <p:grpSpPr>
          <a:xfrm>
            <a:off x="-4019" y="1467158"/>
            <a:ext cx="10977817" cy="153988"/>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13"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325891902"/>
      </p:ext>
    </p:extLst>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79"/>
            <a:ext cx="8465137" cy="1105239"/>
          </a:xfrm>
        </p:spPr>
        <p:txBody>
          <a:bodyPr/>
          <a:lstStyle>
            <a:lvl1pPr>
              <a:lnSpc>
                <a:spcPct val="95000"/>
              </a:lnSpc>
              <a:defRPr sz="2402">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7" name="Rectangle 6"/>
          <p:cNvSpPr/>
          <p:nvPr userDrawn="1"/>
        </p:nvSpPr>
        <p:spPr>
          <a:xfrm>
            <a:off x="276447" y="6911163"/>
            <a:ext cx="1392865" cy="414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219898679"/>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744" y="1922494"/>
            <a:ext cx="6700373" cy="1364348"/>
          </a:xfrm>
        </p:spPr>
        <p:txBody>
          <a:bodyPr/>
          <a:lstStyle>
            <a:lvl1pPr>
              <a:lnSpc>
                <a:spcPct val="110000"/>
              </a:lnSpc>
              <a:spcBef>
                <a:spcPts val="2162"/>
              </a:spcBef>
              <a:spcAft>
                <a:spcPts val="600"/>
              </a:spcAft>
              <a:defRPr sz="2402">
                <a:latin typeface="+mj-lt"/>
              </a:defRPr>
            </a:lvl1pPr>
            <a:lvl2pPr marL="0" indent="0">
              <a:spcBef>
                <a:spcPts val="721"/>
              </a:spcBef>
              <a:buFontTx/>
              <a:buNone/>
              <a:defRPr sz="1681">
                <a:latin typeface="+mj-lt"/>
              </a:defRPr>
            </a:lvl2pPr>
            <a:lvl3pPr>
              <a:defRPr sz="1081"/>
            </a:lvl3pPr>
            <a:lvl4pPr>
              <a:defRPr sz="961"/>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3"/>
          </p:nvPr>
        </p:nvSpPr>
        <p:spPr>
          <a:xfrm>
            <a:off x="7297616" y="1959917"/>
            <a:ext cx="3311379" cy="258661"/>
          </a:xfrm>
          <a:solidFill>
            <a:schemeClr val="bg1">
              <a:lumMod val="95000"/>
            </a:schemeClr>
          </a:solidFill>
        </p:spPr>
        <p:txBody>
          <a:bodyPr/>
          <a:lstStyle/>
          <a:p>
            <a:r>
              <a:rPr lang="en-US" smtClean="0"/>
              <a:t>Click icon to add picture</a:t>
            </a:r>
            <a:endParaRPr lang="en-US"/>
          </a:p>
        </p:txBody>
      </p:sp>
      <p:sp>
        <p:nvSpPr>
          <p:cNvPr id="7" name="Rectangle 6"/>
          <p:cNvSpPr/>
          <p:nvPr userDrawn="1"/>
        </p:nvSpPr>
        <p:spPr>
          <a:xfrm>
            <a:off x="159488" y="6911163"/>
            <a:ext cx="2137145" cy="55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Date Placeholder 7"/>
          <p:cNvSpPr>
            <a:spLocks noGrp="1"/>
          </p:cNvSpPr>
          <p:nvPr>
            <p:ph type="dt" sz="half" idx="14"/>
          </p:nvPr>
        </p:nvSpPr>
        <p:spPr/>
        <p:txBody>
          <a:bodyPr/>
          <a:lstStyle/>
          <a:p>
            <a:endParaRPr lang="en-US"/>
          </a:p>
        </p:txBody>
      </p:sp>
      <p:sp>
        <p:nvSpPr>
          <p:cNvPr id="9" name="Footer Placeholder 8"/>
          <p:cNvSpPr>
            <a:spLocks noGrp="1"/>
          </p:cNvSpPr>
          <p:nvPr>
            <p:ph type="ftr" sz="quarter" idx="15"/>
          </p:nvPr>
        </p:nvSpPr>
        <p:spPr/>
        <p:txBody>
          <a:bodyPr/>
          <a:lstStyle/>
          <a:p>
            <a:endParaRPr lang="en-US" dirty="0"/>
          </a:p>
        </p:txBody>
      </p:sp>
      <p:sp>
        <p:nvSpPr>
          <p:cNvPr id="11" name="Slide Number Placeholder 10"/>
          <p:cNvSpPr>
            <a:spLocks noGrp="1"/>
          </p:cNvSpPr>
          <p:nvPr>
            <p:ph type="sldNum" sz="quarter" idx="16"/>
          </p:nvPr>
        </p:nvSpPr>
        <p:spPr/>
        <p:txBody>
          <a:bodyPr/>
          <a:lstStyle/>
          <a:p>
            <a:fld id="{F06B2653-D1AD-46BA-BB88-3123B5BA212E}" type="slidenum">
              <a:rPr lang="en-US" smtClean="0"/>
              <a:pPr/>
              <a:t>‹#›</a:t>
            </a:fld>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67759810"/>
      </p:ext>
    </p:extLst>
  </p:cSld>
  <p:clrMapOvr>
    <a:masterClrMapping/>
  </p:clrMapOvr>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4" y="704105"/>
            <a:ext cx="10237251" cy="591380"/>
          </a:xfrm>
        </p:spPr>
        <p:txBody>
          <a:bodyPr/>
          <a:lstStyle>
            <a:lvl1pPr>
              <a:defRPr sz="3843"/>
            </a:lvl1pPr>
          </a:lstStyle>
          <a:p>
            <a:r>
              <a:rPr lang="en-US" smtClean="0"/>
              <a:t>Click to edit Master title style</a:t>
            </a:r>
            <a:endParaRPr lang="en-US" dirty="0"/>
          </a:p>
        </p:txBody>
      </p:sp>
      <p:sp>
        <p:nvSpPr>
          <p:cNvPr id="3" name="Content Placeholder 2"/>
          <p:cNvSpPr>
            <a:spLocks noGrp="1"/>
          </p:cNvSpPr>
          <p:nvPr>
            <p:ph idx="1"/>
          </p:nvPr>
        </p:nvSpPr>
        <p:spPr>
          <a:xfrm>
            <a:off x="371745"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5" y="5526258"/>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8"/>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Content Placeholder 2"/>
          <p:cNvSpPr>
            <a:spLocks noGrp="1"/>
          </p:cNvSpPr>
          <p:nvPr>
            <p:ph idx="14"/>
          </p:nvPr>
        </p:nvSpPr>
        <p:spPr>
          <a:xfrm>
            <a:off x="2321136"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1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940022951"/>
      </p:ext>
    </p:extLst>
  </p:cSld>
  <p:clrMapOvr>
    <a:masterClrMapping/>
  </p:clrMapOvr>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0"/>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0"/>
            <a:ext cx="4053576" cy="1035027"/>
          </a:xfrm>
        </p:spPr>
        <p:txBody>
          <a:bodyPr anchor="t" anchorCtr="0"/>
          <a:lstStyle>
            <a:lvl1pPr>
              <a:defRPr sz="3363">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5"/>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4"/>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0"/>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185069682"/>
      </p:ext>
    </p:extLst>
  </p:cSld>
  <p:clrMapOvr>
    <a:masterClrMapping/>
  </p:clrMapOvr>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0" y="6072"/>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9" name="Rectangle 8"/>
          <p:cNvSpPr/>
          <p:nvPr userDrawn="1"/>
        </p:nvSpPr>
        <p:spPr bwMode="ltGray">
          <a:xfrm>
            <a:off x="9385286" y="-4229"/>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435558"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5" y="566149"/>
            <a:ext cx="4474385" cy="687817"/>
          </a:xfrm>
        </p:spPr>
        <p:txBody>
          <a:bodyPr/>
          <a:lstStyle>
            <a:lvl1pPr>
              <a:spcBef>
                <a:spcPts val="2882"/>
              </a:spcBef>
              <a:defRPr sz="1321">
                <a:solidFill>
                  <a:schemeClr val="tx2"/>
                </a:solidFill>
                <a:latin typeface="+mj-lt"/>
              </a:defRPr>
            </a:lvl1pPr>
            <a:lvl2pPr marL="0" indent="0">
              <a:lnSpc>
                <a:spcPct val="110000"/>
              </a:lnSpc>
              <a:spcBef>
                <a:spcPts val="721"/>
              </a:spcBef>
              <a:buNone/>
              <a:defRPr sz="961"/>
            </a:lvl2pPr>
            <a:lvl3pPr marL="141076" indent="-141076">
              <a:lnSpc>
                <a:spcPct val="110000"/>
              </a:lnSpc>
              <a:spcBef>
                <a:spcPts val="721"/>
              </a:spcBef>
              <a:defRPr sz="841"/>
            </a:lvl3pPr>
          </a:lstStyle>
          <a:p>
            <a:pPr lvl="0"/>
            <a:r>
              <a:rPr lang="en-US" smtClean="0"/>
              <a:t>Click to edit Master text styles</a:t>
            </a:r>
          </a:p>
          <a:p>
            <a:pPr lvl="1"/>
            <a:r>
              <a:rPr lang="en-US" smtClean="0"/>
              <a:t>Second level</a:t>
            </a:r>
          </a:p>
          <a:p>
            <a:pPr lvl="2"/>
            <a:r>
              <a:rPr lang="en-US" smtClean="0"/>
              <a:t>Third level</a:t>
            </a:r>
          </a:p>
        </p:txBody>
      </p:sp>
      <p:sp>
        <p:nvSpPr>
          <p:cNvPr id="1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59554559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Experience 4">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l="9481" t="597" r="11224" b="11746"/>
          <a:stretch/>
        </p:blipFill>
        <p:spPr>
          <a:xfrm>
            <a:off x="0" y="0"/>
            <a:ext cx="10993348" cy="7561780"/>
          </a:xfrm>
          <a:prstGeom prst="rect">
            <a:avLst/>
          </a:prstGeom>
        </p:spPr>
      </p:pic>
      <p:sp>
        <p:nvSpPr>
          <p:cNvPr id="2" name="Title 1"/>
          <p:cNvSpPr>
            <a:spLocks noGrp="1"/>
          </p:cNvSpPr>
          <p:nvPr>
            <p:ph type="title" hasCustomPrompt="1"/>
          </p:nvPr>
        </p:nvSpPr>
        <p:spPr>
          <a:xfrm>
            <a:off x="371747" y="2149721"/>
            <a:ext cx="3186675" cy="739305"/>
          </a:xfrm>
        </p:spPr>
        <p:txBody>
          <a:bodyPr anchor="t"/>
          <a:lstStyle>
            <a:lvl1pPr algn="l">
              <a:lnSpc>
                <a:spcPct val="100000"/>
              </a:lnSpc>
              <a:defRPr sz="2402" b="0" cap="none">
                <a:solidFill>
                  <a:schemeClr val="tx1"/>
                </a:solidFill>
                <a:latin typeface="+mj-lt"/>
              </a:defRPr>
            </a:lvl1pPr>
          </a:lstStyle>
          <a:p>
            <a:r>
              <a:rPr lang="en-US" dirty="0"/>
              <a:t>Click to edit master title</a:t>
            </a:r>
          </a:p>
        </p:txBody>
      </p:sp>
      <p:sp>
        <p:nvSpPr>
          <p:cNvPr id="3" name="Text Placeholder 2"/>
          <p:cNvSpPr>
            <a:spLocks noGrp="1"/>
          </p:cNvSpPr>
          <p:nvPr>
            <p:ph type="body" idx="1"/>
          </p:nvPr>
        </p:nvSpPr>
        <p:spPr>
          <a:xfrm>
            <a:off x="371744" y="4119294"/>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38" indent="0">
              <a:buNone/>
              <a:defRPr sz="2162">
                <a:solidFill>
                  <a:schemeClr val="tx1">
                    <a:tint val="75000"/>
                  </a:schemeClr>
                </a:solidFill>
              </a:defRPr>
            </a:lvl2pPr>
            <a:lvl3pPr marL="1098077" indent="0">
              <a:buNone/>
              <a:defRPr sz="1921">
                <a:solidFill>
                  <a:schemeClr val="tx1">
                    <a:tint val="75000"/>
                  </a:schemeClr>
                </a:solidFill>
              </a:defRPr>
            </a:lvl3pPr>
            <a:lvl4pPr marL="1647114" indent="0">
              <a:buNone/>
              <a:defRPr sz="1681">
                <a:solidFill>
                  <a:schemeClr val="tx1">
                    <a:tint val="75000"/>
                  </a:schemeClr>
                </a:solidFill>
              </a:defRPr>
            </a:lvl4pPr>
            <a:lvl5pPr marL="2196151" indent="0">
              <a:buNone/>
              <a:defRPr sz="1681">
                <a:solidFill>
                  <a:schemeClr val="tx1">
                    <a:tint val="75000"/>
                  </a:schemeClr>
                </a:solidFill>
              </a:defRPr>
            </a:lvl5pPr>
            <a:lvl6pPr marL="2745189" indent="0">
              <a:buNone/>
              <a:defRPr sz="1681">
                <a:solidFill>
                  <a:schemeClr val="tx1">
                    <a:tint val="75000"/>
                  </a:schemeClr>
                </a:solidFill>
              </a:defRPr>
            </a:lvl6pPr>
            <a:lvl7pPr marL="3294227" indent="0">
              <a:buNone/>
              <a:defRPr sz="1681">
                <a:solidFill>
                  <a:schemeClr val="tx1">
                    <a:tint val="75000"/>
                  </a:schemeClr>
                </a:solidFill>
              </a:defRPr>
            </a:lvl7pPr>
            <a:lvl8pPr marL="3843264" indent="0">
              <a:buNone/>
              <a:defRPr sz="1681">
                <a:solidFill>
                  <a:schemeClr val="tx1">
                    <a:tint val="75000"/>
                  </a:schemeClr>
                </a:solidFill>
              </a:defRPr>
            </a:lvl8pPr>
            <a:lvl9pPr marL="4392303" indent="0">
              <a:buNone/>
              <a:defRPr sz="168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dirty="0">
              <a:solidFill>
                <a:srgbClr val="7C7C7B"/>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solidFill>
                  <a:prstClr val="black"/>
                </a:solidFill>
              </a:rPr>
              <a:pPr/>
              <a:t>‹#›</a:t>
            </a:fld>
            <a:endParaRPr lang="en-US">
              <a:solidFill>
                <a:prstClr val="black"/>
              </a:solidFill>
            </a:endParaRPr>
          </a:p>
        </p:txBody>
      </p:sp>
      <p:sp>
        <p:nvSpPr>
          <p:cNvPr id="7" name="Rectangle 6"/>
          <p:cNvSpPr/>
          <p:nvPr userDrawn="1"/>
        </p:nvSpPr>
        <p:spPr>
          <a:xfrm>
            <a:off x="3688760" y="-3894"/>
            <a:ext cx="7304589" cy="75656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2826073853"/>
      </p:ext>
    </p:extLst>
  </p:cSld>
  <p:clrMapOvr>
    <a:masterClrMapping/>
  </p:clrMapOvr>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8" y="1763925"/>
            <a:ext cx="4849826" cy="1012713"/>
          </a:xfrm>
        </p:spPr>
        <p:txBody>
          <a:bodyPr/>
          <a:lstStyle>
            <a:lvl1pPr>
              <a:defRPr sz="1681"/>
            </a:lvl1pPr>
            <a:lvl2pPr>
              <a:defRPr sz="1201"/>
            </a:lvl2pPr>
            <a:lvl3pPr>
              <a:defRPr sz="1081"/>
            </a:lvl3pPr>
            <a:lvl4pPr>
              <a:defRPr sz="961"/>
            </a:lvl4pPr>
            <a:lvl5pPr>
              <a:defRPr sz="84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6" y="1763925"/>
            <a:ext cx="4849826" cy="1012713"/>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Rectangle 7"/>
          <p:cNvSpPr/>
          <p:nvPr userDrawn="1"/>
        </p:nvSpPr>
        <p:spPr>
          <a:xfrm>
            <a:off x="244549" y="7027274"/>
            <a:ext cx="1531088" cy="298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9"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573725098"/>
      </p:ext>
    </p:extLst>
  </p:cSld>
  <p:clrMapOvr>
    <a:masterClrMapping/>
  </p:clrMapOvr>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59"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6"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0"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11"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219151496"/>
      </p:ext>
    </p:extLst>
  </p:cSld>
  <p:clrMapOvr>
    <a:masterClrMapping/>
  </p:clrMapOvr>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8"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0"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8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3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0"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167747853"/>
      </p:ext>
    </p:extLst>
  </p:cSld>
  <p:clrMapOvr>
    <a:masterClrMapping/>
  </p:clrMapOvr>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797643196"/>
      </p:ext>
    </p:extLst>
  </p:cSld>
  <p:clrMapOvr>
    <a:masterClrMapping/>
  </p:clrMapOvr>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4" y="5619591"/>
            <a:ext cx="3178419" cy="147861"/>
          </a:xfrm>
        </p:spPr>
        <p:txBody>
          <a:bodyPr/>
          <a:lstStyle>
            <a:lvl1pPr>
              <a:defRPr sz="961">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8"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8"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3"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4"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0"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19" y="5902914"/>
            <a:ext cx="10203270"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1"/>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4"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1" y="27300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644713589"/>
      </p:ext>
    </p:extLst>
  </p:cSld>
  <p:clrMapOvr>
    <a:masterClrMapping/>
  </p:clrMapOvr>
  <p:timing>
    <p:tnLst>
      <p:par>
        <p:cT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8"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5"/>
            <a:ext cx="0" cy="292869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6" y="5526192"/>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4" y="5415200"/>
            <a:ext cx="4077742" cy="332720"/>
          </a:xfrm>
        </p:spPr>
        <p:txBody>
          <a:bodyPr anchor="b" anchorCtr="0"/>
          <a:lstStyle>
            <a:lvl1pPr algn="ctr">
              <a:defRPr sz="2162" baseline="0">
                <a:solidFill>
                  <a:schemeClr val="bg2"/>
                </a:solidFill>
                <a:latin typeface="+mj-lt"/>
              </a:defRPr>
            </a:lvl1pPr>
          </a:lstStyle>
          <a:p>
            <a:pPr lvl="0"/>
            <a:r>
              <a:rPr lang="en-US" dirty="0" smtClean="0"/>
              <a:t>Click to edit master text style</a:t>
            </a:r>
          </a:p>
        </p:txBody>
      </p:sp>
      <p:sp>
        <p:nvSpPr>
          <p:cNvPr id="2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997671466"/>
      </p:ext>
    </p:extLst>
  </p:cSld>
  <p:clrMapOvr>
    <a:masterClrMapping/>
  </p:clrMapOvr>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0" y="3432516"/>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4"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11"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635986756"/>
      </p:ext>
    </p:extLst>
  </p:cSld>
  <p:clrMapOvr>
    <a:masterClrMapping/>
  </p:clrMapOvr>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5"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3"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6"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7" name="Text Placeholder 2"/>
          <p:cNvSpPr>
            <a:spLocks noGrp="1"/>
          </p:cNvSpPr>
          <p:nvPr>
            <p:ph type="body" idx="22"/>
          </p:nvPr>
        </p:nvSpPr>
        <p:spPr>
          <a:xfrm>
            <a:off x="1413359"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6"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9" name="Text Placeholder 2"/>
          <p:cNvSpPr>
            <a:spLocks noGrp="1"/>
          </p:cNvSpPr>
          <p:nvPr>
            <p:ph type="body" idx="24"/>
          </p:nvPr>
        </p:nvSpPr>
        <p:spPr>
          <a:xfrm>
            <a:off x="6703851"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704945529"/>
      </p:ext>
    </p:extLst>
  </p:cSld>
  <p:clrMapOvr>
    <a:masterClrMapping/>
  </p:clrMapOvr>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val="0"/>
              </a:ext>
            </a:extLst>
          </a:blip>
          <a:srcRect l="6763" t="22847"/>
          <a:stretch/>
        </p:blipFill>
        <p:spPr>
          <a:xfrm>
            <a:off x="-12357" y="1488558"/>
            <a:ext cx="10993095" cy="6071117"/>
          </a:xfrm>
          <a:prstGeom prst="rect">
            <a:avLst/>
          </a:prstGeom>
        </p:spPr>
      </p:pic>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3" y="2622802"/>
            <a:ext cx="4714073" cy="1012713"/>
          </a:xfrm>
        </p:spPr>
        <p:txBody>
          <a:bodyPr/>
          <a:lstStyle>
            <a:lvl1pPr>
              <a:lnSpc>
                <a:spcPct val="100000"/>
              </a:lnSpc>
              <a:spcBef>
                <a:spcPts val="721"/>
              </a:spcBef>
              <a:defRPr sz="1681">
                <a:latin typeface="+mj-lt"/>
              </a:defRPr>
            </a:lvl1pPr>
            <a:lvl2pPr>
              <a:defRPr sz="1201"/>
            </a:lvl2pPr>
            <a:lvl3pPr>
              <a:defRPr sz="1081"/>
            </a:lvl3pPr>
            <a:lvl4pPr>
              <a:defRPr sz="961"/>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6110"/>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847817871"/>
      </p:ext>
    </p:extLst>
  </p:cSld>
  <p:clrMapOvr>
    <a:masterClrMapping/>
  </p:clrMapOvr>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3" y="1968346"/>
            <a:ext cx="4714073" cy="406650"/>
          </a:xfrm>
        </p:spPr>
        <p:txBody>
          <a:bodyPr vert="horz" wrap="square" lIns="0" tIns="0" rIns="0" bIns="0" rtlCol="0" anchor="b">
            <a:spAutoFit/>
          </a:bodyPr>
          <a:lstStyle>
            <a:lvl1pPr>
              <a:defRPr lang="en-US" sz="2402" b="0" dirty="0" smtClean="0"/>
            </a:lvl1pPr>
          </a:lstStyle>
          <a:p>
            <a:pPr lvl="0">
              <a:lnSpc>
                <a:spcPct val="110000"/>
              </a:lnSpc>
              <a:spcBef>
                <a:spcPts val="2162"/>
              </a:spcBef>
            </a:pPr>
            <a:r>
              <a:rPr lang="en-US" smtClean="0"/>
              <a:t>Click to edit Master text styles</a:t>
            </a:r>
          </a:p>
        </p:txBody>
      </p:sp>
      <p:sp>
        <p:nvSpPr>
          <p:cNvPr id="4" name="Content Placeholder 3"/>
          <p:cNvSpPr>
            <a:spLocks noGrp="1"/>
          </p:cNvSpPr>
          <p:nvPr>
            <p:ph sz="half" idx="2"/>
          </p:nvPr>
        </p:nvSpPr>
        <p:spPr>
          <a:xfrm>
            <a:off x="371743" y="2622802"/>
            <a:ext cx="4714073" cy="1246110"/>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4" y="1921186"/>
            <a:ext cx="5036651" cy="258661"/>
          </a:xfrm>
          <a:solidFill>
            <a:schemeClr val="bg1">
              <a:lumMod val="95000"/>
            </a:schemeClr>
          </a:solidFill>
        </p:spPr>
        <p:txBody>
          <a:bodyPr/>
          <a:lstStyle/>
          <a:p>
            <a:r>
              <a:rPr lang="en-US" smtClean="0"/>
              <a:t>Click icon to add picture</a:t>
            </a:r>
            <a:endParaRPr lang="en-US"/>
          </a:p>
        </p:txBody>
      </p: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35135790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065482544"/>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6" name="Rectangle 5"/>
          <p:cNvSpPr/>
          <p:nvPr userDrawn="1"/>
        </p:nvSpPr>
        <p:spPr>
          <a:xfrm>
            <a:off x="247918" y="6570074"/>
            <a:ext cx="1466581"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7"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599790627"/>
      </p:ext>
    </p:extLst>
  </p:cSld>
  <p:clrMapOvr>
    <a:masterClrMapping/>
  </p:clrMapOvr>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4" y="704105"/>
            <a:ext cx="10237251" cy="591380"/>
          </a:xfrm>
        </p:spPr>
        <p:txBody>
          <a:bodyPr/>
          <a:lstStyle>
            <a:lvl1pPr>
              <a:defRPr sz="3843"/>
            </a:lvl1pPr>
          </a:lstStyle>
          <a:p>
            <a:r>
              <a:rPr lang="en-US" dirty="0" smtClean="0"/>
              <a:t>Thank you!</a:t>
            </a: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0"/>
            <a:ext cx="5646692" cy="116507"/>
          </a:xfrm>
        </p:spPr>
        <p:txBody>
          <a:bodyPr/>
          <a:lstStyle>
            <a:lvl1pPr>
              <a:lnSpc>
                <a:spcPct val="105000"/>
              </a:lnSpc>
              <a:spcBef>
                <a:spcPts val="0"/>
              </a:spcBef>
              <a:defRPr sz="721">
                <a:solidFill>
                  <a:schemeClr val="tx1"/>
                </a:solidFill>
                <a:latin typeface="+mn-lt"/>
              </a:defRPr>
            </a:lvl1pPr>
          </a:lstStyle>
          <a:p>
            <a:pPr lvl="0"/>
            <a:r>
              <a:rPr lang="en-US" smtClean="0"/>
              <a:t>Click to edit Master text styles</a:t>
            </a:r>
          </a:p>
        </p:txBody>
      </p:sp>
      <p:sp>
        <p:nvSpPr>
          <p:cNvPr id="8"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215442652"/>
      </p:ext>
    </p:extLst>
  </p:cSld>
  <p:clrMapOvr>
    <a:masterClrMapping/>
  </p:clrMapOvr>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1"/>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832738390"/>
      </p:ext>
    </p:extLst>
  </p:cSld>
  <p:clrMapOvr>
    <a:masterClrMapping/>
  </p:clrMapOvr>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p:cNvSpPr/>
          <p:nvPr userDrawn="1"/>
        </p:nvSpPr>
        <p:spPr>
          <a:xfrm>
            <a:off x="223284" y="6921795"/>
            <a:ext cx="1711842" cy="318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537316129"/>
      </p:ext>
    </p:extLst>
  </p:cSld>
  <p:clrMapOvr>
    <a:masterClrMapping/>
  </p:clrMapOvr>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userDrawn="1">
  <p:cSld name="1_Experience 4">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l="9481" t="597" r="11224" b="11746"/>
          <a:stretch/>
        </p:blipFill>
        <p:spPr>
          <a:xfrm>
            <a:off x="0" y="0"/>
            <a:ext cx="10993348" cy="7561780"/>
          </a:xfrm>
          <a:prstGeom prst="rect">
            <a:avLst/>
          </a:prstGeom>
        </p:spPr>
      </p:pic>
      <p:sp>
        <p:nvSpPr>
          <p:cNvPr id="2" name="Title 1"/>
          <p:cNvSpPr>
            <a:spLocks noGrp="1"/>
          </p:cNvSpPr>
          <p:nvPr>
            <p:ph type="title" hasCustomPrompt="1"/>
          </p:nvPr>
        </p:nvSpPr>
        <p:spPr>
          <a:xfrm>
            <a:off x="371746" y="2149719"/>
            <a:ext cx="3186675" cy="739305"/>
          </a:xfrm>
        </p:spPr>
        <p:txBody>
          <a:bodyPr anchor="t"/>
          <a:lstStyle>
            <a:lvl1pPr algn="l">
              <a:lnSpc>
                <a:spcPct val="100000"/>
              </a:lnSpc>
              <a:defRPr sz="2402" b="0" cap="none">
                <a:solidFill>
                  <a:schemeClr val="tx1"/>
                </a:solidFill>
                <a:latin typeface="+mj-lt"/>
              </a:defRPr>
            </a:lvl1pPr>
          </a:lstStyle>
          <a:p>
            <a:r>
              <a:rPr lang="en-US" dirty="0"/>
              <a:t>Click to edit master title</a:t>
            </a:r>
          </a:p>
        </p:txBody>
      </p:sp>
      <p:sp>
        <p:nvSpPr>
          <p:cNvPr id="3" name="Text Placeholder 2"/>
          <p:cNvSpPr>
            <a:spLocks noGrp="1"/>
          </p:cNvSpPr>
          <p:nvPr>
            <p:ph type="body" idx="1"/>
          </p:nvPr>
        </p:nvSpPr>
        <p:spPr>
          <a:xfrm>
            <a:off x="371744" y="4119294"/>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38" indent="0">
              <a:buNone/>
              <a:defRPr sz="2162">
                <a:solidFill>
                  <a:schemeClr val="tx1">
                    <a:tint val="75000"/>
                  </a:schemeClr>
                </a:solidFill>
              </a:defRPr>
            </a:lvl2pPr>
            <a:lvl3pPr marL="1098077" indent="0">
              <a:buNone/>
              <a:defRPr sz="1921">
                <a:solidFill>
                  <a:schemeClr val="tx1">
                    <a:tint val="75000"/>
                  </a:schemeClr>
                </a:solidFill>
              </a:defRPr>
            </a:lvl3pPr>
            <a:lvl4pPr marL="1647114" indent="0">
              <a:buNone/>
              <a:defRPr sz="1681">
                <a:solidFill>
                  <a:schemeClr val="tx1">
                    <a:tint val="75000"/>
                  </a:schemeClr>
                </a:solidFill>
              </a:defRPr>
            </a:lvl4pPr>
            <a:lvl5pPr marL="2196151" indent="0">
              <a:buNone/>
              <a:defRPr sz="1681">
                <a:solidFill>
                  <a:schemeClr val="tx1">
                    <a:tint val="75000"/>
                  </a:schemeClr>
                </a:solidFill>
              </a:defRPr>
            </a:lvl5pPr>
            <a:lvl6pPr marL="2745189" indent="0">
              <a:buNone/>
              <a:defRPr sz="1681">
                <a:solidFill>
                  <a:schemeClr val="tx1">
                    <a:tint val="75000"/>
                  </a:schemeClr>
                </a:solidFill>
              </a:defRPr>
            </a:lvl6pPr>
            <a:lvl7pPr marL="3294227" indent="0">
              <a:buNone/>
              <a:defRPr sz="1681">
                <a:solidFill>
                  <a:schemeClr val="tx1">
                    <a:tint val="75000"/>
                  </a:schemeClr>
                </a:solidFill>
              </a:defRPr>
            </a:lvl7pPr>
            <a:lvl8pPr marL="3843264" indent="0">
              <a:buNone/>
              <a:defRPr sz="1681">
                <a:solidFill>
                  <a:schemeClr val="tx1">
                    <a:tint val="75000"/>
                  </a:schemeClr>
                </a:solidFill>
              </a:defRPr>
            </a:lvl8pPr>
            <a:lvl9pPr marL="4392303" indent="0">
              <a:buNone/>
              <a:defRPr sz="168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dirty="0">
              <a:solidFill>
                <a:srgbClr val="7C7C7B"/>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solidFill>
                  <a:prstClr val="black"/>
                </a:solidFill>
              </a:rPr>
              <a:pPr/>
              <a:t>‹#›</a:t>
            </a:fld>
            <a:endParaRPr lang="en-US">
              <a:solidFill>
                <a:prstClr val="black"/>
              </a:solidFill>
            </a:endParaRPr>
          </a:p>
        </p:txBody>
      </p:sp>
      <p:sp>
        <p:nvSpPr>
          <p:cNvPr id="7" name="Rectangle 6"/>
          <p:cNvSpPr/>
          <p:nvPr userDrawn="1"/>
        </p:nvSpPr>
        <p:spPr>
          <a:xfrm>
            <a:off x="3688759" y="-3894"/>
            <a:ext cx="7304589" cy="7565674"/>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1"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546742778"/>
      </p:ext>
    </p:extLst>
  </p:cSld>
  <p:clrMapOvr>
    <a:masterClrMapping/>
  </p:clrMapOvr>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280860553"/>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172452288"/>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270917627"/>
      </p:ext>
    </p:extLst>
  </p:cSld>
  <p:clrMapOvr>
    <a:masterClrMapping/>
  </p:clrMapOvr>
  <p:transition>
    <p:fade/>
  </p:transition>
  <p:timing>
    <p:tnLst>
      <p:par>
        <p:cTn id="1" dur="indefinite" restart="never" nodeType="tmRoot"/>
      </p:par>
    </p:tnLst>
  </p:timing>
</p:sldLayout>
</file>

<file path=ppt/slideLayouts/slideLayout48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249980950"/>
      </p:ext>
    </p:extLst>
  </p:cSld>
  <p:clrMapOvr>
    <a:masterClrMapping/>
  </p:clrMapOvr>
  <p:transition>
    <p:fade/>
  </p:transition>
  <p:timing>
    <p:tnLst>
      <p:par>
        <p:cTn id="1" dur="indefinite" restart="never" nodeType="tmRoot"/>
      </p:par>
    </p:tnLst>
  </p:timing>
</p:sldLayout>
</file>

<file path=ppt/slideLayouts/slideLayout489.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96429487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326271710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14529109"/>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1" y="282228"/>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1" y="940759"/>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688620799"/>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06" y="4197646"/>
            <a:ext cx="9470887" cy="831638"/>
          </a:xfrm>
        </p:spPr>
        <p:txBody>
          <a:bodyPr anchor="b"/>
          <a:lstStyle>
            <a:lvl1pPr>
              <a:defRPr sz="5404"/>
            </a:lvl1pPr>
          </a:lstStyle>
          <a:p>
            <a:r>
              <a:rPr lang="en-US" smtClean="0"/>
              <a:t>Click to edit Master title style</a:t>
            </a:r>
            <a:endParaRPr lang="en-US"/>
          </a:p>
        </p:txBody>
      </p:sp>
      <p:sp>
        <p:nvSpPr>
          <p:cNvPr id="3" name="Text Placeholder 2"/>
          <p:cNvSpPr>
            <a:spLocks noGrp="1"/>
          </p:cNvSpPr>
          <p:nvPr>
            <p:ph type="body" idx="1"/>
          </p:nvPr>
        </p:nvSpPr>
        <p:spPr>
          <a:xfrm>
            <a:off x="749206" y="5059034"/>
            <a:ext cx="9470887" cy="332720"/>
          </a:xfrm>
        </p:spPr>
        <p:txBody>
          <a:bodyPr/>
          <a:lstStyle>
            <a:lvl1pPr marL="0" indent="0">
              <a:buNone/>
              <a:defRPr sz="2162">
                <a:solidFill>
                  <a:schemeClr val="tx1">
                    <a:tint val="75000"/>
                  </a:schemeClr>
                </a:solidFill>
              </a:defRPr>
            </a:lvl1pPr>
            <a:lvl2pPr marL="411800" indent="0">
              <a:buNone/>
              <a:defRPr sz="1801">
                <a:solidFill>
                  <a:schemeClr val="tx1">
                    <a:tint val="75000"/>
                  </a:schemeClr>
                </a:solidFill>
              </a:defRPr>
            </a:lvl2pPr>
            <a:lvl3pPr marL="823600" indent="0">
              <a:buNone/>
              <a:defRPr sz="1621">
                <a:solidFill>
                  <a:schemeClr val="tx1">
                    <a:tint val="75000"/>
                  </a:schemeClr>
                </a:solidFill>
              </a:defRPr>
            </a:lvl3pPr>
            <a:lvl4pPr marL="1235400" indent="0">
              <a:buNone/>
              <a:defRPr sz="1441">
                <a:solidFill>
                  <a:schemeClr val="tx1">
                    <a:tint val="75000"/>
                  </a:schemeClr>
                </a:solidFill>
              </a:defRPr>
            </a:lvl4pPr>
            <a:lvl5pPr marL="1647200" indent="0">
              <a:buNone/>
              <a:defRPr sz="1441">
                <a:solidFill>
                  <a:schemeClr val="tx1">
                    <a:tint val="75000"/>
                  </a:schemeClr>
                </a:solidFill>
              </a:defRPr>
            </a:lvl5pPr>
            <a:lvl6pPr marL="2059000" indent="0">
              <a:buNone/>
              <a:defRPr sz="1441">
                <a:solidFill>
                  <a:schemeClr val="tx1">
                    <a:tint val="75000"/>
                  </a:schemeClr>
                </a:solidFill>
              </a:defRPr>
            </a:lvl6pPr>
            <a:lvl7pPr marL="2470800" indent="0">
              <a:buNone/>
              <a:defRPr sz="1441">
                <a:solidFill>
                  <a:schemeClr val="tx1">
                    <a:tint val="75000"/>
                  </a:schemeClr>
                </a:solidFill>
              </a:defRPr>
            </a:lvl7pPr>
            <a:lvl8pPr marL="2882600" indent="0">
              <a:buNone/>
              <a:defRPr sz="1441">
                <a:solidFill>
                  <a:schemeClr val="tx1">
                    <a:tint val="75000"/>
                  </a:schemeClr>
                </a:solidFill>
              </a:defRPr>
            </a:lvl8pPr>
            <a:lvl9pPr marL="3294400" indent="0">
              <a:buNone/>
              <a:defRPr sz="1441">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
        <p:nvSpPr>
          <p:cNvPr id="7"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925700653"/>
      </p:ext>
    </p:extLst>
  </p:cSld>
  <p:clrMapOvr>
    <a:masterClrMapping/>
  </p:clrMapOvr>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userDrawn="1">
  <p:cSld name="Content: Header Footer Only">
    <p:spTree>
      <p:nvGrpSpPr>
        <p:cNvPr id="1" name=""/>
        <p:cNvGrpSpPr/>
        <p:nvPr/>
      </p:nvGrpSpPr>
      <p:grpSpPr>
        <a:xfrm>
          <a:off x="0" y="0"/>
          <a:ext cx="0" cy="0"/>
          <a:chOff x="0" y="0"/>
          <a:chExt cx="0" cy="0"/>
        </a:xfrm>
      </p:grpSpPr>
      <p:sp>
        <p:nvSpPr>
          <p:cNvPr id="7" name="PwC Text"/>
          <p:cNvSpPr txBox="1"/>
          <p:nvPr userDrawn="1"/>
        </p:nvSpPr>
        <p:spPr>
          <a:xfrm>
            <a:off x="578984" y="7143001"/>
            <a:ext cx="299475" cy="104224"/>
          </a:xfrm>
          <a:prstGeom prst="rect">
            <a:avLst/>
          </a:prstGeom>
          <a:noFill/>
        </p:spPr>
        <p:txBody>
          <a:bodyPr vert="horz" wrap="none" lIns="0" tIns="0" rIns="0" bIns="0" rtlCol="0" anchor="t" anchorCtr="0">
            <a:noAutofit/>
          </a:bodyPr>
          <a:lstStyle/>
          <a:p>
            <a:pPr>
              <a:lnSpc>
                <a:spcPts val="973"/>
              </a:lnSpc>
            </a:pPr>
            <a:r>
              <a:rPr lang="en-GB" sz="1070" noProof="1" smtClean="0">
                <a:latin typeface="+mn-lt"/>
                <a:cs typeface="Arial" pitchFamily="34" charset="0"/>
              </a:rPr>
              <a:t>PwC</a:t>
            </a:r>
            <a:endParaRPr lang="en-GB" sz="1070" noProof="1">
              <a:latin typeface="+mn-lt"/>
              <a:cs typeface="Arial" pitchFamily="34" charset="0"/>
            </a:endParaRPr>
          </a:p>
        </p:txBody>
      </p:sp>
      <p:sp>
        <p:nvSpPr>
          <p:cNvPr id="8" name="Report Date"/>
          <p:cNvSpPr txBox="1"/>
          <p:nvPr userDrawn="1">
            <p:custDataLst>
              <p:tags r:id="rId1"/>
            </p:custDataLst>
          </p:nvPr>
        </p:nvSpPr>
        <p:spPr>
          <a:xfrm>
            <a:off x="9016156" y="6933860"/>
            <a:ext cx="1375377" cy="164660"/>
          </a:xfrm>
          <a:prstGeom prst="rect">
            <a:avLst/>
          </a:prstGeom>
          <a:noFill/>
        </p:spPr>
        <p:txBody>
          <a:bodyPr wrap="none" lIns="0" tIns="0" rIns="0" bIns="0" rtlCol="0">
            <a:spAutoFit/>
          </a:bodyPr>
          <a:lstStyle/>
          <a:p>
            <a:pPr indent="-266804" algn="r">
              <a:spcAft>
                <a:spcPts val="875"/>
              </a:spcAft>
            </a:pPr>
            <a:r>
              <a:rPr lang="en-GB" sz="1070" noProof="1" smtClean="0">
                <a:latin typeface="+mn-lt"/>
              </a:rPr>
              <a:t>Gennaio - Marzo 2018</a:t>
            </a:r>
          </a:p>
        </p:txBody>
      </p:sp>
      <p:sp>
        <p:nvSpPr>
          <p:cNvPr id="12" name="Page Number"/>
          <p:cNvSpPr txBox="1"/>
          <p:nvPr userDrawn="1">
            <p:custDataLst>
              <p:tags r:id="rId2"/>
            </p:custDataLst>
          </p:nvPr>
        </p:nvSpPr>
        <p:spPr>
          <a:xfrm>
            <a:off x="10062349" y="7114988"/>
            <a:ext cx="349387" cy="151194"/>
          </a:xfrm>
          <a:prstGeom prst="rect">
            <a:avLst/>
          </a:prstGeom>
          <a:noFill/>
        </p:spPr>
        <p:txBody>
          <a:bodyPr wrap="none" lIns="0" tIns="0" rIns="0" bIns="0" rtlCol="0">
            <a:noAutofit/>
          </a:bodyPr>
          <a:lstStyle/>
          <a:p>
            <a:pPr algn="r">
              <a:lnSpc>
                <a:spcPts val="973"/>
              </a:lnSpc>
            </a:pPr>
            <a:endParaRPr lang="en-GB" sz="1070" noProof="1" smtClean="0"/>
          </a:p>
        </p:txBody>
      </p:sp>
      <p:sp>
        <p:nvSpPr>
          <p:cNvPr id="13" name="HeaderTOCPlaceholder"/>
          <p:cNvSpPr txBox="1"/>
          <p:nvPr userDrawn="1">
            <p:custDataLst>
              <p:tags r:id="rId3"/>
            </p:custDataLst>
          </p:nvPr>
        </p:nvSpPr>
        <p:spPr>
          <a:xfrm>
            <a:off x="3909807" y="684818"/>
            <a:ext cx="6488618" cy="134708"/>
          </a:xfrm>
          <a:prstGeom prst="rect">
            <a:avLst/>
          </a:prstGeom>
          <a:noFill/>
          <a:ln>
            <a:noFill/>
          </a:ln>
        </p:spPr>
        <p:txBody>
          <a:bodyPr wrap="square" lIns="0" tIns="0" rIns="0" bIns="0" rtlCol="0">
            <a:spAutoFit/>
          </a:bodyPr>
          <a:lstStyle/>
          <a:p>
            <a:endParaRPr lang="en-GB" sz="875" noProof="1" smtClean="0">
              <a:solidFill>
                <a:schemeClr val="tx1"/>
              </a:solidFill>
              <a:latin typeface="+mn-lt"/>
              <a:cs typeface="Arial" pitchFamily="34" charset="0"/>
            </a:endParaRPr>
          </a:p>
        </p:txBody>
      </p:sp>
      <p:sp>
        <p:nvSpPr>
          <p:cNvPr id="20" name="Presentation Disclaimer" hidden="1"/>
          <p:cNvSpPr txBox="1"/>
          <p:nvPr userDrawn="1">
            <p:custDataLst>
              <p:tags r:id="rId4"/>
            </p:custDataLst>
          </p:nvPr>
        </p:nvSpPr>
        <p:spPr>
          <a:xfrm>
            <a:off x="3913136" y="6933860"/>
            <a:ext cx="65" cy="164660"/>
          </a:xfrm>
          <a:prstGeom prst="rect">
            <a:avLst/>
          </a:prstGeom>
          <a:noFill/>
        </p:spPr>
        <p:txBody>
          <a:bodyPr wrap="none" lIns="0" tIns="0" rIns="0" bIns="0" rtlCol="0" anchor="t" anchorCtr="0">
            <a:spAutoFit/>
          </a:bodyPr>
          <a:lstStyle/>
          <a:p>
            <a:pPr algn="l"/>
            <a:endParaRPr lang="en-GB" sz="1070" noProof="1" smtClean="0"/>
          </a:p>
        </p:txBody>
      </p:sp>
      <p:cxnSp>
        <p:nvCxnSpPr>
          <p:cNvPr id="22" name="Straight Connector 21"/>
          <p:cNvCxnSpPr/>
          <p:nvPr userDrawn="1"/>
        </p:nvCxnSpPr>
        <p:spPr>
          <a:xfrm>
            <a:off x="578984" y="6892645"/>
            <a:ext cx="982277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Section Footer"/>
          <p:cNvSpPr txBox="1"/>
          <p:nvPr userDrawn="1">
            <p:custDataLst>
              <p:tags r:id="rId5"/>
            </p:custDataLst>
          </p:nvPr>
        </p:nvSpPr>
        <p:spPr>
          <a:xfrm>
            <a:off x="578984" y="6933860"/>
            <a:ext cx="3164449" cy="164644"/>
          </a:xfrm>
          <a:prstGeom prst="rect">
            <a:avLst/>
          </a:prstGeom>
          <a:noFill/>
          <a:ln>
            <a:noFill/>
          </a:ln>
        </p:spPr>
        <p:txBody>
          <a:bodyPr wrap="square" lIns="0" tIns="0" rIns="0" bIns="0" rtlCol="0" anchor="b" anchorCtr="0">
            <a:spAutoFit/>
          </a:bodyPr>
          <a:lstStyle/>
          <a:p>
            <a:endParaRPr lang="en-GB" sz="1070" noProof="1" smtClean="0">
              <a:solidFill>
                <a:schemeClr val="tx1"/>
              </a:solidFill>
            </a:endParaRPr>
          </a:p>
        </p:txBody>
      </p:sp>
      <p:sp>
        <p:nvSpPr>
          <p:cNvPr id="18" name="Section Header"/>
          <p:cNvSpPr txBox="1"/>
          <p:nvPr userDrawn="1">
            <p:custDataLst>
              <p:tags r:id="rId6"/>
            </p:custDataLst>
          </p:nvPr>
        </p:nvSpPr>
        <p:spPr>
          <a:xfrm>
            <a:off x="578984" y="684818"/>
            <a:ext cx="3312626" cy="133406"/>
          </a:xfrm>
          <a:prstGeom prst="rect">
            <a:avLst/>
          </a:prstGeom>
          <a:noFill/>
        </p:spPr>
        <p:txBody>
          <a:bodyPr wrap="square" lIns="0" tIns="0" rIns="0" bIns="0" rtlCol="0" anchor="b" anchorCtr="0">
            <a:noAutofit/>
          </a:bodyPr>
          <a:lstStyle/>
          <a:p>
            <a:endParaRPr lang="en-GB" sz="875" noProof="1" smtClean="0">
              <a:solidFill>
                <a:schemeClr val="tx1"/>
              </a:solidFill>
            </a:endParaRPr>
          </a:p>
        </p:txBody>
      </p:sp>
      <p:sp>
        <p:nvSpPr>
          <p:cNvPr id="10" name="Draft stamp" hidden="1"/>
          <p:cNvSpPr txBox="1"/>
          <p:nvPr userDrawn="1">
            <p:custDataLst>
              <p:tags r:id="rId7"/>
            </p:custDataLst>
          </p:nvPr>
        </p:nvSpPr>
        <p:spPr>
          <a:xfrm>
            <a:off x="3913136" y="7101538"/>
            <a:ext cx="2325920" cy="164644"/>
          </a:xfrm>
          <a:prstGeom prst="rect">
            <a:avLst/>
          </a:prstGeom>
          <a:noFill/>
          <a:ln>
            <a:noFill/>
          </a:ln>
        </p:spPr>
        <p:txBody>
          <a:bodyPr wrap="square" lIns="0" tIns="0" rIns="0" bIns="0" rtlCol="0">
            <a:spAutoFit/>
          </a:bodyPr>
          <a:lstStyle/>
          <a:p>
            <a:pPr algn="l"/>
            <a:r>
              <a:rPr lang="en-GB" sz="1070" noProof="1" smtClean="0"/>
              <a:t>Bozza</a:t>
            </a:r>
            <a:endParaRPr lang="en-GB" sz="1070" noProof="1"/>
          </a:p>
        </p:txBody>
      </p:sp>
      <p:sp>
        <p:nvSpPr>
          <p:cNvPr id="6" name="Date/Filepath" hidden="1"/>
          <p:cNvSpPr txBox="1"/>
          <p:nvPr userDrawn="1">
            <p:custDataLst>
              <p:tags r:id="rId8"/>
            </p:custDataLst>
          </p:nvPr>
        </p:nvSpPr>
        <p:spPr>
          <a:xfrm>
            <a:off x="3602019" y="294797"/>
            <a:ext cx="6788093" cy="134708"/>
          </a:xfrm>
          <a:prstGeom prst="rect">
            <a:avLst/>
          </a:prstGeom>
          <a:noFill/>
        </p:spPr>
        <p:txBody>
          <a:bodyPr wrap="square" lIns="0" tIns="0" rIns="0" bIns="0" rtlCol="0" anchor="b" anchorCtr="0">
            <a:spAutoFit/>
          </a:bodyPr>
          <a:lstStyle/>
          <a:p>
            <a:pPr algn="r"/>
            <a:r>
              <a:rPr lang="en-GB" sz="875" noProof="1" smtClean="0"/>
              <a:t>15/02/2018 C:\Users\NPOLCRI00\Documents\PSD2\Progetti\SAS\Benchmark\SAS_Benchmark_v0.8.pptx</a:t>
            </a:r>
            <a:endParaRPr lang="en-GB" sz="875" noProof="1"/>
          </a:p>
        </p:txBody>
      </p:sp>
      <p:sp>
        <p:nvSpPr>
          <p:cNvPr id="17" name="Slide Tags" hidden="1"/>
          <p:cNvSpPr txBox="1"/>
          <p:nvPr userDrawn="1">
            <p:custDataLst>
              <p:tags r:id="rId9"/>
            </p:custDataLst>
          </p:nvPr>
        </p:nvSpPr>
        <p:spPr>
          <a:xfrm>
            <a:off x="0" y="222344"/>
            <a:ext cx="1746936" cy="441980"/>
          </a:xfrm>
          <a:prstGeom prst="rect">
            <a:avLst/>
          </a:prstGeom>
          <a:noFill/>
        </p:spPr>
        <p:txBody>
          <a:bodyPr wrap="square" rtlCol="0">
            <a:spAutoFit/>
          </a:bodyPr>
          <a:lstStyle/>
          <a:p>
            <a:r>
              <a:rPr lang="en-GB" sz="2272" noProof="1" smtClean="0"/>
              <a:t>Slide Tags</a:t>
            </a:r>
            <a:endParaRPr lang="en-GB" sz="2272" noProof="1"/>
          </a:p>
        </p:txBody>
      </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562447417"/>
      </p:ext>
    </p:extLst>
  </p:cSld>
  <p:clrMapOvr>
    <a:masterClrMapping/>
  </p:clrMapOvr>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2592" y="2205808"/>
            <a:ext cx="8235554" cy="1663276"/>
          </a:xfrm>
        </p:spPr>
        <p:txBody>
          <a:bodyPr anchor="b"/>
          <a:lstStyle>
            <a:lvl1pPr algn="ctr">
              <a:defRPr sz="5404"/>
            </a:lvl1pPr>
          </a:lstStyle>
          <a:p>
            <a:r>
              <a:rPr lang="en-US" smtClean="0"/>
              <a:t>Click to edit Master title style</a:t>
            </a:r>
            <a:endParaRPr lang="en-US"/>
          </a:p>
        </p:txBody>
      </p:sp>
      <p:sp>
        <p:nvSpPr>
          <p:cNvPr id="3" name="Subtitle 2"/>
          <p:cNvSpPr>
            <a:spLocks noGrp="1"/>
          </p:cNvSpPr>
          <p:nvPr>
            <p:ph type="subTitle" idx="1"/>
          </p:nvPr>
        </p:nvSpPr>
        <p:spPr>
          <a:xfrm>
            <a:off x="1372592" y="3970580"/>
            <a:ext cx="8235554" cy="332720"/>
          </a:xfrm>
        </p:spPr>
        <p:txBody>
          <a:bodyPr/>
          <a:lstStyle>
            <a:lvl1pPr marL="0" indent="0" algn="ctr">
              <a:buNone/>
              <a:defRPr sz="2162"/>
            </a:lvl1pPr>
            <a:lvl2pPr marL="411800" indent="0" algn="ctr">
              <a:buNone/>
              <a:defRPr sz="1801"/>
            </a:lvl2pPr>
            <a:lvl3pPr marL="823600" indent="0" algn="ctr">
              <a:buNone/>
              <a:defRPr sz="1621"/>
            </a:lvl3pPr>
            <a:lvl4pPr marL="1235400" indent="0" algn="ctr">
              <a:buNone/>
              <a:defRPr sz="1441"/>
            </a:lvl4pPr>
            <a:lvl5pPr marL="1647200" indent="0" algn="ctr">
              <a:buNone/>
              <a:defRPr sz="1441"/>
            </a:lvl5pPr>
            <a:lvl6pPr marL="2059000" indent="0" algn="ctr">
              <a:buNone/>
              <a:defRPr sz="1441"/>
            </a:lvl6pPr>
            <a:lvl7pPr marL="2470800" indent="0" algn="ctr">
              <a:buNone/>
              <a:defRPr sz="1441"/>
            </a:lvl7pPr>
            <a:lvl8pPr marL="2882600" indent="0" algn="ctr">
              <a:buNone/>
              <a:defRPr sz="1441"/>
            </a:lvl8pPr>
            <a:lvl9pPr marL="3294400" indent="0" algn="ctr">
              <a:buNone/>
              <a:defRPr sz="1441"/>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
        <p:nvSpPr>
          <p:cNvPr id="7"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717210932"/>
      </p:ext>
    </p:extLst>
  </p:cSld>
  <p:clrMapOvr>
    <a:masterClrMapping/>
  </p:clrMapOvr>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userDrawn="1">
  <p:cSld name="1_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45126363"/>
      </p:ext>
    </p:extLst>
  </p:cSld>
  <p:clrMapOvr>
    <a:masterClrMapping/>
  </p:clrMapOvr>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582313" y="1111717"/>
            <a:ext cx="9816115" cy="889374"/>
          </a:xfrm>
          <a:prstGeom prst="rect">
            <a:avLst/>
          </a:prstGeom>
        </p:spPr>
        <p:txBody>
          <a:bodyPr vert="horz" lIns="0" tIns="0" rIns="0" bIns="0" rtlCol="0" anchor="t" anchorCtr="0">
            <a:noAutofit/>
          </a:bodyPr>
          <a:lstStyle/>
          <a:p>
            <a:r>
              <a:rPr lang="en-GB" noProof="0" smtClean="0"/>
              <a:t>Click to edit Master title style</a:t>
            </a:r>
            <a:endParaRPr lang="en-GB" noProof="0" dirty="0"/>
          </a:p>
        </p:txBody>
      </p:sp>
      <p:sp>
        <p:nvSpPr>
          <p:cNvPr id="19" name="Content Placeholder 18"/>
          <p:cNvSpPr>
            <a:spLocks noGrp="1"/>
          </p:cNvSpPr>
          <p:nvPr>
            <p:ph sz="quarter" idx="10"/>
          </p:nvPr>
        </p:nvSpPr>
        <p:spPr>
          <a:xfrm>
            <a:off x="582312" y="2149321"/>
            <a:ext cx="9816115" cy="1012713"/>
          </a:xfrm>
        </p:spPr>
        <p:txBody>
          <a:bodyPr/>
          <a:lstStyle>
            <a:lvl5pPr>
              <a:defRPr/>
            </a:lvl5pPr>
            <a:lvl6pPr>
              <a:defRPr/>
            </a:lvl6pPr>
            <a:lvl7pPr>
              <a:defRPr/>
            </a:lvl7pPr>
            <a:lvl8pPr>
              <a:defRPr/>
            </a:lvl8pPr>
            <a:lvl9pPr>
              <a:defRPr/>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smtClean="0"/>
          </a:p>
        </p:txBody>
      </p:sp>
      <p:sp>
        <p:nvSpPr>
          <p:cNvPr id="10" name="Slide Number Placeholder 5"/>
          <p:cNvSpPr>
            <a:spLocks noGrp="1"/>
          </p:cNvSpPr>
          <p:nvPr>
            <p:ph type="sldNum" sz="quarter" idx="4"/>
          </p:nvPr>
        </p:nvSpPr>
        <p:spPr>
          <a:xfrm>
            <a:off x="8568304" y="7040875"/>
            <a:ext cx="1830123" cy="148229"/>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FEBD7F86-1881-4698-8703-FB80B0800997}" type="slidenum">
              <a:rPr lang="en-GB" smtClean="0"/>
              <a:pPr/>
              <a:t>‹#›</a:t>
            </a:fld>
            <a:endParaRPr lang="en-GB"/>
          </a:p>
        </p:txBody>
      </p:sp>
      <p:sp>
        <p:nvSpPr>
          <p:cNvPr id="9" name="PwCFirm"/>
          <p:cNvSpPr txBox="1"/>
          <p:nvPr userDrawn="1"/>
        </p:nvSpPr>
        <p:spPr>
          <a:xfrm>
            <a:off x="582312" y="7040875"/>
            <a:ext cx="3161122" cy="148229"/>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  |  July 2014</a:t>
            </a:r>
            <a:endParaRPr lang="en-GB" sz="1000" noProof="0" dirty="0">
              <a:latin typeface="Arial" pitchFamily="34" charset="0"/>
              <a:cs typeface="Arial" pitchFamily="34" charset="0"/>
            </a:endParaRPr>
          </a:p>
        </p:txBody>
      </p:sp>
      <p:sp>
        <p:nvSpPr>
          <p:cNvPr id="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543504739"/>
      </p:ext>
    </p:extLst>
  </p:cSld>
  <p:clrMapOvr>
    <a:masterClrMapping/>
  </p:clrMapOvr>
  <p:timing>
    <p:tnLst>
      <p:par>
        <p:cTn id="1" dur="indefinite" restart="never" nodeType="tmRoot"/>
      </p:par>
    </p:tnLst>
  </p:timing>
  <p:hf hdr="0"/>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userDrawn="1">
  <p:cSld name="1_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2" y="0"/>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7" y="3139982"/>
            <a:ext cx="2952124" cy="738920"/>
          </a:xfrm>
        </p:spPr>
        <p:txBody>
          <a:bodyPr anchor="t"/>
          <a:lstStyle>
            <a:lvl1pPr algn="ctr">
              <a:lnSpc>
                <a:spcPct val="100000"/>
              </a:lnSpc>
              <a:defRPr sz="240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3"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079581929"/>
      </p:ext>
    </p:extLst>
  </p:cSld>
  <p:clrMapOvr>
    <a:masterClrMapping/>
  </p:clrMapOvr>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userDrawn="1">
  <p:cSld name="2_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2" y="0"/>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7" y="3139982"/>
            <a:ext cx="2952124" cy="738920"/>
          </a:xfrm>
        </p:spPr>
        <p:txBody>
          <a:bodyPr anchor="t"/>
          <a:lstStyle>
            <a:lvl1pPr algn="ctr">
              <a:lnSpc>
                <a:spcPct val="100000"/>
              </a:lnSpc>
              <a:defRPr sz="240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394"/>
          </a:xfrm>
        </p:spPr>
        <p:txBody>
          <a:bodyPr anchor="t" anchorCtr="0"/>
          <a:lstStyle>
            <a:lvl1pPr marL="0" indent="0" algn="ctr">
              <a:buNone/>
              <a:defRPr sz="841" b="1" kern="0" cap="all" spc="0" baseline="0">
                <a:solidFill>
                  <a:schemeClr val="tx1"/>
                </a:solidFill>
                <a:latin typeface="+mn-lt"/>
              </a:defRPr>
            </a:lvl1pPr>
            <a:lvl2pPr marL="549013" indent="0">
              <a:buNone/>
              <a:defRPr sz="2161">
                <a:solidFill>
                  <a:schemeClr val="tx1">
                    <a:tint val="75000"/>
                  </a:schemeClr>
                </a:solidFill>
              </a:defRPr>
            </a:lvl2pPr>
            <a:lvl3pPr marL="1098025" indent="0">
              <a:buNone/>
              <a:defRPr sz="1921">
                <a:solidFill>
                  <a:schemeClr val="tx1">
                    <a:tint val="75000"/>
                  </a:schemeClr>
                </a:solidFill>
              </a:defRPr>
            </a:lvl3pPr>
            <a:lvl4pPr marL="1647038" indent="0">
              <a:buNone/>
              <a:defRPr sz="1681">
                <a:solidFill>
                  <a:schemeClr val="tx1">
                    <a:tint val="75000"/>
                  </a:schemeClr>
                </a:solidFill>
              </a:defRPr>
            </a:lvl4pPr>
            <a:lvl5pPr marL="2196051" indent="0">
              <a:buNone/>
              <a:defRPr sz="1681">
                <a:solidFill>
                  <a:schemeClr val="tx1">
                    <a:tint val="75000"/>
                  </a:schemeClr>
                </a:solidFill>
              </a:defRPr>
            </a:lvl5pPr>
            <a:lvl6pPr marL="2745063" indent="0">
              <a:buNone/>
              <a:defRPr sz="1681">
                <a:solidFill>
                  <a:schemeClr val="tx1">
                    <a:tint val="75000"/>
                  </a:schemeClr>
                </a:solidFill>
              </a:defRPr>
            </a:lvl6pPr>
            <a:lvl7pPr marL="3294076" indent="0">
              <a:buNone/>
              <a:defRPr sz="1681">
                <a:solidFill>
                  <a:schemeClr val="tx1">
                    <a:tint val="75000"/>
                  </a:schemeClr>
                </a:solidFill>
              </a:defRPr>
            </a:lvl7pPr>
            <a:lvl8pPr marL="3843089" indent="0">
              <a:buNone/>
              <a:defRPr sz="1681">
                <a:solidFill>
                  <a:schemeClr val="tx1">
                    <a:tint val="75000"/>
                  </a:schemeClr>
                </a:solidFill>
              </a:defRPr>
            </a:lvl8pPr>
            <a:lvl9pPr marL="4392101"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3"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64"/>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5764"/>
            </a:p>
          </p:txBody>
        </p:sp>
      </p:gr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578501535"/>
      </p:ext>
    </p:extLst>
  </p:cSld>
  <p:clrMapOvr>
    <a:masterClrMapping/>
  </p:clrMapOvr>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48A94E-C599-4C27-B49C-9C3D2F47AC70}" type="datetime1">
              <a:rPr lang="en-US" smtClean="0"/>
              <a:t>2/11/2019</a:t>
            </a:fld>
            <a:endParaRPr lang="en-US"/>
          </a:p>
        </p:txBody>
      </p:sp>
      <p:sp>
        <p:nvSpPr>
          <p:cNvPr id="5" name="Footer Placeholder 4"/>
          <p:cNvSpPr>
            <a:spLocks noGrp="1"/>
          </p:cNvSpPr>
          <p:nvPr>
            <p:ph type="ftr" sz="quarter" idx="11"/>
          </p:nvPr>
        </p:nvSpPr>
        <p:spPr>
          <a:xfrm>
            <a:off x="362266" y="8470279"/>
            <a:ext cx="3477234" cy="110928"/>
          </a:xfrm>
        </p:spPr>
        <p:txBody>
          <a:body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a:xfrm>
            <a:off x="7948120" y="8039005"/>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599" y="6093254"/>
            <a:ext cx="922382" cy="8579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39643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102000"/>
                    </a14:imgEffect>
                  </a14:imgLayer>
                </a14:imgProps>
              </a:ex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4" cstate="email">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22043836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1099021185"/>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640A5AD-C102-4E24-BE14-6B9E5B908DAD}" type="datetime1">
              <a:rPr lang="en-US" smtClean="0"/>
              <a:t>2/11/2019</a:t>
            </a:fld>
            <a:endParaRPr lang="en-US"/>
          </a:p>
        </p:txBody>
      </p:sp>
      <p:sp>
        <p:nvSpPr>
          <p:cNvPr id="5" name="Footer Placeholder 4"/>
          <p:cNvSpPr>
            <a:spLocks noGrp="1"/>
          </p:cNvSpPr>
          <p:nvPr>
            <p:ph type="ftr" sz="quarter" idx="11"/>
          </p:nvPr>
        </p:nvSpPr>
        <p:spPr>
          <a:xfrm>
            <a:off x="229754" y="8440079"/>
            <a:ext cx="3477234" cy="110928"/>
          </a:xfrm>
        </p:spPr>
        <p:txBody>
          <a:body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a:xfrm>
            <a:off x="8046823" y="7993704"/>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2"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599" y="6093254"/>
            <a:ext cx="922382" cy="8579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1921634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tx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5D3A13-039B-4A96-8BC5-1F711932F307}" type="datetime1">
              <a:rPr lang="en-US" smtClean="0"/>
              <a:t>2/11/2019</a:t>
            </a:fld>
            <a:endParaRPr lang="en-US"/>
          </a:p>
        </p:txBody>
      </p:sp>
      <p:sp>
        <p:nvSpPr>
          <p:cNvPr id="5" name="Footer Placeholder 4"/>
          <p:cNvSpPr>
            <a:spLocks noGrp="1"/>
          </p:cNvSpPr>
          <p:nvPr>
            <p:ph type="ftr" sz="quarter" idx="11"/>
          </p:nvPr>
        </p:nvSpPr>
        <p:spPr>
          <a:xfrm>
            <a:off x="362266" y="8500480"/>
            <a:ext cx="3477234" cy="110928"/>
          </a:xfrm>
        </p:spPr>
        <p:txBody>
          <a:body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a:xfrm>
            <a:off x="8022147" y="8099408"/>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tx1"/>
                </a:solidFill>
                <a:latin typeface="+mj-lt"/>
              </a:defRPr>
            </a:lvl1pPr>
            <a:lvl2pPr marL="549051" indent="0" algn="r">
              <a:spcBef>
                <a:spcPts val="0"/>
              </a:spcBef>
              <a:buNone/>
              <a:defRPr sz="961"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7" y="6080691"/>
            <a:ext cx="930345" cy="8735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13362413"/>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7A5F85-3F9C-4B96-A9E7-E4319E341A2F}"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4" y="5497223"/>
            <a:ext cx="2275667"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8" y="5497223"/>
            <a:ext cx="2241745"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1" y="5497223"/>
            <a:ext cx="2415762" cy="147861"/>
          </a:xfrm>
        </p:spPr>
        <p:txBody>
          <a:bodyPr/>
          <a:lstStyle>
            <a:lvl1pPr>
              <a:lnSpc>
                <a:spcPct val="100000"/>
              </a:lnSpc>
              <a:spcBef>
                <a:spcPts val="0"/>
              </a:spcBef>
              <a:defRPr sz="961">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16"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6286380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5BBB7B-1182-42C1-916C-8F0B8D0A3C15}"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1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618794427"/>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6866" y="3190516"/>
            <a:ext cx="10608995" cy="369653"/>
          </a:xfrm>
        </p:spPr>
        <p:txBody>
          <a:bodyPr anchor="t"/>
          <a:lstStyle>
            <a:lvl1pPr algn="ctr">
              <a:defRPr sz="240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fld id="{9708D51E-9894-4E89-94BD-3F32B88E0212}"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29"/>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7" y="2032306"/>
            <a:ext cx="536102" cy="564779"/>
          </a:xfrm>
          <a:prstGeom prst="rect">
            <a:avLst/>
          </a:prstGeom>
        </p:spPr>
      </p:pic>
    </p:spTree>
    <p:extLst>
      <p:ext uri="{BB962C8B-B14F-4D97-AF65-F5344CB8AC3E}">
        <p14:creationId xmlns:p14="http://schemas.microsoft.com/office/powerpoint/2010/main" val="1109154072"/>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2" y="0"/>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7" y="3139981"/>
            <a:ext cx="2952124" cy="739305"/>
          </a:xfrm>
        </p:spPr>
        <p:txBody>
          <a:bodyPr anchor="t"/>
          <a:lstStyle>
            <a:lvl1pPr algn="ctr">
              <a:lnSpc>
                <a:spcPct val="100000"/>
              </a:lnSpc>
              <a:defRPr sz="2402"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D38496-EF33-4404-AEDD-849636A4689B}"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2" y="-8580"/>
            <a:ext cx="162847"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Tree>
    <p:extLst>
      <p:ext uri="{BB962C8B-B14F-4D97-AF65-F5344CB8AC3E}">
        <p14:creationId xmlns:p14="http://schemas.microsoft.com/office/powerpoint/2010/main" val="277847068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7"/>
            <a:ext cx="10242128" cy="591380"/>
          </a:xfrm>
        </p:spPr>
        <p:txBody>
          <a:bodyPr anchor="t"/>
          <a:lstStyle>
            <a:lvl1pPr algn="ctr">
              <a:defRPr sz="3843"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fld id="{15F18A74-B7BE-48ED-BC19-B5786D684697}"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6" y="2496113"/>
            <a:ext cx="9333627" cy="258661"/>
          </a:xfrm>
        </p:spPr>
        <p:txBody>
          <a:bodyPr anchor="t" anchorCtr="0"/>
          <a:lstStyle>
            <a:lvl1pPr marL="0" indent="0" algn="ctr">
              <a:buNone/>
              <a:defRPr sz="1681">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729176287"/>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833876" y="2917907"/>
            <a:ext cx="4078560" cy="1182760"/>
          </a:xfrm>
        </p:spPr>
        <p:txBody>
          <a:bodyPr anchor="t"/>
          <a:lstStyle>
            <a:lvl1pPr algn="ctr">
              <a:lnSpc>
                <a:spcPct val="100000"/>
              </a:lnSpc>
              <a:defRPr sz="3843"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3"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803118-612C-45ED-A5F5-4955DA94BE7D}"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5" y="1340444"/>
            <a:ext cx="2936130" cy="813300"/>
          </a:xfrm>
        </p:spPr>
        <p:txBody>
          <a:bodyPr anchor="t" anchorCtr="0"/>
          <a:lstStyle>
            <a:lvl1pPr marL="0" indent="0" algn="ctr">
              <a:lnSpc>
                <a:spcPct val="110000"/>
              </a:lnSpc>
              <a:spcBef>
                <a:spcPts val="721"/>
              </a:spcBef>
              <a:buNone/>
              <a:defRPr sz="2402" cap="none" baseline="0">
                <a:solidFill>
                  <a:schemeClr val="bg2"/>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0"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0" y="1340444"/>
            <a:ext cx="2936130" cy="813300"/>
          </a:xfrm>
        </p:spPr>
        <p:txBody>
          <a:bodyPr anchor="t" anchorCtr="0"/>
          <a:lstStyle>
            <a:lvl1pPr marL="0" indent="0" algn="ctr">
              <a:lnSpc>
                <a:spcPct val="110000"/>
              </a:lnSpc>
              <a:spcBef>
                <a:spcPts val="721"/>
              </a:spcBef>
              <a:buNone/>
              <a:defRPr sz="2402" cap="none" baseline="0">
                <a:solidFill>
                  <a:schemeClr val="tx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5" y="2917907"/>
            <a:ext cx="4202403" cy="1182760"/>
          </a:xfrm>
        </p:spPr>
        <p:txBody>
          <a:bodyPr anchor="t" anchorCtr="0"/>
          <a:lstStyle>
            <a:lvl1pPr marL="0" indent="0" algn="ctr" defTabSz="1098103" rtl="0" eaLnBrk="1" latinLnBrk="0" hangingPunct="1">
              <a:lnSpc>
                <a:spcPct val="100000"/>
              </a:lnSpc>
              <a:spcBef>
                <a:spcPct val="0"/>
              </a:spcBef>
              <a:buNone/>
              <a:defRPr lang="en-US" sz="3843" b="0" kern="1200" cap="none" dirty="0" smtClean="0">
                <a:solidFill>
                  <a:schemeClr val="tx1"/>
                </a:solidFill>
                <a:latin typeface="+mj-lt"/>
                <a:ea typeface="+mj-ea"/>
                <a:cs typeface="+mj-cs"/>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4" y="430548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2" y="4305486"/>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098813437"/>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5" y="2519409"/>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5" y="0"/>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5" y="5038818"/>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0"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2" y="5124353"/>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E0054E-BE3C-4358-A0DC-82A908CC2092}"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5" y="0"/>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9"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823463338"/>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1" y="-15100"/>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fld id="{D3F948D6-F9F1-4790-BD0E-731573EBC7F2}" type="datetime1">
              <a:rPr lang="en-US" smtClean="0"/>
              <a:t>2/11/2019</a:t>
            </a:fld>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bwMode="white">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5"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5" y="1881926"/>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5" y="377373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5" y="5662041"/>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8489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733668934"/>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5" y="2149717"/>
            <a:ext cx="3186675" cy="739305"/>
          </a:xfrm>
        </p:spPr>
        <p:txBody>
          <a:bodyPr anchor="t"/>
          <a:lstStyle>
            <a:lvl1pPr algn="l">
              <a:lnSpc>
                <a:spcPct val="100000"/>
              </a:lnSpc>
              <a:defRPr sz="2402"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34DBC8-0DF0-4202-83B8-3F2A2560FB89}"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21" name="Straight Connector 20"/>
          <p:cNvCxnSpPr/>
          <p:nvPr userDrawn="1"/>
        </p:nvCxnSpPr>
        <p:spPr bwMode="white">
          <a:xfrm rot="16200000">
            <a:off x="716321" y="346780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35217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7"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582630-86D1-4D4F-85F1-7B5A13F12A20}"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09"/>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46064806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1C00D6-BC00-41E2-B666-9895C6388B04}"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2769351"/>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959320022"/>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9A01F6-FC02-4607-AD7A-8A1D8478BB8C}"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3509263"/>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3"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86706589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1"/>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190"/>
            <a:ext cx="10182926" cy="369653"/>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fld id="{78C32DAA-26E9-4FB6-9B35-C2AB6A6EF1CA}" type="datetime1">
              <a:rPr lang="en-US" smtClean="0"/>
              <a:t>2/11/2019</a:t>
            </a:fld>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bwMode="white">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a:p>
        </p:txBody>
      </p:sp>
      <p:grpSp>
        <p:nvGrpSpPr>
          <p:cNvPr id="7" name="Group 6"/>
          <p:cNvGrpSpPr/>
          <p:nvPr userDrawn="1"/>
        </p:nvGrpSpPr>
        <p:grpSpPr>
          <a:xfrm>
            <a:off x="-4019" y="1467158"/>
            <a:ext cx="10977817" cy="153988"/>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Tree>
    <p:extLst>
      <p:ext uri="{BB962C8B-B14F-4D97-AF65-F5344CB8AC3E}">
        <p14:creationId xmlns:p14="http://schemas.microsoft.com/office/powerpoint/2010/main" val="2120403905"/>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79"/>
            <a:ext cx="8465137" cy="1105239"/>
          </a:xfrm>
        </p:spPr>
        <p:txBody>
          <a:bodyPr/>
          <a:lstStyle>
            <a:lvl1pPr>
              <a:lnSpc>
                <a:spcPct val="95000"/>
              </a:lnSpc>
              <a:defRPr sz="2402">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EDC48C-13D7-4EC0-9B88-E2C743325A13}"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52287564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22494"/>
            <a:ext cx="6700373" cy="1364348"/>
          </a:xfrm>
        </p:spPr>
        <p:txBody>
          <a:bodyPr/>
          <a:lstStyle>
            <a:lvl1pPr>
              <a:lnSpc>
                <a:spcPct val="110000"/>
              </a:lnSpc>
              <a:spcBef>
                <a:spcPts val="2162"/>
              </a:spcBef>
              <a:spcAft>
                <a:spcPts val="600"/>
              </a:spcAft>
              <a:defRPr sz="2402">
                <a:latin typeface="+mj-lt"/>
              </a:defRPr>
            </a:lvl1pPr>
            <a:lvl2pPr marL="0" indent="0">
              <a:spcBef>
                <a:spcPts val="721"/>
              </a:spcBef>
              <a:buFontTx/>
              <a:buNone/>
              <a:defRPr sz="1681">
                <a:latin typeface="+mj-lt"/>
              </a:defRPr>
            </a:lvl2pPr>
            <a:lvl3pPr>
              <a:defRPr sz="1081"/>
            </a:lvl3pPr>
            <a:lvl4pPr>
              <a:defRPr sz="961"/>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8E2282-0378-4630-8153-C051FEEB5719}"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Picture Placeholder 9"/>
          <p:cNvSpPr>
            <a:spLocks noGrp="1"/>
          </p:cNvSpPr>
          <p:nvPr>
            <p:ph type="pic" sz="quarter" idx="13"/>
          </p:nvPr>
        </p:nvSpPr>
        <p:spPr>
          <a:xfrm>
            <a:off x="7297616" y="1959917"/>
            <a:ext cx="3311379"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2284930860"/>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4" y="704105"/>
            <a:ext cx="10237251" cy="591380"/>
          </a:xfrm>
        </p:spPr>
        <p:txBody>
          <a:bodyPr/>
          <a:lstStyle>
            <a:lvl1pPr>
              <a:defRPr sz="3843"/>
            </a:lvl1pPr>
          </a:lstStyle>
          <a:p>
            <a:r>
              <a:rPr lang="en-US" smtClean="0"/>
              <a:t>Click to edit Master title style</a:t>
            </a:r>
            <a:endParaRPr lang="en-US" dirty="0"/>
          </a:p>
        </p:txBody>
      </p:sp>
      <p:sp>
        <p:nvSpPr>
          <p:cNvPr id="3" name="Content Placeholder 2"/>
          <p:cNvSpPr>
            <a:spLocks noGrp="1"/>
          </p:cNvSpPr>
          <p:nvPr>
            <p:ph idx="1"/>
          </p:nvPr>
        </p:nvSpPr>
        <p:spPr>
          <a:xfrm>
            <a:off x="371745"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2103F97B-FF68-4C7E-BDE2-FAEE48E73686}"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5" y="5526258"/>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237622"/>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rgbClr val="C00000"/>
                </a:solidFill>
              </a:rPr>
              <a:t>Contact:</a:t>
            </a:r>
            <a:endParaRPr lang="en-US" sz="841" dirty="0">
              <a:solidFill>
                <a:srgbClr val="C00000"/>
              </a:solidFill>
            </a:endParaRPr>
          </a:p>
        </p:txBody>
      </p:sp>
      <p:sp>
        <p:nvSpPr>
          <p:cNvPr id="12" name="TextBox 11"/>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t>PwC’s Digital</a:t>
            </a:r>
            <a:r>
              <a:rPr lang="en-US" sz="721" baseline="0" dirty="0" smtClean="0"/>
              <a:t> Services</a:t>
            </a:r>
            <a:endParaRPr lang="en-US" sz="721" dirty="0"/>
          </a:p>
        </p:txBody>
      </p:sp>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Content Placeholder 2"/>
          <p:cNvSpPr>
            <a:spLocks noGrp="1"/>
          </p:cNvSpPr>
          <p:nvPr>
            <p:ph idx="14"/>
          </p:nvPr>
        </p:nvSpPr>
        <p:spPr>
          <a:xfrm>
            <a:off x="2321136"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537080114"/>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0"/>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0"/>
            <a:ext cx="4053576" cy="1035027"/>
          </a:xfrm>
        </p:spPr>
        <p:txBody>
          <a:bodyPr anchor="t" anchorCtr="0"/>
          <a:lstStyle>
            <a:lvl1pPr>
              <a:defRPr sz="3363">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5"/>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5E5338AB-89E9-4E56-8A02-CC30B0E80308}"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2" name="TextBox 11"/>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bg1"/>
                </a:solidFill>
              </a:rPr>
              <a:t>PwC’s Digital</a:t>
            </a:r>
            <a:r>
              <a:rPr lang="en-US" sz="721" baseline="0" dirty="0" smtClean="0">
                <a:solidFill>
                  <a:schemeClr val="bg1"/>
                </a:solidFill>
              </a:rPr>
              <a:t> Services</a:t>
            </a:r>
            <a:endParaRPr lang="en-US" sz="721" dirty="0">
              <a:solidFill>
                <a:schemeClr val="bg1"/>
              </a:solidFill>
            </a:endParaRPr>
          </a:p>
        </p:txBody>
      </p:sp>
      <p:sp>
        <p:nvSpPr>
          <p:cNvPr id="14" name="Content Placeholder 2"/>
          <p:cNvSpPr>
            <a:spLocks noGrp="1"/>
          </p:cNvSpPr>
          <p:nvPr>
            <p:ph idx="14"/>
          </p:nvPr>
        </p:nvSpPr>
        <p:spPr bwMode="white">
          <a:xfrm>
            <a:off x="374604" y="4115634"/>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0"/>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568138"/>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0" y="6072"/>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9" name="Rectangle 8"/>
          <p:cNvSpPr/>
          <p:nvPr userDrawn="1"/>
        </p:nvSpPr>
        <p:spPr bwMode="ltGray">
          <a:xfrm>
            <a:off x="8226088" y="-4229"/>
            <a:ext cx="2755496"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435558"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91C937-0019-49EC-9473-5C048DFD7A87}"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5" y="566149"/>
            <a:ext cx="4474385" cy="687817"/>
          </a:xfrm>
        </p:spPr>
        <p:txBody>
          <a:bodyPr/>
          <a:lstStyle>
            <a:lvl1pPr>
              <a:spcBef>
                <a:spcPts val="2882"/>
              </a:spcBef>
              <a:defRPr sz="1321">
                <a:solidFill>
                  <a:schemeClr val="tx2"/>
                </a:solidFill>
                <a:latin typeface="+mj-lt"/>
              </a:defRPr>
            </a:lvl1pPr>
            <a:lvl2pPr marL="0" indent="0">
              <a:lnSpc>
                <a:spcPct val="110000"/>
              </a:lnSpc>
              <a:spcBef>
                <a:spcPts val="721"/>
              </a:spcBef>
              <a:buNone/>
              <a:defRPr sz="961"/>
            </a:lvl2pPr>
            <a:lvl3pPr marL="141076" indent="-141076">
              <a:lnSpc>
                <a:spcPct val="110000"/>
              </a:lnSpc>
              <a:spcBef>
                <a:spcPts val="721"/>
              </a:spcBef>
              <a:defRPr sz="841"/>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685745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999193942"/>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8" y="1763925"/>
            <a:ext cx="4849826" cy="1012713"/>
          </a:xfrm>
        </p:spPr>
        <p:txBody>
          <a:bodyPr/>
          <a:lstStyle>
            <a:lvl1pPr>
              <a:defRPr sz="1681"/>
            </a:lvl1pPr>
            <a:lvl2pPr>
              <a:defRPr sz="1201"/>
            </a:lvl2pPr>
            <a:lvl3pPr>
              <a:defRPr sz="1081"/>
            </a:lvl3pPr>
            <a:lvl4pPr>
              <a:defRPr sz="961"/>
            </a:lvl4pPr>
            <a:lvl5pPr>
              <a:defRPr sz="84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6" y="1763925"/>
            <a:ext cx="4849826" cy="1012713"/>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5EB41BB-1CEB-4CF7-943D-F9B5B5ECAF37}"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209012144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C1E50160-C161-4E8B-840A-8F47A12527DF}"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59"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6"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0"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 name="Group 2"/>
          <p:cNvGrpSpPr/>
          <p:nvPr userDrawn="1"/>
        </p:nvGrpSpPr>
        <p:grpSpPr>
          <a:xfrm>
            <a:off x="3822626" y="2172538"/>
            <a:ext cx="3327246" cy="3079934"/>
            <a:chOff x="3183218" y="1478164"/>
            <a:chExt cx="2770701" cy="3073209"/>
          </a:xfrm>
        </p:grpSpPr>
        <p:cxnSp>
          <p:nvCxnSpPr>
            <p:cNvPr id="23" name="Straight Connector 22"/>
            <p:cNvCxnSpPr/>
            <p:nvPr userDrawn="1"/>
          </p:nvCxnSpPr>
          <p:spPr>
            <a:xfrm>
              <a:off x="5953919" y="1478164"/>
              <a:ext cx="0" cy="3073209"/>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83218" y="1478164"/>
              <a:ext cx="0" cy="3073209"/>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4474350"/>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B3A4F970-99E0-4D5F-A2E8-F07EA1425A34}"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8"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0"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8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3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0"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4744106"/>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17C67BB8-F679-479F-A265-12FB10010D7C}"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2828505"/>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fld id="{19846737-150A-4F32-A323-7133824E79F8}"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4" y="5619591"/>
            <a:ext cx="3178419" cy="147861"/>
          </a:xfrm>
        </p:spPr>
        <p:txBody>
          <a:bodyPr/>
          <a:lstStyle>
            <a:lvl1pPr>
              <a:defRPr sz="961">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8"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8"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3"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4"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0"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19" y="5902914"/>
            <a:ext cx="10203270"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1"/>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4"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1" y="27300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782659"/>
      </p:ext>
    </p:extLst>
  </p:cSld>
  <p:clrMapOvr>
    <a:masterClrMapping/>
  </p:clrMapOvr>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fld id="{A0228F09-A9CE-4BE8-AA9A-704D24328A2C}"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8"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5"/>
            <a:ext cx="0" cy="292869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6" y="5526192"/>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4" y="5415200"/>
            <a:ext cx="4077742" cy="332720"/>
          </a:xfrm>
        </p:spPr>
        <p:txBody>
          <a:bodyPr anchor="b" anchorCtr="0"/>
          <a:lstStyle>
            <a:lvl1pPr algn="ctr">
              <a:defRPr sz="2162" baseline="0">
                <a:solidFill>
                  <a:schemeClr val="bg2"/>
                </a:solidFill>
                <a:latin typeface="+mj-lt"/>
              </a:defRPr>
            </a:lvl1pPr>
          </a:lstStyle>
          <a:p>
            <a:pPr lvl="0"/>
            <a:r>
              <a:rPr lang="en-US" dirty="0" smtClean="0"/>
              <a:t>Click to edit master text style</a:t>
            </a:r>
          </a:p>
        </p:txBody>
      </p:sp>
    </p:spTree>
    <p:extLst>
      <p:ext uri="{BB962C8B-B14F-4D97-AF65-F5344CB8AC3E}">
        <p14:creationId xmlns:p14="http://schemas.microsoft.com/office/powerpoint/2010/main" val="2870638401"/>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4050FB67-FD59-4308-A151-2A933B7FED31}"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0" y="3432516"/>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4"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059323"/>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AC33A5FF-8ED9-4E83-A97E-C5650AB8A69D}" type="datetime1">
              <a:rPr lang="en-US" smtClean="0"/>
              <a:t>2/11/2019</a:t>
            </a:fld>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5"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3"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6"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7" name="Text Placeholder 2"/>
          <p:cNvSpPr>
            <a:spLocks noGrp="1"/>
          </p:cNvSpPr>
          <p:nvPr>
            <p:ph type="body" idx="22"/>
          </p:nvPr>
        </p:nvSpPr>
        <p:spPr>
          <a:xfrm>
            <a:off x="1413359"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6"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9" name="Text Placeholder 2"/>
          <p:cNvSpPr>
            <a:spLocks noGrp="1"/>
          </p:cNvSpPr>
          <p:nvPr>
            <p:ph type="body" idx="24"/>
          </p:nvPr>
        </p:nvSpPr>
        <p:spPr>
          <a:xfrm>
            <a:off x="6703851"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810847583"/>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3" y="2622802"/>
            <a:ext cx="4714073" cy="1012713"/>
          </a:xfrm>
        </p:spPr>
        <p:txBody>
          <a:bodyPr/>
          <a:lstStyle>
            <a:lvl1pPr>
              <a:lnSpc>
                <a:spcPct val="100000"/>
              </a:lnSpc>
              <a:spcBef>
                <a:spcPts val="721"/>
              </a:spcBef>
              <a:defRPr sz="1681">
                <a:latin typeface="+mj-lt"/>
              </a:defRPr>
            </a:lvl1pPr>
            <a:lvl2pPr>
              <a:defRPr sz="1201"/>
            </a:lvl2pPr>
            <a:lvl3pPr>
              <a:defRPr sz="1081"/>
            </a:lvl3pPr>
            <a:lvl4pPr>
              <a:defRPr sz="961"/>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6110"/>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fld id="{E0FFA423-0FE0-4C70-A6F7-3C3186E1ED51}" type="datetime1">
              <a:rPr lang="en-US" smtClean="0"/>
              <a:t>2/11/2019</a:t>
            </a:fld>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Tree>
    <p:extLst>
      <p:ext uri="{BB962C8B-B14F-4D97-AF65-F5344CB8AC3E}">
        <p14:creationId xmlns:p14="http://schemas.microsoft.com/office/powerpoint/2010/main" val="1559096312"/>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3" y="1968346"/>
            <a:ext cx="4714073" cy="406650"/>
          </a:xfrm>
        </p:spPr>
        <p:txBody>
          <a:bodyPr vert="horz" wrap="square" lIns="0" tIns="0" rIns="0" bIns="0" rtlCol="0" anchor="b">
            <a:spAutoFit/>
          </a:bodyPr>
          <a:lstStyle>
            <a:lvl1pPr>
              <a:defRPr lang="en-US" sz="2402" b="0" dirty="0" smtClean="0"/>
            </a:lvl1pPr>
          </a:lstStyle>
          <a:p>
            <a:pPr lvl="0">
              <a:lnSpc>
                <a:spcPct val="110000"/>
              </a:lnSpc>
              <a:spcBef>
                <a:spcPts val="2162"/>
              </a:spcBef>
            </a:pPr>
            <a:r>
              <a:rPr lang="en-US" smtClean="0"/>
              <a:t>Click to edit Master text styles</a:t>
            </a:r>
          </a:p>
        </p:txBody>
      </p:sp>
      <p:sp>
        <p:nvSpPr>
          <p:cNvPr id="4" name="Content Placeholder 3"/>
          <p:cNvSpPr>
            <a:spLocks noGrp="1"/>
          </p:cNvSpPr>
          <p:nvPr>
            <p:ph sz="half" idx="2"/>
          </p:nvPr>
        </p:nvSpPr>
        <p:spPr>
          <a:xfrm>
            <a:off x="371743" y="2622802"/>
            <a:ext cx="4714073" cy="1246110"/>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fld id="{07988E03-14A1-4E01-B38A-F8374D73BE96}" type="datetime1">
              <a:rPr lang="en-US" smtClean="0"/>
              <a:t>2/11/2019</a:t>
            </a:fld>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4" y="1921186"/>
            <a:ext cx="5036651" cy="258661"/>
          </a:xfrm>
          <a:solidFill>
            <a:schemeClr val="bg1">
              <a:lumMod val="95000"/>
            </a:schemeClr>
          </a:solidFill>
        </p:spPr>
        <p:txBody>
          <a:bodyPr/>
          <a:lstStyle/>
          <a:p>
            <a:r>
              <a:rPr lang="en-US" smtClean="0"/>
              <a:t>Click icon to add picture</a:t>
            </a:r>
            <a:endParaRPr lang="en-US"/>
          </a:p>
        </p:txBody>
      </p:sp>
    </p:spTree>
    <p:extLst>
      <p:ext uri="{BB962C8B-B14F-4D97-AF65-F5344CB8AC3E}">
        <p14:creationId xmlns:p14="http://schemas.microsoft.com/office/powerpoint/2010/main" val="6041103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2233777179"/>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5FEF70-4E36-431A-8EB0-BEF55FBED6C8}" type="datetime1">
              <a:rPr lang="en-US" smtClean="0"/>
              <a:t>2/11/2019</a:t>
            </a:fld>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773000831"/>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4" y="704105"/>
            <a:ext cx="10237251" cy="591380"/>
          </a:xfrm>
        </p:spPr>
        <p:txBody>
          <a:bodyPr/>
          <a:lstStyle>
            <a:lvl1pPr>
              <a:defRPr sz="3843"/>
            </a:lvl1pPr>
          </a:lstStyle>
          <a:p>
            <a:r>
              <a:rPr lang="en-US" dirty="0" smtClean="0"/>
              <a:t>Thank you!</a:t>
            </a:r>
            <a:endParaRPr lang="en-US" dirty="0"/>
          </a:p>
        </p:txBody>
      </p:sp>
      <p:sp>
        <p:nvSpPr>
          <p:cNvPr id="3" name="Date Placeholder 2"/>
          <p:cNvSpPr>
            <a:spLocks noGrp="1"/>
          </p:cNvSpPr>
          <p:nvPr>
            <p:ph type="dt" sz="half" idx="10"/>
          </p:nvPr>
        </p:nvSpPr>
        <p:spPr/>
        <p:txBody>
          <a:bodyPr/>
          <a:lstStyle/>
          <a:p>
            <a:fld id="{37A93331-C926-428F-98E6-0BCA14E9F282}" type="datetime1">
              <a:rPr lang="en-US" smtClean="0"/>
              <a:t>2/11/2019</a:t>
            </a:fld>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9" name="Text Placeholder 8"/>
          <p:cNvSpPr>
            <a:spLocks noGrp="1"/>
          </p:cNvSpPr>
          <p:nvPr>
            <p:ph type="body" sz="quarter" idx="13"/>
          </p:nvPr>
        </p:nvSpPr>
        <p:spPr>
          <a:xfrm>
            <a:off x="371745" y="5500560"/>
            <a:ext cx="5646692" cy="116507"/>
          </a:xfrm>
        </p:spPr>
        <p:txBody>
          <a:bodyPr/>
          <a:lstStyle>
            <a:lvl1pPr>
              <a:lnSpc>
                <a:spcPct val="105000"/>
              </a:lnSpc>
              <a:spcBef>
                <a:spcPts val="0"/>
              </a:spcBef>
              <a:defRPr sz="721">
                <a:solidFill>
                  <a:schemeClr val="tx1"/>
                </a:solidFill>
                <a:latin typeface="+mn-lt"/>
              </a:defRPr>
            </a:lvl1pPr>
          </a:lstStyle>
          <a:p>
            <a:pPr lvl="0"/>
            <a:r>
              <a:rPr lang="en-US" smtClean="0"/>
              <a:t>Click to edit Master text styles</a:t>
            </a:r>
          </a:p>
        </p:txBody>
      </p:sp>
      <p:sp>
        <p:nvSpPr>
          <p:cNvPr id="8" name="TextBox 7"/>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t>PwC’s Digital</a:t>
            </a:r>
            <a:r>
              <a:rPr lang="en-US" sz="721" baseline="0" dirty="0" smtClean="0"/>
              <a:t> Services</a:t>
            </a:r>
            <a:endParaRPr lang="en-US" sz="721" dirty="0"/>
          </a:p>
        </p:txBody>
      </p:sp>
    </p:spTree>
    <p:extLst>
      <p:ext uri="{BB962C8B-B14F-4D97-AF65-F5344CB8AC3E}">
        <p14:creationId xmlns:p14="http://schemas.microsoft.com/office/powerpoint/2010/main" val="207232370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preserve="1" userDrawn="1">
  <p:cSld name="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1" y="1"/>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fld id="{6A5FB87F-C4E1-4BA8-A006-861A5339C35C}" type="datetime1">
              <a:rPr lang="en-US" smtClean="0"/>
              <a:t>2/11/2019</a:t>
            </a:fld>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2408534510"/>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611453-57E5-4FC7-BF7E-08A8C81F1646}" type="datetime1">
              <a:rPr lang="en-US" smtClean="0"/>
              <a:t>2/11/2019</a:t>
            </a:fld>
            <a:endParaRPr lang="en-US"/>
          </a:p>
        </p:txBody>
      </p:sp>
      <p:sp>
        <p:nvSpPr>
          <p:cNvPr id="3" name="Footer Placeholder 2"/>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3723516348"/>
      </p:ext>
    </p:extLst>
  </p:cSld>
  <p:clrMapOvr>
    <a:masterClrMapping/>
  </p:clrMapOvr>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userDrawn="1">
  <p:cSld name="1_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4" name="Date Placeholder 3"/>
          <p:cNvSpPr>
            <a:spLocks noGrp="1"/>
          </p:cNvSpPr>
          <p:nvPr>
            <p:ph type="dt" sz="half" idx="10"/>
          </p:nvPr>
        </p:nvSpPr>
        <p:spPr/>
        <p:txBody>
          <a:bodyPr/>
          <a:lstStyle/>
          <a:p>
            <a:fld id="{A1803118-612C-45ED-A5F5-4955DA94BE7D}"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582091557"/>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
  <p:cSld name="Titre et sous-titre">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Texte du titre</a:t>
            </a:r>
          </a:p>
        </p:txBody>
      </p:sp>
      <p:sp>
        <p:nvSpPr>
          <p:cNvPr id="12" name="Shape 12"/>
          <p:cNvSpPr>
            <a:spLocks noGrp="1"/>
          </p:cNvSpPr>
          <p:nvPr>
            <p:ph type="body" sz="quarter"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3" name="Shape 13"/>
          <p:cNvSpPr>
            <a:spLocks noGrp="1"/>
          </p:cNvSpPr>
          <p:nvPr>
            <p:ph type="sldNum" sz="quarter" idx="2"/>
          </p:nvPr>
        </p:nvSpPr>
        <p:spPr>
          <a:xfrm>
            <a:off x="8046823" y="7027276"/>
            <a:ext cx="2562172" cy="14786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761740"/>
      </p:ext>
    </p:extLst>
  </p:cSld>
  <p:clrMapOvr>
    <a:masterClrMapping/>
  </p:clrMapOvr>
  <p:transition spd="med"/>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userDrawn="1">
  <p:cSld name="1_Galle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A5FB87F-C4E1-4BA8-A006-861A5339C35C}" type="datetime1">
              <a:rPr lang="en-US" smtClean="0">
                <a:solidFill>
                  <a:prstClr val="black">
                    <a:tint val="75000"/>
                  </a:prstClr>
                </a:solidFill>
              </a:rPr>
              <a:pPr/>
              <a:t>2/11/2019</a:t>
            </a:fld>
            <a:endParaRPr lang="en-US">
              <a:solidFill>
                <a:prstClr val="black">
                  <a:tint val="75000"/>
                </a:prstClr>
              </a:solidFill>
            </a:endParaRPr>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r>
              <a:rPr>
                <a:solidFill>
                  <a:srgbClr val="7C7C7B"/>
                </a:solidFill>
              </a:rPr>
              <a:t>Confidential information for the sole benefit and use of PwC’s client.</a:t>
            </a:r>
          </a:p>
        </p:txBody>
      </p:sp>
      <p:sp>
        <p:nvSpPr>
          <p:cNvPr id="5" name="Slide Number Placeholder 4"/>
          <p:cNvSpPr>
            <a:spLocks noGrp="1"/>
          </p:cNvSpPr>
          <p:nvPr>
            <p:ph type="sldNum" sz="quarter" idx="12"/>
          </p:nvPr>
        </p:nvSpPr>
        <p:spPr/>
        <p:txBody>
          <a:bodyPr/>
          <a:lstStyle/>
          <a:p>
            <a:fld id="{F06B2653-D1AD-46BA-BB88-3123B5BA212E}" type="slidenum">
              <a:rPr lang="en-US" smtClean="0">
                <a:solidFill>
                  <a:prstClr val="black"/>
                </a:solidFill>
              </a:rPr>
              <a:pPr/>
              <a:t>‹#›</a:t>
            </a:fld>
            <a:endParaRPr lang="en-US">
              <a:solidFill>
                <a:prstClr val="black"/>
              </a:solidFill>
            </a:endParaRPr>
          </a:p>
        </p:txBody>
      </p:sp>
      <p:sp>
        <p:nvSpPr>
          <p:cNvPr id="9" name="TextBox 8"/>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prstClr val="black"/>
                </a:solidFill>
              </a:rPr>
              <a:t>PwC’s Digital Services</a:t>
            </a:r>
            <a:endParaRPr lang="en-US" sz="721" dirty="0">
              <a:solidFill>
                <a:prstClr val="black"/>
              </a:solidFill>
            </a:endParaRPr>
          </a:p>
        </p:txBody>
      </p:sp>
    </p:spTree>
    <p:extLst>
      <p:ext uri="{BB962C8B-B14F-4D97-AF65-F5344CB8AC3E}">
        <p14:creationId xmlns:p14="http://schemas.microsoft.com/office/powerpoint/2010/main" val="3192460389"/>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2" name="Title 1"/>
          <p:cNvSpPr>
            <a:spLocks noGrp="1"/>
          </p:cNvSpPr>
          <p:nvPr>
            <p:ph type="title"/>
          </p:nvPr>
        </p:nvSpPr>
        <p:spPr>
          <a:xfrm>
            <a:off x="640543" y="1394272"/>
            <a:ext cx="9699652" cy="369653"/>
          </a:xfrm>
        </p:spPr>
        <p:txBody>
          <a:bodyPr/>
          <a:lstStyle>
            <a:lvl1pPr>
              <a:defRPr/>
            </a:lvl1pPr>
          </a:lstStyle>
          <a:p>
            <a:r>
              <a:rPr lang="en-US" noProof="0" smtClean="0"/>
              <a:t>Click to edit Master title style</a:t>
            </a:r>
            <a:endParaRPr lang="en-GB" noProof="0"/>
          </a:p>
        </p:txBody>
      </p:sp>
      <p:sp>
        <p:nvSpPr>
          <p:cNvPr id="31" name="Content Placeholder 26"/>
          <p:cNvSpPr>
            <a:spLocks noGrp="1"/>
          </p:cNvSpPr>
          <p:nvPr>
            <p:ph sz="quarter" idx="15"/>
          </p:nvPr>
        </p:nvSpPr>
        <p:spPr>
          <a:xfrm>
            <a:off x="640543" y="1931917"/>
            <a:ext cx="9699652" cy="1012713"/>
          </a:xfrm>
        </p:spPr>
        <p:txBody>
          <a:bodyPr/>
          <a:lstStyle>
            <a:lvl1pPr>
              <a:defRPr baseline="0"/>
            </a:lvl1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27" name="Footer Placeholder 4"/>
          <p:cNvSpPr>
            <a:spLocks noGrp="1"/>
          </p:cNvSpPr>
          <p:nvPr>
            <p:ph type="ftr" sz="quarter" idx="3"/>
          </p:nvPr>
        </p:nvSpPr>
        <p:spPr>
          <a:xfrm>
            <a:off x="640543" y="6971700"/>
            <a:ext cx="6313924" cy="167993"/>
          </a:xfrm>
          <a:prstGeom prst="rect">
            <a:avLst/>
          </a:prstGeom>
        </p:spPr>
        <p:txBody>
          <a:bodyPr vert="horz" lIns="0" tIns="0" rIns="0" bIns="0" anchor="b" anchorCtr="0">
            <a:noAutofit/>
          </a:bodyPr>
          <a:lstStyle>
            <a:lvl1pPr algn="l">
              <a:defRPr sz="961">
                <a:solidFill>
                  <a:schemeClr val="tx1"/>
                </a:solidFill>
                <a:latin typeface="Arial" pitchFamily="34" charset="0"/>
                <a:cs typeface="Arial" pitchFamily="34" charset="0"/>
              </a:defRPr>
            </a:lvl1pPr>
          </a:lstStyle>
          <a:p>
            <a:endParaRPr lang="en-US"/>
          </a:p>
        </p:txBody>
      </p:sp>
      <p:sp>
        <p:nvSpPr>
          <p:cNvPr id="32" name="TextBox 31"/>
          <p:cNvSpPr txBox="1"/>
          <p:nvPr/>
        </p:nvSpPr>
        <p:spPr>
          <a:xfrm>
            <a:off x="640543" y="7139695"/>
            <a:ext cx="3111209" cy="167994"/>
          </a:xfrm>
          <a:prstGeom prst="rect">
            <a:avLst/>
          </a:prstGeom>
          <a:noFill/>
        </p:spPr>
        <p:txBody>
          <a:bodyPr vert="horz" wrap="square" lIns="0" tIns="0" rIns="0" bIns="0" rtlCol="0" anchor="t" anchorCtr="0">
            <a:noAutofit/>
          </a:bodyPr>
          <a:lstStyle/>
          <a:p>
            <a:r>
              <a:rPr lang="en-GB" sz="961" noProof="0" smtClean="0">
                <a:latin typeface="Arial" pitchFamily="34" charset="0"/>
                <a:cs typeface="Arial" pitchFamily="34" charset="0"/>
              </a:rPr>
              <a:t>PwC</a:t>
            </a:r>
            <a:endParaRPr lang="en-GB" sz="961" noProof="0">
              <a:latin typeface="Arial" pitchFamily="34" charset="0"/>
              <a:cs typeface="Arial" pitchFamily="34" charset="0"/>
            </a:endParaRPr>
          </a:p>
        </p:txBody>
      </p:sp>
      <p:cxnSp>
        <p:nvCxnSpPr>
          <p:cNvPr id="15" name="Shape 14"/>
          <p:cNvCxnSpPr/>
          <p:nvPr/>
        </p:nvCxnSpPr>
        <p:spPr>
          <a:xfrm rot="5400000" flipH="1" flipV="1">
            <a:off x="5314870" y="-4185365"/>
            <a:ext cx="167991" cy="9882664"/>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8510072" y="7139693"/>
            <a:ext cx="1833783" cy="167993"/>
          </a:xfrm>
          <a:prstGeom prst="rect">
            <a:avLst/>
          </a:prstGeom>
        </p:spPr>
        <p:txBody>
          <a:bodyPr lIns="0" tIns="0" rIns="0" bIns="0" anchor="t" anchorCtr="0">
            <a:noAutofit/>
          </a:bodyPr>
          <a:lstStyle>
            <a:lvl1pPr algn="r">
              <a:defRPr sz="961">
                <a:solidFill>
                  <a:schemeClr val="tx1"/>
                </a:solidFill>
                <a:latin typeface="Arial" pitchFamily="34" charset="0"/>
                <a:cs typeface="Arial" pitchFamily="34" charset="0"/>
              </a:defRPr>
            </a:lvl1pPr>
          </a:lstStyle>
          <a:p>
            <a:fld id="{016C0488-217C-405E-84A7-2C6B75A710C1}" type="slidenum">
              <a:rPr lang="en-US" smtClean="0"/>
              <a:t>‹#›</a:t>
            </a:fld>
            <a:endParaRPr lang="en-US"/>
          </a:p>
        </p:txBody>
      </p:sp>
      <p:sp>
        <p:nvSpPr>
          <p:cNvPr id="10" name="Date Placeholder 3"/>
          <p:cNvSpPr>
            <a:spLocks noGrp="1"/>
          </p:cNvSpPr>
          <p:nvPr>
            <p:ph type="dt" sz="half" idx="2"/>
          </p:nvPr>
        </p:nvSpPr>
        <p:spPr>
          <a:xfrm>
            <a:off x="8510072" y="6971700"/>
            <a:ext cx="1830123" cy="167993"/>
          </a:xfrm>
          <a:prstGeom prst="rect">
            <a:avLst/>
          </a:prstGeom>
        </p:spPr>
        <p:txBody>
          <a:bodyPr lIns="0" tIns="0" rIns="0" bIns="0" anchor="t" anchorCtr="0">
            <a:noAutofit/>
          </a:bodyPr>
          <a:lstStyle>
            <a:lvl1pPr algn="r">
              <a:defRPr sz="961">
                <a:solidFill>
                  <a:schemeClr val="tx1"/>
                </a:solidFill>
                <a:latin typeface="Arial" pitchFamily="34" charset="0"/>
                <a:cs typeface="Arial" pitchFamily="34" charset="0"/>
              </a:defRPr>
            </a:lvl1pPr>
          </a:lstStyle>
          <a:p>
            <a:endParaRPr lang="en-US"/>
          </a:p>
        </p:txBody>
      </p:sp>
    </p:spTree>
    <p:extLst>
      <p:ext uri="{BB962C8B-B14F-4D97-AF65-F5344CB8AC3E}">
        <p14:creationId xmlns:p14="http://schemas.microsoft.com/office/powerpoint/2010/main" val="1346518805"/>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cSld name="Cover Only">
    <p:spTree>
      <p:nvGrpSpPr>
        <p:cNvPr id="1" name=""/>
        <p:cNvGrpSpPr/>
        <p:nvPr/>
      </p:nvGrpSpPr>
      <p:grpSpPr>
        <a:xfrm>
          <a:off x="0" y="0"/>
          <a:ext cx="0" cy="0"/>
          <a:chOff x="0" y="0"/>
          <a:chExt cx="0" cy="0"/>
        </a:xfrm>
      </p:grpSpPr>
      <p:sp>
        <p:nvSpPr>
          <p:cNvPr id="2" name="Title 1"/>
          <p:cNvSpPr>
            <a:spLocks noGrp="1"/>
          </p:cNvSpPr>
          <p:nvPr>
            <p:ph type="title"/>
          </p:nvPr>
        </p:nvSpPr>
        <p:spPr>
          <a:xfrm>
            <a:off x="640543" y="1394272"/>
            <a:ext cx="9699652" cy="369653"/>
          </a:xfrm>
        </p:spPr>
        <p:txBody>
          <a:bodyPr/>
          <a:lstStyle/>
          <a:p>
            <a:r>
              <a:rPr lang="en-US" noProof="0" smtClean="0"/>
              <a:t>Click to edit Master title style</a:t>
            </a:r>
            <a:endParaRPr lang="en-GB" noProof="0"/>
          </a:p>
        </p:txBody>
      </p:sp>
      <p:sp>
        <p:nvSpPr>
          <p:cNvPr id="12" name="Footer Placeholder 4"/>
          <p:cNvSpPr>
            <a:spLocks noGrp="1"/>
          </p:cNvSpPr>
          <p:nvPr>
            <p:ph type="ftr" sz="quarter" idx="3"/>
          </p:nvPr>
        </p:nvSpPr>
        <p:spPr>
          <a:xfrm>
            <a:off x="640543" y="6971700"/>
            <a:ext cx="6313924" cy="167993"/>
          </a:xfrm>
          <a:prstGeom prst="rect">
            <a:avLst/>
          </a:prstGeom>
        </p:spPr>
        <p:txBody>
          <a:bodyPr vert="horz" lIns="0" tIns="0" rIns="0" bIns="0" anchor="b" anchorCtr="0">
            <a:noAutofit/>
          </a:bodyPr>
          <a:lstStyle>
            <a:lvl1pPr algn="l">
              <a:defRPr sz="961">
                <a:solidFill>
                  <a:schemeClr val="tx1"/>
                </a:solidFill>
                <a:latin typeface="Arial" pitchFamily="34" charset="0"/>
                <a:cs typeface="Arial" pitchFamily="34" charset="0"/>
              </a:defRPr>
            </a:lvl1pPr>
          </a:lstStyle>
          <a:p>
            <a:endParaRPr lang="en-US"/>
          </a:p>
        </p:txBody>
      </p:sp>
      <p:sp>
        <p:nvSpPr>
          <p:cNvPr id="16" name="TextBox 15"/>
          <p:cNvSpPr txBox="1"/>
          <p:nvPr/>
        </p:nvSpPr>
        <p:spPr>
          <a:xfrm>
            <a:off x="640543" y="7139694"/>
            <a:ext cx="3111209" cy="167993"/>
          </a:xfrm>
          <a:prstGeom prst="rect">
            <a:avLst/>
          </a:prstGeom>
          <a:noFill/>
        </p:spPr>
        <p:txBody>
          <a:bodyPr vert="horz" wrap="square" lIns="0" tIns="0" rIns="0" bIns="0" rtlCol="0" anchor="t" anchorCtr="0">
            <a:noAutofit/>
          </a:bodyPr>
          <a:lstStyle/>
          <a:p>
            <a:r>
              <a:rPr lang="en-GB" sz="961" noProof="0" smtClean="0">
                <a:latin typeface="Arial" pitchFamily="34" charset="0"/>
                <a:cs typeface="Arial" pitchFamily="34" charset="0"/>
              </a:rPr>
              <a:t>PwC</a:t>
            </a:r>
            <a:endParaRPr lang="en-GB" sz="961" noProof="0">
              <a:latin typeface="Arial" pitchFamily="34" charset="0"/>
              <a:cs typeface="Arial" pitchFamily="34" charset="0"/>
            </a:endParaRPr>
          </a:p>
        </p:txBody>
      </p:sp>
      <p:cxnSp>
        <p:nvCxnSpPr>
          <p:cNvPr id="10" name="Shape 9"/>
          <p:cNvCxnSpPr/>
          <p:nvPr/>
        </p:nvCxnSpPr>
        <p:spPr>
          <a:xfrm rot="5400000" flipH="1" flipV="1">
            <a:off x="5314870" y="-4185365"/>
            <a:ext cx="167991" cy="9882664"/>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8510072" y="7139693"/>
            <a:ext cx="1833783" cy="167993"/>
          </a:xfrm>
          <a:prstGeom prst="rect">
            <a:avLst/>
          </a:prstGeom>
        </p:spPr>
        <p:txBody>
          <a:bodyPr lIns="0" tIns="0" rIns="0" bIns="0" anchor="t" anchorCtr="0">
            <a:noAutofit/>
          </a:bodyPr>
          <a:lstStyle>
            <a:lvl1pPr algn="r">
              <a:defRPr sz="961">
                <a:solidFill>
                  <a:schemeClr val="tx1"/>
                </a:solidFill>
                <a:latin typeface="Arial" pitchFamily="34" charset="0"/>
                <a:cs typeface="Arial" pitchFamily="34" charset="0"/>
              </a:defRPr>
            </a:lvl1pPr>
          </a:lstStyle>
          <a:p>
            <a:fld id="{016C0488-217C-405E-84A7-2C6B75A710C1}" type="slidenum">
              <a:rPr lang="en-US" smtClean="0"/>
              <a:t>‹#›</a:t>
            </a:fld>
            <a:endParaRPr lang="en-US"/>
          </a:p>
        </p:txBody>
      </p:sp>
      <p:sp>
        <p:nvSpPr>
          <p:cNvPr id="9" name="Date Placeholder 3"/>
          <p:cNvSpPr>
            <a:spLocks noGrp="1"/>
          </p:cNvSpPr>
          <p:nvPr>
            <p:ph type="dt" sz="half" idx="2"/>
          </p:nvPr>
        </p:nvSpPr>
        <p:spPr>
          <a:xfrm>
            <a:off x="8510072" y="6971700"/>
            <a:ext cx="1830123" cy="167993"/>
          </a:xfrm>
          <a:prstGeom prst="rect">
            <a:avLst/>
          </a:prstGeom>
        </p:spPr>
        <p:txBody>
          <a:bodyPr lIns="0" tIns="0" rIns="0" bIns="0" anchor="t" anchorCtr="0">
            <a:noAutofit/>
          </a:bodyPr>
          <a:lstStyle>
            <a:lvl1pPr algn="r">
              <a:defRPr sz="961">
                <a:solidFill>
                  <a:schemeClr val="tx1"/>
                </a:solidFill>
                <a:latin typeface="Arial" pitchFamily="34" charset="0"/>
                <a:cs typeface="Arial" pitchFamily="34" charset="0"/>
              </a:defRPr>
            </a:lvl1pPr>
          </a:lstStyle>
          <a:p>
            <a:endParaRPr lang="en-US"/>
          </a:p>
        </p:txBody>
      </p:sp>
    </p:spTree>
    <p:extLst>
      <p:ext uri="{BB962C8B-B14F-4D97-AF65-F5344CB8AC3E}">
        <p14:creationId xmlns:p14="http://schemas.microsoft.com/office/powerpoint/2010/main" val="2645192418"/>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543" y="1394272"/>
            <a:ext cx="9699652" cy="369653"/>
          </a:xfrm>
        </p:spPr>
        <p:txBody>
          <a:bodyPr/>
          <a:lstStyle>
            <a:lvl1pPr>
              <a:lnSpc>
                <a:spcPct val="100000"/>
              </a:lnSpc>
              <a:defRPr baseline="0">
                <a:solidFill>
                  <a:schemeClr val="tx1"/>
                </a:solidFill>
              </a:defRPr>
            </a:lvl1pPr>
          </a:lstStyle>
          <a:p>
            <a:r>
              <a:rPr lang="en-US" noProof="0" smtClean="0"/>
              <a:t>Click to edit Master title style</a:t>
            </a:r>
            <a:endParaRPr lang="en-GB" noProof="0"/>
          </a:p>
        </p:txBody>
      </p:sp>
      <p:cxnSp>
        <p:nvCxnSpPr>
          <p:cNvPr id="11" name="Shape 10"/>
          <p:cNvCxnSpPr/>
          <p:nvPr/>
        </p:nvCxnSpPr>
        <p:spPr>
          <a:xfrm rot="5400000" flipH="1" flipV="1">
            <a:off x="5314870" y="-4185365"/>
            <a:ext cx="167991" cy="9882664"/>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3"/>
          </p:nvPr>
        </p:nvSpPr>
        <p:spPr>
          <a:xfrm>
            <a:off x="640543" y="6971700"/>
            <a:ext cx="6313924" cy="167993"/>
          </a:xfrm>
          <a:prstGeom prst="rect">
            <a:avLst/>
          </a:prstGeom>
        </p:spPr>
        <p:txBody>
          <a:bodyPr vert="horz" lIns="0" tIns="0" rIns="0" bIns="0" anchor="b" anchorCtr="0">
            <a:noAutofit/>
          </a:bodyPr>
          <a:lstStyle>
            <a:lvl1pPr algn="l">
              <a:defRPr sz="961">
                <a:solidFill>
                  <a:schemeClr val="tx1"/>
                </a:solidFill>
                <a:latin typeface="Arial" pitchFamily="34" charset="0"/>
                <a:cs typeface="Arial" pitchFamily="34" charset="0"/>
              </a:defRPr>
            </a:lvl1pPr>
          </a:lstStyle>
          <a:p>
            <a:endParaRPr lang="en-US"/>
          </a:p>
        </p:txBody>
      </p:sp>
      <p:sp>
        <p:nvSpPr>
          <p:cNvPr id="12" name="TextBox 11"/>
          <p:cNvSpPr txBox="1"/>
          <p:nvPr/>
        </p:nvSpPr>
        <p:spPr>
          <a:xfrm>
            <a:off x="640543" y="7139697"/>
            <a:ext cx="3111209" cy="167991"/>
          </a:xfrm>
          <a:prstGeom prst="rect">
            <a:avLst/>
          </a:prstGeom>
          <a:noFill/>
        </p:spPr>
        <p:txBody>
          <a:bodyPr vert="horz" wrap="square" lIns="0" tIns="0" rIns="0" bIns="0" rtlCol="0" anchor="t" anchorCtr="0">
            <a:noAutofit/>
          </a:bodyPr>
          <a:lstStyle/>
          <a:p>
            <a:r>
              <a:rPr lang="en-GB" sz="961" noProof="0" smtClean="0">
                <a:latin typeface="Arial" pitchFamily="34" charset="0"/>
                <a:cs typeface="Arial" pitchFamily="34" charset="0"/>
              </a:rPr>
              <a:t>PwC</a:t>
            </a:r>
            <a:endParaRPr lang="en-GB" sz="961" noProof="0">
              <a:latin typeface="Arial" pitchFamily="34" charset="0"/>
              <a:cs typeface="Arial" pitchFamily="34" charset="0"/>
            </a:endParaRPr>
          </a:p>
        </p:txBody>
      </p:sp>
      <p:sp>
        <p:nvSpPr>
          <p:cNvPr id="15" name="Content Placeholder 26"/>
          <p:cNvSpPr>
            <a:spLocks noGrp="1"/>
          </p:cNvSpPr>
          <p:nvPr>
            <p:ph sz="quarter" idx="15"/>
          </p:nvPr>
        </p:nvSpPr>
        <p:spPr>
          <a:xfrm>
            <a:off x="640543" y="1931918"/>
            <a:ext cx="9699652" cy="2572307"/>
          </a:xfrm>
        </p:spPr>
        <p:txBody>
          <a:bodyPr/>
          <a:lstStyle>
            <a:lvl1pPr>
              <a:defRPr sz="2882" baseline="0">
                <a:solidFill>
                  <a:schemeClr val="tx2"/>
                </a:solidFill>
              </a:defRPr>
            </a:lvl1pPr>
            <a:lvl2pPr>
              <a:buClr>
                <a:schemeClr val="tx2"/>
              </a:buClr>
              <a:defRPr sz="2882">
                <a:solidFill>
                  <a:schemeClr val="tx2"/>
                </a:solidFill>
              </a:defRPr>
            </a:lvl2pPr>
            <a:lvl3pPr>
              <a:buClr>
                <a:schemeClr val="tx2"/>
              </a:buClr>
              <a:defRPr sz="2882">
                <a:solidFill>
                  <a:schemeClr val="tx2"/>
                </a:solidFill>
              </a:defRPr>
            </a:lvl3pPr>
            <a:lvl4pPr>
              <a:buClr>
                <a:schemeClr val="tx2"/>
              </a:buClr>
              <a:defRPr sz="2882">
                <a:solidFill>
                  <a:schemeClr val="tx2"/>
                </a:solidFill>
              </a:defRPr>
            </a:lvl4pPr>
            <a:lvl5pPr>
              <a:buClr>
                <a:schemeClr val="tx2"/>
              </a:buClr>
              <a:defRPr sz="2882">
                <a:solidFill>
                  <a:schemeClr val="tx2"/>
                </a:solidFill>
              </a:defRPr>
            </a:lvl5pPr>
            <a:lvl6pPr>
              <a:buClr>
                <a:schemeClr val="tx2"/>
              </a:buClr>
              <a:defRPr sz="2882" baseline="0">
                <a:solidFill>
                  <a:schemeClr val="tx2"/>
                </a:solidFill>
              </a:defRPr>
            </a:lvl6pPr>
            <a:lvl7pPr>
              <a:buClr>
                <a:schemeClr val="tx2"/>
              </a:buClr>
              <a:buAutoNum type="alphaLcPeriod"/>
              <a:defRPr sz="2882" baseline="0">
                <a:solidFill>
                  <a:schemeClr val="tx2"/>
                </a:solidFill>
              </a:defRPr>
            </a:lvl7pPr>
            <a:lvl8pPr>
              <a:buClr>
                <a:schemeClr val="tx2"/>
              </a:buClr>
              <a:buNone/>
              <a:defRPr sz="2882">
                <a:solidFill>
                  <a:schemeClr val="tx2"/>
                </a:solidFill>
              </a:defRPr>
            </a:lvl8pPr>
            <a:lvl9pPr>
              <a:defRPr sz="2882"/>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14" name="Slide Number Placeholder 5"/>
          <p:cNvSpPr>
            <a:spLocks noGrp="1"/>
          </p:cNvSpPr>
          <p:nvPr>
            <p:ph type="sldNum" sz="quarter" idx="4"/>
          </p:nvPr>
        </p:nvSpPr>
        <p:spPr>
          <a:xfrm>
            <a:off x="8510072" y="7139693"/>
            <a:ext cx="1833783" cy="167993"/>
          </a:xfrm>
          <a:prstGeom prst="rect">
            <a:avLst/>
          </a:prstGeom>
        </p:spPr>
        <p:txBody>
          <a:bodyPr lIns="0" tIns="0" rIns="0" bIns="0" anchor="t" anchorCtr="0">
            <a:noAutofit/>
          </a:bodyPr>
          <a:lstStyle>
            <a:lvl1pPr algn="r">
              <a:defRPr sz="961">
                <a:solidFill>
                  <a:schemeClr val="tx1"/>
                </a:solidFill>
                <a:latin typeface="Arial" pitchFamily="34" charset="0"/>
                <a:cs typeface="Arial" pitchFamily="34" charset="0"/>
              </a:defRPr>
            </a:lvl1pPr>
          </a:lstStyle>
          <a:p>
            <a:fld id="{016C0488-217C-405E-84A7-2C6B75A710C1}" type="slidenum">
              <a:rPr lang="en-US" smtClean="0"/>
              <a:t>‹#›</a:t>
            </a:fld>
            <a:endParaRPr lang="en-US"/>
          </a:p>
        </p:txBody>
      </p:sp>
      <p:sp>
        <p:nvSpPr>
          <p:cNvPr id="16" name="Date Placeholder 3"/>
          <p:cNvSpPr>
            <a:spLocks noGrp="1"/>
          </p:cNvSpPr>
          <p:nvPr>
            <p:ph type="dt" sz="half" idx="2"/>
          </p:nvPr>
        </p:nvSpPr>
        <p:spPr>
          <a:xfrm>
            <a:off x="8510072" y="6971700"/>
            <a:ext cx="1830123" cy="167993"/>
          </a:xfrm>
          <a:prstGeom prst="rect">
            <a:avLst/>
          </a:prstGeom>
        </p:spPr>
        <p:txBody>
          <a:bodyPr lIns="0" tIns="0" rIns="0" bIns="0" anchor="t" anchorCtr="0">
            <a:noAutofit/>
          </a:bodyPr>
          <a:lstStyle>
            <a:lvl1pPr algn="r">
              <a:defRPr sz="961">
                <a:solidFill>
                  <a:schemeClr val="tx1"/>
                </a:solidFill>
                <a:latin typeface="Arial" pitchFamily="34" charset="0"/>
                <a:cs typeface="Arial" pitchFamily="34" charset="0"/>
              </a:defRPr>
            </a:lvl1pPr>
          </a:lstStyle>
          <a:p>
            <a:endParaRPr lang="en-US"/>
          </a:p>
        </p:txBody>
      </p:sp>
    </p:spTree>
    <p:extLst>
      <p:ext uri="{BB962C8B-B14F-4D97-AF65-F5344CB8AC3E}">
        <p14:creationId xmlns:p14="http://schemas.microsoft.com/office/powerpoint/2010/main" val="26205321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2182" y="282230"/>
            <a:ext cx="9476377" cy="671971"/>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752182" y="940761"/>
            <a:ext cx="9476377" cy="403183"/>
          </a:xfrm>
        </p:spPr>
        <p:txBody>
          <a:bodyPr wrap="square" anchor="ctr" anchorCtr="0">
            <a:noAutofit/>
          </a:bodyPr>
          <a:lstStyle>
            <a:lvl1pPr marL="0" indent="0" algn="ctr">
              <a:lnSpc>
                <a:spcPct val="100000"/>
              </a:lnSpc>
              <a:spcBef>
                <a:spcPts val="0"/>
              </a:spcBef>
              <a:buFont typeface="Arial" pitchFamily="34" charset="0"/>
              <a:buNone/>
              <a:defRPr sz="2642"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a:t>
            </a:fld>
            <a:endParaRPr lang="en-US" dirty="0">
              <a:solidFill>
                <a:srgbClr val="FFFFFF">
                  <a:lumMod val="65000"/>
                </a:srgbClr>
              </a:solidFill>
            </a:endParaRPr>
          </a:p>
        </p:txBody>
      </p:sp>
    </p:spTree>
    <p:extLst>
      <p:ext uri="{BB962C8B-B14F-4D97-AF65-F5344CB8AC3E}">
        <p14:creationId xmlns:p14="http://schemas.microsoft.com/office/powerpoint/2010/main" val="4288598952"/>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640543" y="1394272"/>
            <a:ext cx="9699652" cy="369653"/>
          </a:xfrm>
        </p:spPr>
        <p:txBody>
          <a:bodyPr/>
          <a:lstStyle/>
          <a:p>
            <a:r>
              <a:rPr lang="en-US" noProof="0" smtClean="0"/>
              <a:t>Click to edit Master title style</a:t>
            </a:r>
            <a:endParaRPr lang="en-GB" noProof="0"/>
          </a:p>
        </p:txBody>
      </p:sp>
      <p:sp>
        <p:nvSpPr>
          <p:cNvPr id="28" name="Content Placeholder 26"/>
          <p:cNvSpPr>
            <a:spLocks noGrp="1"/>
          </p:cNvSpPr>
          <p:nvPr>
            <p:ph sz="quarter" idx="14"/>
          </p:nvPr>
        </p:nvSpPr>
        <p:spPr>
          <a:xfrm>
            <a:off x="640543" y="1931920"/>
            <a:ext cx="4758320" cy="101271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31" name="Content Placeholder 26"/>
          <p:cNvSpPr>
            <a:spLocks noGrp="1"/>
          </p:cNvSpPr>
          <p:nvPr>
            <p:ph sz="quarter" idx="15"/>
          </p:nvPr>
        </p:nvSpPr>
        <p:spPr>
          <a:xfrm>
            <a:off x="5581878" y="1931917"/>
            <a:ext cx="4758319" cy="1012713"/>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32" name="Footer Placeholder 4"/>
          <p:cNvSpPr>
            <a:spLocks noGrp="1"/>
          </p:cNvSpPr>
          <p:nvPr>
            <p:ph type="ftr" sz="quarter" idx="3"/>
          </p:nvPr>
        </p:nvSpPr>
        <p:spPr>
          <a:xfrm>
            <a:off x="640543" y="6971700"/>
            <a:ext cx="6313924" cy="167993"/>
          </a:xfrm>
          <a:prstGeom prst="rect">
            <a:avLst/>
          </a:prstGeom>
        </p:spPr>
        <p:txBody>
          <a:bodyPr vert="horz" lIns="0" tIns="0" rIns="0" bIns="0" anchor="b" anchorCtr="0">
            <a:noAutofit/>
          </a:bodyPr>
          <a:lstStyle>
            <a:lvl1pPr algn="l">
              <a:defRPr sz="961">
                <a:solidFill>
                  <a:schemeClr val="tx1"/>
                </a:solidFill>
                <a:latin typeface="Arial" pitchFamily="34" charset="0"/>
                <a:cs typeface="Arial" pitchFamily="34" charset="0"/>
              </a:defRPr>
            </a:lvl1pPr>
          </a:lstStyle>
          <a:p>
            <a:endParaRPr lang="en-US"/>
          </a:p>
        </p:txBody>
      </p:sp>
      <p:sp>
        <p:nvSpPr>
          <p:cNvPr id="33" name="TextBox 32"/>
          <p:cNvSpPr txBox="1"/>
          <p:nvPr/>
        </p:nvSpPr>
        <p:spPr>
          <a:xfrm>
            <a:off x="640543" y="7139694"/>
            <a:ext cx="3111209" cy="167993"/>
          </a:xfrm>
          <a:prstGeom prst="rect">
            <a:avLst/>
          </a:prstGeom>
          <a:noFill/>
        </p:spPr>
        <p:txBody>
          <a:bodyPr vert="horz" wrap="square" lIns="0" tIns="0" rIns="0" bIns="0" rtlCol="0" anchor="t" anchorCtr="0">
            <a:noAutofit/>
          </a:bodyPr>
          <a:lstStyle/>
          <a:p>
            <a:r>
              <a:rPr lang="en-GB" sz="961" noProof="0" smtClean="0">
                <a:latin typeface="Arial" pitchFamily="34" charset="0"/>
                <a:cs typeface="Arial" pitchFamily="34" charset="0"/>
              </a:rPr>
              <a:t>PwC</a:t>
            </a:r>
            <a:endParaRPr lang="en-GB" sz="961" noProof="0">
              <a:latin typeface="Arial" pitchFamily="34" charset="0"/>
              <a:cs typeface="Arial" pitchFamily="34" charset="0"/>
            </a:endParaRPr>
          </a:p>
        </p:txBody>
      </p:sp>
      <p:cxnSp>
        <p:nvCxnSpPr>
          <p:cNvPr id="62" name="Shape 61"/>
          <p:cNvCxnSpPr/>
          <p:nvPr/>
        </p:nvCxnSpPr>
        <p:spPr>
          <a:xfrm rot="5400000" flipH="1" flipV="1">
            <a:off x="5314870" y="-4185365"/>
            <a:ext cx="167991" cy="9882664"/>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8510072" y="7139693"/>
            <a:ext cx="1833783" cy="167993"/>
          </a:xfrm>
          <a:prstGeom prst="rect">
            <a:avLst/>
          </a:prstGeom>
        </p:spPr>
        <p:txBody>
          <a:bodyPr lIns="0" tIns="0" rIns="0" bIns="0" anchor="t" anchorCtr="0">
            <a:noAutofit/>
          </a:bodyPr>
          <a:lstStyle>
            <a:lvl1pPr algn="r">
              <a:defRPr sz="961">
                <a:solidFill>
                  <a:schemeClr val="tx1"/>
                </a:solidFill>
                <a:latin typeface="Arial" pitchFamily="34" charset="0"/>
                <a:cs typeface="Arial" pitchFamily="34" charset="0"/>
              </a:defRPr>
            </a:lvl1pPr>
          </a:lstStyle>
          <a:p>
            <a:fld id="{016C0488-217C-405E-84A7-2C6B75A710C1}" type="slidenum">
              <a:rPr lang="en-US" smtClean="0"/>
              <a:t>‹#›</a:t>
            </a:fld>
            <a:endParaRPr lang="en-US"/>
          </a:p>
        </p:txBody>
      </p:sp>
      <p:sp>
        <p:nvSpPr>
          <p:cNvPr id="11" name="Date Placeholder 3"/>
          <p:cNvSpPr>
            <a:spLocks noGrp="1"/>
          </p:cNvSpPr>
          <p:nvPr>
            <p:ph type="dt" sz="half" idx="2"/>
          </p:nvPr>
        </p:nvSpPr>
        <p:spPr>
          <a:xfrm>
            <a:off x="8510072" y="6971700"/>
            <a:ext cx="1830123" cy="167993"/>
          </a:xfrm>
          <a:prstGeom prst="rect">
            <a:avLst/>
          </a:prstGeom>
        </p:spPr>
        <p:txBody>
          <a:bodyPr lIns="0" tIns="0" rIns="0" bIns="0" anchor="t" anchorCtr="0">
            <a:noAutofit/>
          </a:bodyPr>
          <a:lstStyle>
            <a:lvl1pPr algn="r">
              <a:defRPr sz="961">
                <a:solidFill>
                  <a:schemeClr val="tx1"/>
                </a:solidFill>
                <a:latin typeface="Arial" pitchFamily="34" charset="0"/>
                <a:cs typeface="Arial" pitchFamily="34" charset="0"/>
              </a:defRPr>
            </a:lvl1pPr>
          </a:lstStyle>
          <a:p>
            <a:endParaRPr lang="en-US"/>
          </a:p>
        </p:txBody>
      </p:sp>
    </p:spTree>
    <p:extLst>
      <p:ext uri="{BB962C8B-B14F-4D97-AF65-F5344CB8AC3E}">
        <p14:creationId xmlns:p14="http://schemas.microsoft.com/office/powerpoint/2010/main" val="919028577"/>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1_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371744" y="1899727"/>
            <a:ext cx="1902175"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dirty="0" smtClean="0"/>
              <a:t>Click to edit Master text styles</a:t>
            </a:r>
          </a:p>
          <a:p>
            <a:pPr lvl="1"/>
            <a:r>
              <a:rPr lang="en-US" dirty="0" smtClean="0"/>
              <a:t>Second level</a:t>
            </a:r>
          </a:p>
        </p:txBody>
      </p:sp>
      <p:sp>
        <p:nvSpPr>
          <p:cNvPr id="5" name="Date Placeholder 4"/>
          <p:cNvSpPr>
            <a:spLocks noGrp="1"/>
          </p:cNvSpPr>
          <p:nvPr>
            <p:ph type="dt" sz="half" idx="10"/>
          </p:nvPr>
        </p:nvSpPr>
        <p:spPr/>
        <p:txBody>
          <a:bodyPr/>
          <a:lstStyle/>
          <a:p>
            <a:fld id="{A8B74A76-97CF-4C70-962E-1ECE0D5687E0}" type="datetime1">
              <a:rPr lang="en-US" smtClean="0">
                <a:solidFill>
                  <a:prstClr val="black">
                    <a:tint val="75000"/>
                  </a:prstClr>
                </a:solidFill>
              </a:rPr>
              <a:t>2/11/2019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r>
              <a:rPr lang="en-US" smtClean="0">
                <a:solidFill>
                  <a:srgbClr val="7C7C7B"/>
                </a:solidFill>
              </a:rPr>
              <a:t>Confidential information for the sole benefit and use of PwC</a:t>
            </a:r>
            <a:endParaRPr dirty="0">
              <a:solidFill>
                <a:srgbClr val="7C7C7B"/>
              </a:solidFill>
            </a:endParaRPr>
          </a:p>
        </p:txBody>
      </p:sp>
      <p:sp>
        <p:nvSpPr>
          <p:cNvPr id="7" name="Slide Number Placeholder 6"/>
          <p:cNvSpPr>
            <a:spLocks noGrp="1"/>
          </p:cNvSpPr>
          <p:nvPr>
            <p:ph type="sldNum" sz="quarter" idx="12"/>
          </p:nvPr>
        </p:nvSpPr>
        <p:spPr/>
        <p:txBody>
          <a:bodyPr/>
          <a:lstStyle/>
          <a:p>
            <a:fld id="{F06B2653-D1AD-46BA-BB88-3123B5BA212E}" type="slidenum">
              <a:rPr lang="en-US" smtClean="0">
                <a:solidFill>
                  <a:prstClr val="black"/>
                </a:solidFill>
              </a:rPr>
              <a:pPr/>
              <a:t>‹#›</a:t>
            </a:fld>
            <a:endParaRPr lang="en-US" dirty="0">
              <a:solidFill>
                <a:prstClr val="black"/>
              </a:solidFill>
            </a:endParaRPr>
          </a:p>
        </p:txBody>
      </p:sp>
      <p:cxnSp>
        <p:nvCxnSpPr>
          <p:cNvPr id="19" name="Straight Connector 18"/>
          <p:cNvCxnSpPr/>
          <p:nvPr userDrawn="1"/>
        </p:nvCxnSpPr>
        <p:spPr>
          <a:xfrm>
            <a:off x="6527098" y="2452675"/>
            <a:ext cx="0" cy="367813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8608803" y="2452675"/>
            <a:ext cx="0" cy="367813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445392" y="2452675"/>
            <a:ext cx="0" cy="367813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363684" y="2452675"/>
            <a:ext cx="0" cy="367813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41" name="Content Placeholder 2"/>
          <p:cNvSpPr>
            <a:spLocks noGrp="1"/>
          </p:cNvSpPr>
          <p:nvPr userDrawn="1">
            <p:ph sz="half" idx="31"/>
          </p:nvPr>
        </p:nvSpPr>
        <p:spPr>
          <a:xfrm>
            <a:off x="2453450" y="1899727"/>
            <a:ext cx="1902175"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dirty="0" smtClean="0"/>
              <a:t>Click to edit Master text styles</a:t>
            </a:r>
          </a:p>
          <a:p>
            <a:pPr lvl="1"/>
            <a:r>
              <a:rPr lang="en-US" dirty="0" smtClean="0"/>
              <a:t>Second level</a:t>
            </a:r>
          </a:p>
        </p:txBody>
      </p:sp>
      <p:sp>
        <p:nvSpPr>
          <p:cNvPr id="42" name="Content Placeholder 2"/>
          <p:cNvSpPr>
            <a:spLocks noGrp="1"/>
          </p:cNvSpPr>
          <p:nvPr userDrawn="1">
            <p:ph sz="half" idx="32"/>
          </p:nvPr>
        </p:nvSpPr>
        <p:spPr>
          <a:xfrm>
            <a:off x="4535157" y="1899727"/>
            <a:ext cx="1902175"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dirty="0" smtClean="0"/>
              <a:t>Click to edit Master text styles</a:t>
            </a:r>
          </a:p>
          <a:p>
            <a:pPr lvl="1"/>
            <a:r>
              <a:rPr lang="en-US" dirty="0" smtClean="0"/>
              <a:t>Second level</a:t>
            </a:r>
          </a:p>
        </p:txBody>
      </p:sp>
      <p:sp>
        <p:nvSpPr>
          <p:cNvPr id="43" name="Content Placeholder 2"/>
          <p:cNvSpPr>
            <a:spLocks noGrp="1"/>
          </p:cNvSpPr>
          <p:nvPr userDrawn="1">
            <p:ph sz="half" idx="33"/>
          </p:nvPr>
        </p:nvSpPr>
        <p:spPr>
          <a:xfrm>
            <a:off x="6616863" y="1899727"/>
            <a:ext cx="1902175"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dirty="0" smtClean="0"/>
              <a:t>Click to edit Master text styles</a:t>
            </a:r>
          </a:p>
          <a:p>
            <a:pPr lvl="1"/>
            <a:r>
              <a:rPr lang="en-US" dirty="0" smtClean="0"/>
              <a:t>Second level</a:t>
            </a:r>
          </a:p>
        </p:txBody>
      </p:sp>
      <p:sp>
        <p:nvSpPr>
          <p:cNvPr id="45" name="Content Placeholder 2"/>
          <p:cNvSpPr>
            <a:spLocks noGrp="1"/>
          </p:cNvSpPr>
          <p:nvPr userDrawn="1">
            <p:ph sz="half" idx="35"/>
          </p:nvPr>
        </p:nvSpPr>
        <p:spPr>
          <a:xfrm>
            <a:off x="8698567" y="1899727"/>
            <a:ext cx="1902175"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dirty="0" smtClean="0"/>
              <a:t>Click to edit Master text styles</a:t>
            </a:r>
          </a:p>
          <a:p>
            <a:pPr lvl="1"/>
            <a:r>
              <a:rPr lang="en-US" dirty="0" smtClean="0"/>
              <a:t>Second level</a:t>
            </a:r>
          </a:p>
        </p:txBody>
      </p:sp>
      <p:sp>
        <p:nvSpPr>
          <p:cNvPr id="47" name="Text Placeholder 46"/>
          <p:cNvSpPr>
            <a:spLocks noGrp="1"/>
          </p:cNvSpPr>
          <p:nvPr userDrawn="1">
            <p:ph type="body" sz="quarter" idx="36"/>
          </p:nvPr>
        </p:nvSpPr>
        <p:spPr>
          <a:xfrm>
            <a:off x="393360" y="3853945"/>
            <a:ext cx="1858944" cy="129394"/>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dirty="0" smtClean="0"/>
              <a:t>Click to edit Master text styles</a:t>
            </a:r>
          </a:p>
        </p:txBody>
      </p:sp>
      <p:sp>
        <p:nvSpPr>
          <p:cNvPr id="48" name="Text Placeholder 46"/>
          <p:cNvSpPr>
            <a:spLocks noGrp="1"/>
          </p:cNvSpPr>
          <p:nvPr userDrawn="1">
            <p:ph type="body" sz="quarter" idx="37"/>
          </p:nvPr>
        </p:nvSpPr>
        <p:spPr>
          <a:xfrm>
            <a:off x="2475066" y="3853945"/>
            <a:ext cx="1858944" cy="129394"/>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dirty="0" smtClean="0"/>
              <a:t>Click to edit Master text styles</a:t>
            </a:r>
          </a:p>
        </p:txBody>
      </p:sp>
      <p:sp>
        <p:nvSpPr>
          <p:cNvPr id="49" name="Text Placeholder 46"/>
          <p:cNvSpPr>
            <a:spLocks noGrp="1"/>
          </p:cNvSpPr>
          <p:nvPr userDrawn="1">
            <p:ph type="body" sz="quarter" idx="38"/>
          </p:nvPr>
        </p:nvSpPr>
        <p:spPr>
          <a:xfrm>
            <a:off x="4556772" y="3853945"/>
            <a:ext cx="1858944" cy="129394"/>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dirty="0" smtClean="0"/>
              <a:t>Click to edit Master text styles</a:t>
            </a:r>
          </a:p>
        </p:txBody>
      </p:sp>
      <p:sp>
        <p:nvSpPr>
          <p:cNvPr id="50" name="Text Placeholder 46"/>
          <p:cNvSpPr>
            <a:spLocks noGrp="1"/>
          </p:cNvSpPr>
          <p:nvPr userDrawn="1">
            <p:ph type="body" sz="quarter" idx="39"/>
          </p:nvPr>
        </p:nvSpPr>
        <p:spPr>
          <a:xfrm>
            <a:off x="6638478" y="3853945"/>
            <a:ext cx="1858944" cy="129394"/>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dirty="0" smtClean="0"/>
              <a:t>Click to edit Master text styles</a:t>
            </a:r>
          </a:p>
        </p:txBody>
      </p:sp>
      <p:sp>
        <p:nvSpPr>
          <p:cNvPr id="52" name="Text Placeholder 46"/>
          <p:cNvSpPr>
            <a:spLocks noGrp="1"/>
          </p:cNvSpPr>
          <p:nvPr userDrawn="1">
            <p:ph type="body" sz="quarter" idx="41"/>
          </p:nvPr>
        </p:nvSpPr>
        <p:spPr>
          <a:xfrm>
            <a:off x="8720183" y="3853945"/>
            <a:ext cx="1858944" cy="129394"/>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dirty="0" smtClean="0"/>
              <a:t>Click to edit Master text styles</a:t>
            </a:r>
          </a:p>
        </p:txBody>
      </p:sp>
    </p:spTree>
    <p:custDataLst>
      <p:tags r:id="rId1"/>
    </p:custDataLst>
    <p:extLst>
      <p:ext uri="{BB962C8B-B14F-4D97-AF65-F5344CB8AC3E}">
        <p14:creationId xmlns:p14="http://schemas.microsoft.com/office/powerpoint/2010/main" val="132231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9207" y="4197646"/>
            <a:ext cx="9470887" cy="831638"/>
          </a:xfrm>
        </p:spPr>
        <p:txBody>
          <a:bodyPr anchor="b"/>
          <a:lstStyle>
            <a:lvl1pPr>
              <a:defRPr sz="5404"/>
            </a:lvl1pPr>
          </a:lstStyle>
          <a:p>
            <a:r>
              <a:rPr lang="en-US" smtClean="0"/>
              <a:t>Click to edit Master title style</a:t>
            </a:r>
            <a:endParaRPr lang="en-US"/>
          </a:p>
        </p:txBody>
      </p:sp>
      <p:sp>
        <p:nvSpPr>
          <p:cNvPr id="3" name="Text Placeholder 2"/>
          <p:cNvSpPr>
            <a:spLocks noGrp="1"/>
          </p:cNvSpPr>
          <p:nvPr>
            <p:ph type="body" idx="1"/>
          </p:nvPr>
        </p:nvSpPr>
        <p:spPr>
          <a:xfrm>
            <a:off x="749207" y="5059034"/>
            <a:ext cx="9470887" cy="332720"/>
          </a:xfrm>
        </p:spPr>
        <p:txBody>
          <a:bodyPr/>
          <a:lstStyle>
            <a:lvl1pPr marL="0" indent="0">
              <a:buNone/>
              <a:defRPr sz="2162">
                <a:solidFill>
                  <a:schemeClr val="tx1">
                    <a:tint val="75000"/>
                  </a:schemeClr>
                </a:solidFill>
              </a:defRPr>
            </a:lvl1pPr>
            <a:lvl2pPr marL="411800" indent="0">
              <a:buNone/>
              <a:defRPr sz="1801">
                <a:solidFill>
                  <a:schemeClr val="tx1">
                    <a:tint val="75000"/>
                  </a:schemeClr>
                </a:solidFill>
              </a:defRPr>
            </a:lvl2pPr>
            <a:lvl3pPr marL="823600" indent="0">
              <a:buNone/>
              <a:defRPr sz="1621">
                <a:solidFill>
                  <a:schemeClr val="tx1">
                    <a:tint val="75000"/>
                  </a:schemeClr>
                </a:solidFill>
              </a:defRPr>
            </a:lvl3pPr>
            <a:lvl4pPr marL="1235400" indent="0">
              <a:buNone/>
              <a:defRPr sz="1441">
                <a:solidFill>
                  <a:schemeClr val="tx1">
                    <a:tint val="75000"/>
                  </a:schemeClr>
                </a:solidFill>
              </a:defRPr>
            </a:lvl4pPr>
            <a:lvl5pPr marL="1647200" indent="0">
              <a:buNone/>
              <a:defRPr sz="1441">
                <a:solidFill>
                  <a:schemeClr val="tx1">
                    <a:tint val="75000"/>
                  </a:schemeClr>
                </a:solidFill>
              </a:defRPr>
            </a:lvl5pPr>
            <a:lvl6pPr marL="2059000" indent="0">
              <a:buNone/>
              <a:defRPr sz="1441">
                <a:solidFill>
                  <a:schemeClr val="tx1">
                    <a:tint val="75000"/>
                  </a:schemeClr>
                </a:solidFill>
              </a:defRPr>
            </a:lvl6pPr>
            <a:lvl7pPr marL="2470800" indent="0">
              <a:buNone/>
              <a:defRPr sz="1441">
                <a:solidFill>
                  <a:schemeClr val="tx1">
                    <a:tint val="75000"/>
                  </a:schemeClr>
                </a:solidFill>
              </a:defRPr>
            </a:lvl7pPr>
            <a:lvl8pPr marL="2882600" indent="0">
              <a:buNone/>
              <a:defRPr sz="1441">
                <a:solidFill>
                  <a:schemeClr val="tx1">
                    <a:tint val="75000"/>
                  </a:schemeClr>
                </a:solidFill>
              </a:defRPr>
            </a:lvl8pPr>
            <a:lvl9pPr marL="3294400" indent="0">
              <a:buNone/>
              <a:defRPr sz="1441">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Tree>
    <p:extLst>
      <p:ext uri="{BB962C8B-B14F-4D97-AF65-F5344CB8AC3E}">
        <p14:creationId xmlns:p14="http://schemas.microsoft.com/office/powerpoint/2010/main" val="12475222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Header Footer Only">
    <p:spTree>
      <p:nvGrpSpPr>
        <p:cNvPr id="1" name=""/>
        <p:cNvGrpSpPr/>
        <p:nvPr/>
      </p:nvGrpSpPr>
      <p:grpSpPr>
        <a:xfrm>
          <a:off x="0" y="0"/>
          <a:ext cx="0" cy="0"/>
          <a:chOff x="0" y="0"/>
          <a:chExt cx="0" cy="0"/>
        </a:xfrm>
      </p:grpSpPr>
      <p:sp>
        <p:nvSpPr>
          <p:cNvPr id="7" name="PwC Text"/>
          <p:cNvSpPr txBox="1"/>
          <p:nvPr userDrawn="1"/>
        </p:nvSpPr>
        <p:spPr>
          <a:xfrm>
            <a:off x="578985" y="7143001"/>
            <a:ext cx="299475" cy="104224"/>
          </a:xfrm>
          <a:prstGeom prst="rect">
            <a:avLst/>
          </a:prstGeom>
          <a:noFill/>
        </p:spPr>
        <p:txBody>
          <a:bodyPr vert="horz" wrap="none" lIns="0" tIns="0" rIns="0" bIns="0" rtlCol="0" anchor="t" anchorCtr="0">
            <a:noAutofit/>
          </a:bodyPr>
          <a:lstStyle/>
          <a:p>
            <a:pPr>
              <a:lnSpc>
                <a:spcPts val="973"/>
              </a:lnSpc>
            </a:pPr>
            <a:r>
              <a:rPr lang="en-GB" sz="1070" noProof="1" smtClean="0">
                <a:latin typeface="+mn-lt"/>
                <a:cs typeface="Arial" pitchFamily="34" charset="0"/>
              </a:rPr>
              <a:t>PwC</a:t>
            </a:r>
            <a:endParaRPr lang="en-GB" sz="1070" noProof="1">
              <a:latin typeface="+mn-lt"/>
              <a:cs typeface="Arial" pitchFamily="34" charset="0"/>
            </a:endParaRPr>
          </a:p>
        </p:txBody>
      </p:sp>
      <p:sp>
        <p:nvSpPr>
          <p:cNvPr id="8" name="Report Date"/>
          <p:cNvSpPr txBox="1"/>
          <p:nvPr userDrawn="1">
            <p:custDataLst>
              <p:tags r:id="rId1"/>
            </p:custDataLst>
          </p:nvPr>
        </p:nvSpPr>
        <p:spPr>
          <a:xfrm>
            <a:off x="9016155" y="6933860"/>
            <a:ext cx="1375378" cy="164660"/>
          </a:xfrm>
          <a:prstGeom prst="rect">
            <a:avLst/>
          </a:prstGeom>
          <a:noFill/>
        </p:spPr>
        <p:txBody>
          <a:bodyPr wrap="none" lIns="0" tIns="0" rIns="0" bIns="0" rtlCol="0">
            <a:spAutoFit/>
          </a:bodyPr>
          <a:lstStyle/>
          <a:p>
            <a:pPr indent="-266804" algn="r">
              <a:spcAft>
                <a:spcPts val="875"/>
              </a:spcAft>
            </a:pPr>
            <a:r>
              <a:rPr lang="en-GB" sz="1070" noProof="1" smtClean="0">
                <a:latin typeface="+mn-lt"/>
              </a:rPr>
              <a:t>Gennaio - Marzo 2018</a:t>
            </a:r>
          </a:p>
        </p:txBody>
      </p:sp>
      <p:sp>
        <p:nvSpPr>
          <p:cNvPr id="12" name="Page Number"/>
          <p:cNvSpPr txBox="1"/>
          <p:nvPr userDrawn="1">
            <p:custDataLst>
              <p:tags r:id="rId2"/>
            </p:custDataLst>
          </p:nvPr>
        </p:nvSpPr>
        <p:spPr>
          <a:xfrm>
            <a:off x="10062350" y="7114988"/>
            <a:ext cx="349387" cy="151194"/>
          </a:xfrm>
          <a:prstGeom prst="rect">
            <a:avLst/>
          </a:prstGeom>
          <a:noFill/>
        </p:spPr>
        <p:txBody>
          <a:bodyPr wrap="none" lIns="0" tIns="0" rIns="0" bIns="0" rtlCol="0">
            <a:noAutofit/>
          </a:bodyPr>
          <a:lstStyle/>
          <a:p>
            <a:pPr algn="r">
              <a:lnSpc>
                <a:spcPts val="973"/>
              </a:lnSpc>
            </a:pPr>
            <a:endParaRPr lang="en-GB" sz="1070" noProof="1" smtClean="0"/>
          </a:p>
        </p:txBody>
      </p:sp>
      <p:sp>
        <p:nvSpPr>
          <p:cNvPr id="13" name="HeaderTOCPlaceholder"/>
          <p:cNvSpPr txBox="1"/>
          <p:nvPr userDrawn="1">
            <p:custDataLst>
              <p:tags r:id="rId3"/>
            </p:custDataLst>
          </p:nvPr>
        </p:nvSpPr>
        <p:spPr>
          <a:xfrm>
            <a:off x="3909807" y="684818"/>
            <a:ext cx="6488618" cy="134708"/>
          </a:xfrm>
          <a:prstGeom prst="rect">
            <a:avLst/>
          </a:prstGeom>
          <a:noFill/>
          <a:ln>
            <a:noFill/>
          </a:ln>
        </p:spPr>
        <p:txBody>
          <a:bodyPr wrap="square" lIns="0" tIns="0" rIns="0" bIns="0" rtlCol="0">
            <a:spAutoFit/>
          </a:bodyPr>
          <a:lstStyle/>
          <a:p>
            <a:endParaRPr lang="en-GB" sz="875" noProof="1" smtClean="0">
              <a:solidFill>
                <a:schemeClr val="tx1"/>
              </a:solidFill>
              <a:latin typeface="+mn-lt"/>
              <a:cs typeface="Arial" pitchFamily="34" charset="0"/>
            </a:endParaRPr>
          </a:p>
        </p:txBody>
      </p:sp>
      <p:sp>
        <p:nvSpPr>
          <p:cNvPr id="20" name="Presentation Disclaimer" hidden="1"/>
          <p:cNvSpPr txBox="1"/>
          <p:nvPr userDrawn="1">
            <p:custDataLst>
              <p:tags r:id="rId4"/>
            </p:custDataLst>
          </p:nvPr>
        </p:nvSpPr>
        <p:spPr>
          <a:xfrm>
            <a:off x="3913137" y="6933860"/>
            <a:ext cx="65" cy="164660"/>
          </a:xfrm>
          <a:prstGeom prst="rect">
            <a:avLst/>
          </a:prstGeom>
          <a:noFill/>
        </p:spPr>
        <p:txBody>
          <a:bodyPr wrap="none" lIns="0" tIns="0" rIns="0" bIns="0" rtlCol="0" anchor="t" anchorCtr="0">
            <a:spAutoFit/>
          </a:bodyPr>
          <a:lstStyle/>
          <a:p>
            <a:pPr algn="l"/>
            <a:endParaRPr lang="en-GB" sz="1070" noProof="1" smtClean="0"/>
          </a:p>
        </p:txBody>
      </p:sp>
      <p:cxnSp>
        <p:nvCxnSpPr>
          <p:cNvPr id="22" name="Straight Connector 21"/>
          <p:cNvCxnSpPr/>
          <p:nvPr userDrawn="1"/>
        </p:nvCxnSpPr>
        <p:spPr>
          <a:xfrm>
            <a:off x="578984" y="6892645"/>
            <a:ext cx="982277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Section Footer"/>
          <p:cNvSpPr txBox="1"/>
          <p:nvPr userDrawn="1">
            <p:custDataLst>
              <p:tags r:id="rId5"/>
            </p:custDataLst>
          </p:nvPr>
        </p:nvSpPr>
        <p:spPr>
          <a:xfrm>
            <a:off x="578985" y="6933860"/>
            <a:ext cx="3164449" cy="164644"/>
          </a:xfrm>
          <a:prstGeom prst="rect">
            <a:avLst/>
          </a:prstGeom>
          <a:noFill/>
          <a:ln>
            <a:noFill/>
          </a:ln>
        </p:spPr>
        <p:txBody>
          <a:bodyPr wrap="square" lIns="0" tIns="0" rIns="0" bIns="0" rtlCol="0" anchor="b" anchorCtr="0">
            <a:spAutoFit/>
          </a:bodyPr>
          <a:lstStyle/>
          <a:p>
            <a:endParaRPr lang="en-GB" sz="1070" noProof="1" smtClean="0">
              <a:solidFill>
                <a:schemeClr val="tx1"/>
              </a:solidFill>
            </a:endParaRPr>
          </a:p>
        </p:txBody>
      </p:sp>
      <p:sp>
        <p:nvSpPr>
          <p:cNvPr id="18" name="Section Header"/>
          <p:cNvSpPr txBox="1"/>
          <p:nvPr userDrawn="1">
            <p:custDataLst>
              <p:tags r:id="rId6"/>
            </p:custDataLst>
          </p:nvPr>
        </p:nvSpPr>
        <p:spPr>
          <a:xfrm>
            <a:off x="578984" y="684818"/>
            <a:ext cx="3312626" cy="133406"/>
          </a:xfrm>
          <a:prstGeom prst="rect">
            <a:avLst/>
          </a:prstGeom>
          <a:noFill/>
        </p:spPr>
        <p:txBody>
          <a:bodyPr wrap="square" lIns="0" tIns="0" rIns="0" bIns="0" rtlCol="0" anchor="b" anchorCtr="0">
            <a:noAutofit/>
          </a:bodyPr>
          <a:lstStyle/>
          <a:p>
            <a:endParaRPr lang="en-GB" sz="875" noProof="1" smtClean="0">
              <a:solidFill>
                <a:schemeClr val="tx1"/>
              </a:solidFill>
            </a:endParaRPr>
          </a:p>
        </p:txBody>
      </p:sp>
      <p:sp>
        <p:nvSpPr>
          <p:cNvPr id="10" name="Draft stamp" hidden="1"/>
          <p:cNvSpPr txBox="1"/>
          <p:nvPr userDrawn="1">
            <p:custDataLst>
              <p:tags r:id="rId7"/>
            </p:custDataLst>
          </p:nvPr>
        </p:nvSpPr>
        <p:spPr>
          <a:xfrm>
            <a:off x="3913136" y="7101538"/>
            <a:ext cx="2325920" cy="164644"/>
          </a:xfrm>
          <a:prstGeom prst="rect">
            <a:avLst/>
          </a:prstGeom>
          <a:noFill/>
          <a:ln>
            <a:noFill/>
          </a:ln>
        </p:spPr>
        <p:txBody>
          <a:bodyPr wrap="square" lIns="0" tIns="0" rIns="0" bIns="0" rtlCol="0">
            <a:spAutoFit/>
          </a:bodyPr>
          <a:lstStyle/>
          <a:p>
            <a:pPr algn="l"/>
            <a:r>
              <a:rPr lang="en-GB" sz="1070" noProof="1" smtClean="0"/>
              <a:t>Bozza</a:t>
            </a:r>
            <a:endParaRPr lang="en-GB" sz="1070" noProof="1"/>
          </a:p>
        </p:txBody>
      </p:sp>
      <p:sp>
        <p:nvSpPr>
          <p:cNvPr id="6" name="Date/Filepath" hidden="1"/>
          <p:cNvSpPr txBox="1"/>
          <p:nvPr userDrawn="1">
            <p:custDataLst>
              <p:tags r:id="rId8"/>
            </p:custDataLst>
          </p:nvPr>
        </p:nvSpPr>
        <p:spPr>
          <a:xfrm>
            <a:off x="3602020" y="294797"/>
            <a:ext cx="6788093" cy="134708"/>
          </a:xfrm>
          <a:prstGeom prst="rect">
            <a:avLst/>
          </a:prstGeom>
          <a:noFill/>
        </p:spPr>
        <p:txBody>
          <a:bodyPr wrap="square" lIns="0" tIns="0" rIns="0" bIns="0" rtlCol="0" anchor="b" anchorCtr="0">
            <a:spAutoFit/>
          </a:bodyPr>
          <a:lstStyle/>
          <a:p>
            <a:pPr algn="r"/>
            <a:r>
              <a:rPr lang="en-GB" sz="875" noProof="1" smtClean="0"/>
              <a:t>15/02/2018 C:\Users\NPOLCRI00\Documents\PSD2\Progetti\SAS\Benchmark\SAS_Benchmark_v0.8.pptx</a:t>
            </a:r>
            <a:endParaRPr lang="en-GB" sz="875" noProof="1"/>
          </a:p>
        </p:txBody>
      </p:sp>
      <p:sp>
        <p:nvSpPr>
          <p:cNvPr id="17" name="Slide Tags" hidden="1"/>
          <p:cNvSpPr txBox="1"/>
          <p:nvPr userDrawn="1">
            <p:custDataLst>
              <p:tags r:id="rId9"/>
            </p:custDataLst>
          </p:nvPr>
        </p:nvSpPr>
        <p:spPr>
          <a:xfrm>
            <a:off x="1" y="222344"/>
            <a:ext cx="1746936" cy="441980"/>
          </a:xfrm>
          <a:prstGeom prst="rect">
            <a:avLst/>
          </a:prstGeom>
          <a:noFill/>
        </p:spPr>
        <p:txBody>
          <a:bodyPr wrap="square" rtlCol="0">
            <a:spAutoFit/>
          </a:bodyPr>
          <a:lstStyle/>
          <a:p>
            <a:r>
              <a:rPr lang="en-GB" sz="2272" noProof="1" smtClean="0"/>
              <a:t>Slide Tags</a:t>
            </a:r>
            <a:endParaRPr lang="en-GB" sz="2272" noProof="1"/>
          </a:p>
        </p:txBody>
      </p:sp>
    </p:spTree>
    <p:extLst>
      <p:ext uri="{BB962C8B-B14F-4D97-AF65-F5344CB8AC3E}">
        <p14:creationId xmlns:p14="http://schemas.microsoft.com/office/powerpoint/2010/main" val="1593449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2592" y="2205808"/>
            <a:ext cx="8235554" cy="1663276"/>
          </a:xfrm>
        </p:spPr>
        <p:txBody>
          <a:bodyPr anchor="b"/>
          <a:lstStyle>
            <a:lvl1pPr algn="ctr">
              <a:defRPr sz="5404"/>
            </a:lvl1pPr>
          </a:lstStyle>
          <a:p>
            <a:r>
              <a:rPr lang="en-US" smtClean="0"/>
              <a:t>Click to edit Master title style</a:t>
            </a:r>
            <a:endParaRPr lang="en-US"/>
          </a:p>
        </p:txBody>
      </p:sp>
      <p:sp>
        <p:nvSpPr>
          <p:cNvPr id="3" name="Subtitle 2"/>
          <p:cNvSpPr>
            <a:spLocks noGrp="1"/>
          </p:cNvSpPr>
          <p:nvPr>
            <p:ph type="subTitle" idx="1"/>
          </p:nvPr>
        </p:nvSpPr>
        <p:spPr>
          <a:xfrm>
            <a:off x="1372592" y="3970580"/>
            <a:ext cx="8235554" cy="332720"/>
          </a:xfrm>
        </p:spPr>
        <p:txBody>
          <a:bodyPr/>
          <a:lstStyle>
            <a:lvl1pPr marL="0" indent="0" algn="ctr">
              <a:buNone/>
              <a:defRPr sz="2162"/>
            </a:lvl1pPr>
            <a:lvl2pPr marL="411800" indent="0" algn="ctr">
              <a:buNone/>
              <a:defRPr sz="1801"/>
            </a:lvl2pPr>
            <a:lvl3pPr marL="823600" indent="0" algn="ctr">
              <a:buNone/>
              <a:defRPr sz="1621"/>
            </a:lvl3pPr>
            <a:lvl4pPr marL="1235400" indent="0" algn="ctr">
              <a:buNone/>
              <a:defRPr sz="1441"/>
            </a:lvl4pPr>
            <a:lvl5pPr marL="1647200" indent="0" algn="ctr">
              <a:buNone/>
              <a:defRPr sz="1441"/>
            </a:lvl5pPr>
            <a:lvl6pPr marL="2059000" indent="0" algn="ctr">
              <a:buNone/>
              <a:defRPr sz="1441"/>
            </a:lvl6pPr>
            <a:lvl7pPr marL="2470800" indent="0" algn="ctr">
              <a:buNone/>
              <a:defRPr sz="1441"/>
            </a:lvl7pPr>
            <a:lvl8pPr marL="2882600" indent="0" algn="ctr">
              <a:buNone/>
              <a:defRPr sz="1441"/>
            </a:lvl8pPr>
            <a:lvl9pPr marL="3294400" indent="0" algn="ctr">
              <a:buNone/>
              <a:defRPr sz="1441"/>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3F8015-4173-49C7-9196-520EB5552C30}"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0C255-FEBB-4DB5-8727-945DF294FFD1}" type="slidenum">
              <a:rPr lang="en-US" smtClean="0"/>
              <a:t>‹#›</a:t>
            </a:fld>
            <a:endParaRPr lang="en-US"/>
          </a:p>
        </p:txBody>
      </p:sp>
    </p:spTree>
    <p:extLst>
      <p:ext uri="{BB962C8B-B14F-4D97-AF65-F5344CB8AC3E}">
        <p14:creationId xmlns:p14="http://schemas.microsoft.com/office/powerpoint/2010/main" val="25480190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_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1778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1_Gallery 1">
    <p:spTree>
      <p:nvGrpSpPr>
        <p:cNvPr id="1" name=""/>
        <p:cNvGrpSpPr/>
        <p:nvPr/>
      </p:nvGrpSpPr>
      <p:grpSpPr>
        <a:xfrm>
          <a:off x="0" y="0"/>
          <a:ext cx="0" cy="0"/>
          <a:chOff x="0" y="0"/>
          <a:chExt cx="0" cy="0"/>
        </a:xfrm>
      </p:grpSpPr>
      <p:sp>
        <p:nvSpPr>
          <p:cNvPr id="13" name="Picture Placeholder 12"/>
          <p:cNvSpPr>
            <a:spLocks noGrp="1"/>
          </p:cNvSpPr>
          <p:nvPr>
            <p:ph type="pic" sz="quarter" idx="15"/>
          </p:nvPr>
        </p:nvSpPr>
        <p:spPr>
          <a:xfrm>
            <a:off x="2" y="2"/>
            <a:ext cx="5690035" cy="258661"/>
          </a:xfrm>
        </p:spPr>
        <p:txBody>
          <a:bodyPr/>
          <a:lstStyle/>
          <a:p>
            <a:r>
              <a:rPr lang="en-US" smtClean="0"/>
              <a:t>Click icon to add picture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a:t>
            </a:fld>
            <a:endParaRPr lang="en-US"/>
          </a:p>
        </p:txBody>
      </p:sp>
      <p:sp>
        <p:nvSpPr>
          <p:cNvPr id="7" name="Content Placeholder 2"/>
          <p:cNvSpPr>
            <a:spLocks noGrp="1"/>
          </p:cNvSpPr>
          <p:nvPr>
            <p:ph idx="14"/>
          </p:nvPr>
        </p:nvSpPr>
        <p:spPr>
          <a:xfrm>
            <a:off x="374604" y="6510478"/>
            <a:ext cx="3192072" cy="310280"/>
          </a:xfrm>
        </p:spPr>
        <p:txBody>
          <a:bodyPr numCol="1">
            <a:noAutofit/>
          </a:bodyPr>
          <a:lstStyle>
            <a:lvl1pPr>
              <a:spcBef>
                <a:spcPts val="720"/>
              </a:spcBef>
              <a:tabLst>
                <a:tab pos="343133" algn="l"/>
              </a:tabLst>
              <a:defRPr sz="960" cap="none" baseline="0">
                <a:solidFill>
                  <a:schemeClr val="bg1"/>
                </a:solidFill>
                <a:latin typeface="+mn-lt"/>
              </a:defRPr>
            </a:lvl1pPr>
          </a:lstStyle>
          <a:p>
            <a:pPr lvl="0"/>
            <a:r>
              <a:rPr lang="en-US" smtClean="0"/>
              <a:t>Click to edit Master text styles</a:t>
            </a:r>
          </a:p>
        </p:txBody>
      </p:sp>
      <p:cxnSp>
        <p:nvCxnSpPr>
          <p:cNvPr id="8" name="Straight Connector 7"/>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t>Confidential information only for training purpose (refer to disclaimer)</a:t>
            </a:r>
            <a:endParaRPr lang="en-US" dirty="0"/>
          </a:p>
        </p:txBody>
      </p:sp>
    </p:spTree>
    <p:extLst>
      <p:ext uri="{BB962C8B-B14F-4D97-AF65-F5344CB8AC3E}">
        <p14:creationId xmlns:p14="http://schemas.microsoft.com/office/powerpoint/2010/main" val="10178622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8"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1" y="80390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9" y="6093256"/>
            <a:ext cx="1095299"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Tree>
    <p:extLst>
      <p:ext uri="{BB962C8B-B14F-4D97-AF65-F5344CB8AC3E}">
        <p14:creationId xmlns:p14="http://schemas.microsoft.com/office/powerpoint/2010/main" val="14066031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582314" y="1111717"/>
            <a:ext cx="9816115" cy="889374"/>
          </a:xfrm>
          <a:prstGeom prst="rect">
            <a:avLst/>
          </a:prstGeom>
        </p:spPr>
        <p:txBody>
          <a:bodyPr vert="horz" lIns="0" tIns="0" rIns="0" bIns="0" rtlCol="0" anchor="t" anchorCtr="0">
            <a:noAutofit/>
          </a:bodyPr>
          <a:lstStyle/>
          <a:p>
            <a:r>
              <a:rPr lang="en-GB" noProof="0" smtClean="0"/>
              <a:t>Click to edit Master title style</a:t>
            </a:r>
            <a:endParaRPr lang="en-GB" noProof="0" dirty="0"/>
          </a:p>
        </p:txBody>
      </p:sp>
      <p:sp>
        <p:nvSpPr>
          <p:cNvPr id="19" name="Content Placeholder 18"/>
          <p:cNvSpPr>
            <a:spLocks noGrp="1"/>
          </p:cNvSpPr>
          <p:nvPr>
            <p:ph sz="quarter" idx="10"/>
          </p:nvPr>
        </p:nvSpPr>
        <p:spPr>
          <a:xfrm>
            <a:off x="582313" y="2149323"/>
            <a:ext cx="9816115" cy="1012713"/>
          </a:xfrm>
        </p:spPr>
        <p:txBody>
          <a:bodyPr/>
          <a:lstStyle>
            <a:lvl5pPr>
              <a:defRPr/>
            </a:lvl5pPr>
            <a:lvl6pPr>
              <a:defRPr/>
            </a:lvl6pPr>
            <a:lvl7pPr>
              <a:defRPr/>
            </a:lvl7pPr>
            <a:lvl8pPr>
              <a:defRPr/>
            </a:lvl8pPr>
            <a:lvl9pPr>
              <a:defRPr/>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smtClean="0"/>
          </a:p>
        </p:txBody>
      </p:sp>
      <p:sp>
        <p:nvSpPr>
          <p:cNvPr id="10" name="Slide Number Placeholder 5"/>
          <p:cNvSpPr>
            <a:spLocks noGrp="1"/>
          </p:cNvSpPr>
          <p:nvPr>
            <p:ph type="sldNum" sz="quarter" idx="4"/>
          </p:nvPr>
        </p:nvSpPr>
        <p:spPr>
          <a:xfrm>
            <a:off x="8568305" y="7040877"/>
            <a:ext cx="1830123" cy="148229"/>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FEBD7F86-1881-4698-8703-FB80B0800997}" type="slidenum">
              <a:rPr lang="en-GB" smtClean="0"/>
              <a:pPr/>
              <a:t>‹#›</a:t>
            </a:fld>
            <a:endParaRPr lang="en-GB"/>
          </a:p>
        </p:txBody>
      </p:sp>
      <p:sp>
        <p:nvSpPr>
          <p:cNvPr id="9" name="PwCFirm"/>
          <p:cNvSpPr txBox="1"/>
          <p:nvPr userDrawn="1"/>
        </p:nvSpPr>
        <p:spPr>
          <a:xfrm>
            <a:off x="582312" y="7040877"/>
            <a:ext cx="3161122" cy="148229"/>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  |  July 2014</a:t>
            </a:r>
            <a:endParaRPr lang="en-GB" sz="1000" noProof="0" dirty="0">
              <a:latin typeface="Arial" pitchFamily="34" charset="0"/>
              <a:cs typeface="Arial" pitchFamily="34" charset="0"/>
            </a:endParaRPr>
          </a:p>
        </p:txBody>
      </p:sp>
    </p:spTree>
    <p:extLst>
      <p:ext uri="{BB962C8B-B14F-4D97-AF65-F5344CB8AC3E}">
        <p14:creationId xmlns:p14="http://schemas.microsoft.com/office/powerpoint/2010/main" val="3195506347"/>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Content with Title">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274519" y="1284535"/>
            <a:ext cx="9839961" cy="406363"/>
          </a:xfrm>
          <a:prstGeom prst="rect">
            <a:avLst/>
          </a:prstGeom>
          <a:noFill/>
          <a:ln>
            <a:noFill/>
          </a:ln>
        </p:spPr>
        <p:txBody>
          <a:bodyPr wrap="square" lIns="91425" tIns="91425" rIns="91425" bIns="91425" anchor="t" anchorCtr="0"/>
          <a:lstStyle>
            <a:lvl1pPr marL="0" marR="0" lvl="0" indent="0" algn="l" rtl="0">
              <a:lnSpc>
                <a:spcPct val="100000"/>
              </a:lnSpc>
              <a:spcBef>
                <a:spcPts val="432"/>
              </a:spcBef>
              <a:spcAft>
                <a:spcPts val="0"/>
              </a:spcAft>
              <a:buClr>
                <a:schemeClr val="accent2"/>
              </a:buClr>
              <a:buSzPct val="100000"/>
              <a:buFont typeface="Arial"/>
              <a:buNone/>
              <a:defRPr sz="1441" b="0" i="0" u="none" strike="noStrike" cap="none">
                <a:solidFill>
                  <a:srgbClr val="3F3F3F"/>
                </a:solidFill>
                <a:latin typeface="Georgia"/>
                <a:ea typeface="Georgia"/>
                <a:cs typeface="Georgia"/>
                <a:sym typeface="Georgia"/>
              </a:defRPr>
            </a:lvl1pPr>
            <a:lvl2pPr marL="305027" marR="0" lvl="1" indent="0" algn="l" rtl="0">
              <a:lnSpc>
                <a:spcPct val="100000"/>
              </a:lnSpc>
              <a:spcBef>
                <a:spcPts val="336"/>
              </a:spcBef>
              <a:spcAft>
                <a:spcPts val="0"/>
              </a:spcAft>
              <a:buClr>
                <a:schemeClr val="accent2"/>
              </a:buClr>
              <a:buSzPct val="100000"/>
              <a:buFont typeface="Noto Sans Symbols"/>
              <a:buChar char="▪"/>
              <a:defRPr sz="1681" b="0" i="0" u="none" strike="noStrike" cap="none">
                <a:solidFill>
                  <a:schemeClr val="accent2"/>
                </a:solidFill>
                <a:latin typeface="Georgia"/>
                <a:ea typeface="Georgia"/>
                <a:cs typeface="Georgia"/>
                <a:sym typeface="Georgia"/>
              </a:defRPr>
            </a:lvl2pPr>
            <a:lvl3pPr marL="472794" marR="0" lvl="2" indent="15251" algn="l" rtl="0">
              <a:lnSpc>
                <a:spcPct val="100000"/>
              </a:lnSpc>
              <a:spcBef>
                <a:spcPts val="288"/>
              </a:spcBef>
              <a:spcAft>
                <a:spcPts val="0"/>
              </a:spcAft>
              <a:buClr>
                <a:schemeClr val="accent2"/>
              </a:buClr>
              <a:buSzPct val="100000"/>
              <a:buFont typeface="Arial"/>
              <a:buChar char="–"/>
              <a:defRPr sz="1441" b="0" i="0" u="none" strike="noStrike" cap="none">
                <a:solidFill>
                  <a:schemeClr val="accent2"/>
                </a:solidFill>
                <a:latin typeface="Georgia"/>
                <a:ea typeface="Georgia"/>
                <a:cs typeface="Georgia"/>
                <a:sym typeface="Georgia"/>
              </a:defRPr>
            </a:lvl3pPr>
            <a:lvl4pPr marL="625309" marR="0" lvl="3" indent="61006" algn="l" rtl="0">
              <a:lnSpc>
                <a:spcPct val="100000"/>
              </a:lnSpc>
              <a:spcBef>
                <a:spcPts val="240"/>
              </a:spcBef>
              <a:spcAft>
                <a:spcPts val="0"/>
              </a:spcAft>
              <a:buClr>
                <a:schemeClr val="accent2"/>
              </a:buClr>
              <a:buSzPct val="100000"/>
              <a:buFont typeface="Arial"/>
              <a:buChar char="•"/>
              <a:defRPr sz="1201" b="0" i="0" u="none" strike="noStrike" cap="none">
                <a:solidFill>
                  <a:schemeClr val="accent2"/>
                </a:solidFill>
                <a:latin typeface="Georgia"/>
                <a:ea typeface="Georgia"/>
                <a:cs typeface="Georgia"/>
                <a:sym typeface="Georgia"/>
              </a:defRPr>
            </a:lvl4pPr>
            <a:lvl5pPr marL="825483" marR="0" lvl="4" indent="28596" algn="l" rtl="0">
              <a:lnSpc>
                <a:spcPct val="10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72297" marR="0" lvl="5"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6pPr>
            <a:lvl7pPr marL="3721349" marR="0" lvl="6"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7pPr>
            <a:lvl8pPr marL="4270400" marR="0" lvl="7"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8pPr>
            <a:lvl9pPr marL="4819452" marR="0" lvl="8"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9pPr>
          </a:lstStyle>
          <a:p>
            <a:endParaRPr/>
          </a:p>
        </p:txBody>
      </p:sp>
      <p:sp>
        <p:nvSpPr>
          <p:cNvPr id="25" name="Shape 25"/>
          <p:cNvSpPr txBox="1">
            <a:spLocks noGrp="1"/>
          </p:cNvSpPr>
          <p:nvPr>
            <p:ph type="title"/>
          </p:nvPr>
        </p:nvSpPr>
        <p:spPr>
          <a:xfrm>
            <a:off x="282714" y="358040"/>
            <a:ext cx="10156508" cy="62815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2"/>
              </a:buClr>
              <a:buSzPct val="100000"/>
              <a:buFont typeface="Georgia"/>
              <a:buNone/>
              <a:defRPr sz="2882" b="0" i="0" u="none" strike="noStrike" cap="none">
                <a:solidFill>
                  <a:schemeClr val="accent2"/>
                </a:solidFill>
                <a:latin typeface="Georgia"/>
                <a:ea typeface="Georgia"/>
                <a:cs typeface="Georgia"/>
                <a:sym typeface="Georgia"/>
              </a:defRPr>
            </a:lvl1pPr>
            <a:lvl2pPr lvl="1" indent="0" rtl="0">
              <a:spcBef>
                <a:spcPts val="0"/>
              </a:spcBef>
              <a:buClr>
                <a:srgbClr val="333332"/>
              </a:buClr>
              <a:buSzPct val="100000"/>
              <a:buFont typeface="Arial"/>
              <a:buNone/>
              <a:defRPr sz="2162">
                <a:solidFill>
                  <a:srgbClr val="333332"/>
                </a:solidFill>
              </a:defRPr>
            </a:lvl2pPr>
            <a:lvl3pPr lvl="2" indent="0" rtl="0">
              <a:spcBef>
                <a:spcPts val="0"/>
              </a:spcBef>
              <a:buClr>
                <a:srgbClr val="333332"/>
              </a:buClr>
              <a:buSzPct val="100000"/>
              <a:buFont typeface="Arial"/>
              <a:buNone/>
              <a:defRPr sz="2162">
                <a:solidFill>
                  <a:srgbClr val="333332"/>
                </a:solidFill>
              </a:defRPr>
            </a:lvl3pPr>
            <a:lvl4pPr lvl="3" indent="0" rtl="0">
              <a:spcBef>
                <a:spcPts val="0"/>
              </a:spcBef>
              <a:buClr>
                <a:srgbClr val="333332"/>
              </a:buClr>
              <a:buSzPct val="100000"/>
              <a:buFont typeface="Arial"/>
              <a:buNone/>
              <a:defRPr sz="2162">
                <a:solidFill>
                  <a:srgbClr val="333332"/>
                </a:solidFill>
              </a:defRPr>
            </a:lvl4pPr>
            <a:lvl5pPr lvl="4" indent="0" rtl="0">
              <a:spcBef>
                <a:spcPts val="0"/>
              </a:spcBef>
              <a:buClr>
                <a:srgbClr val="333332"/>
              </a:buClr>
              <a:buSzPct val="100000"/>
              <a:buFont typeface="Arial"/>
              <a:buNone/>
              <a:defRPr sz="2162">
                <a:solidFill>
                  <a:srgbClr val="333332"/>
                </a:solidFill>
              </a:defRPr>
            </a:lvl5pPr>
            <a:lvl6pPr lvl="5" indent="0" rtl="0">
              <a:spcBef>
                <a:spcPts val="0"/>
              </a:spcBef>
              <a:buClr>
                <a:srgbClr val="333332"/>
              </a:buClr>
              <a:buSzPct val="100000"/>
              <a:buFont typeface="Arial"/>
              <a:buNone/>
              <a:defRPr sz="2162">
                <a:solidFill>
                  <a:srgbClr val="333332"/>
                </a:solidFill>
              </a:defRPr>
            </a:lvl6pPr>
            <a:lvl7pPr lvl="6" indent="0" rtl="0">
              <a:spcBef>
                <a:spcPts val="0"/>
              </a:spcBef>
              <a:buClr>
                <a:srgbClr val="333332"/>
              </a:buClr>
              <a:buSzPct val="100000"/>
              <a:buFont typeface="Arial"/>
              <a:buNone/>
              <a:defRPr sz="2162">
                <a:solidFill>
                  <a:srgbClr val="333332"/>
                </a:solidFill>
              </a:defRPr>
            </a:lvl7pPr>
            <a:lvl8pPr lvl="7" indent="0" rtl="0">
              <a:spcBef>
                <a:spcPts val="0"/>
              </a:spcBef>
              <a:buClr>
                <a:srgbClr val="333332"/>
              </a:buClr>
              <a:buSzPct val="100000"/>
              <a:buFont typeface="Arial"/>
              <a:buNone/>
              <a:defRPr sz="2162">
                <a:solidFill>
                  <a:srgbClr val="333332"/>
                </a:solidFill>
              </a:defRPr>
            </a:lvl8pPr>
            <a:lvl9pPr lvl="8" indent="0" rtl="0">
              <a:spcBef>
                <a:spcPts val="0"/>
              </a:spcBef>
              <a:buClr>
                <a:srgbClr val="333332"/>
              </a:buClr>
              <a:buSzPct val="100000"/>
              <a:buFont typeface="Arial"/>
              <a:buNone/>
              <a:defRPr sz="2162">
                <a:solidFill>
                  <a:srgbClr val="333332"/>
                </a:solidFill>
              </a:defRPr>
            </a:lvl9pPr>
          </a:lstStyle>
          <a:p>
            <a:endParaRPr/>
          </a:p>
        </p:txBody>
      </p:sp>
    </p:spTree>
    <p:extLst>
      <p:ext uri="{BB962C8B-B14F-4D97-AF65-F5344CB8AC3E}">
        <p14:creationId xmlns:p14="http://schemas.microsoft.com/office/powerpoint/2010/main" val="10861492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Work Showcase">
  <p:cSld name="1_Work Showcase">
    <p:bg>
      <p:bgPr>
        <a:solidFill>
          <a:schemeClr val="lt1"/>
        </a:solidFill>
        <a:effectLst/>
      </p:bgPr>
    </p:bg>
    <p:spTree>
      <p:nvGrpSpPr>
        <p:cNvPr id="1" name="Shape 45"/>
        <p:cNvGrpSpPr/>
        <p:nvPr/>
      </p:nvGrpSpPr>
      <p:grpSpPr>
        <a:xfrm>
          <a:off x="0" y="0"/>
          <a:ext cx="0" cy="0"/>
          <a:chOff x="0" y="0"/>
          <a:chExt cx="0" cy="0"/>
        </a:xfrm>
      </p:grpSpPr>
      <p:grpSp>
        <p:nvGrpSpPr>
          <p:cNvPr id="46" name="Shape 46"/>
          <p:cNvGrpSpPr/>
          <p:nvPr/>
        </p:nvGrpSpPr>
        <p:grpSpPr>
          <a:xfrm>
            <a:off x="3698320" y="6072"/>
            <a:ext cx="131197" cy="7552701"/>
            <a:chOff x="3079705" y="14764"/>
            <a:chExt cx="109252" cy="5138755"/>
          </a:xfrm>
        </p:grpSpPr>
        <p:sp>
          <p:nvSpPr>
            <p:cNvPr id="47" name="Shape 47"/>
            <p:cNvSpPr/>
            <p:nvPr/>
          </p:nvSpPr>
          <p:spPr>
            <a:xfrm rot="5400000">
              <a:off x="3048850" y="2543560"/>
              <a:ext cx="170962" cy="109252"/>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162">
                <a:solidFill>
                  <a:schemeClr val="lt1"/>
                </a:solidFill>
                <a:latin typeface="Arial"/>
                <a:ea typeface="Arial"/>
                <a:cs typeface="Arial"/>
                <a:sym typeface="Arial"/>
              </a:endParaRPr>
            </a:p>
          </p:txBody>
        </p:sp>
        <p:sp>
          <p:nvSpPr>
            <p:cNvPr id="48" name="Shape 48"/>
            <p:cNvSpPr/>
            <p:nvPr/>
          </p:nvSpPr>
          <p:spPr>
            <a:xfrm rot="-5400000">
              <a:off x="568778" y="2533341"/>
              <a:ext cx="5138755" cy="101601"/>
            </a:xfrm>
            <a:custGeom>
              <a:avLst/>
              <a:gdLst/>
              <a:ahLst/>
              <a:cxnLst/>
              <a:rect l="0" t="0" r="0" b="0"/>
              <a:pathLst>
                <a:path w="12583" h="10000" extrusionOk="0">
                  <a:moveTo>
                    <a:pt x="12583" y="0"/>
                  </a:moveTo>
                  <a:lnTo>
                    <a:pt x="6453" y="469"/>
                  </a:lnTo>
                  <a:cubicBezTo>
                    <a:pt x="6389" y="3646"/>
                    <a:pt x="6323" y="6823"/>
                    <a:pt x="6257" y="10000"/>
                  </a:cubicBezTo>
                  <a:cubicBezTo>
                    <a:pt x="6183" y="6823"/>
                    <a:pt x="6110" y="3646"/>
                    <a:pt x="6035" y="469"/>
                  </a:cubicBezTo>
                  <a:lnTo>
                    <a:pt x="0" y="469"/>
                  </a:lnTo>
                </a:path>
              </a:pathLst>
            </a:custGeom>
            <a:noFill/>
            <a:ln w="9525" cap="rnd" cmpd="sng">
              <a:solidFill>
                <a:srgbClr val="E1301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62">
                <a:solidFill>
                  <a:schemeClr val="dk1"/>
                </a:solidFill>
                <a:latin typeface="Arial"/>
                <a:ea typeface="Arial"/>
                <a:cs typeface="Arial"/>
                <a:sym typeface="Arial"/>
              </a:endParaRPr>
            </a:p>
          </p:txBody>
        </p:sp>
      </p:grpSp>
      <p:sp>
        <p:nvSpPr>
          <p:cNvPr id="49" name="Shape 49"/>
          <p:cNvSpPr/>
          <p:nvPr/>
        </p:nvSpPr>
        <p:spPr>
          <a:xfrm>
            <a:off x="9385286" y="-4229"/>
            <a:ext cx="1596297" cy="7578629"/>
          </a:xfrm>
          <a:custGeom>
            <a:avLst/>
            <a:gdLst/>
            <a:ahLst/>
            <a:cxnLst/>
            <a:rect l="0" t="0" r="0" b="0"/>
            <a:pathLst>
              <a:path w="1329286" h="5156396" extrusionOk="0">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dk2"/>
          </a:solidFill>
          <a:ln>
            <a:noFill/>
          </a:ln>
        </p:spPr>
        <p:txBody>
          <a:bodyPr spcFirstLastPara="1" wrap="square" lIns="109789" tIns="54880" rIns="109789" bIns="54880" anchor="ctr" anchorCtr="0">
            <a:noAutofit/>
          </a:bodyPr>
          <a:lstStyle/>
          <a:p>
            <a:pPr marL="0" marR="0" lvl="0" indent="0" algn="ctr" rtl="0">
              <a:spcBef>
                <a:spcPts val="0"/>
              </a:spcBef>
              <a:spcAft>
                <a:spcPts val="0"/>
              </a:spcAft>
              <a:buNone/>
            </a:pPr>
            <a:endParaRPr sz="2162">
              <a:solidFill>
                <a:schemeClr val="lt1"/>
              </a:solidFill>
              <a:latin typeface="Arial"/>
              <a:ea typeface="Arial"/>
              <a:cs typeface="Arial"/>
              <a:sym typeface="Arial"/>
            </a:endParaRPr>
          </a:p>
        </p:txBody>
      </p:sp>
      <p:sp>
        <p:nvSpPr>
          <p:cNvPr id="50" name="Shape 50"/>
          <p:cNvSpPr txBox="1">
            <a:spLocks noGrp="1"/>
          </p:cNvSpPr>
          <p:nvPr>
            <p:ph type="title"/>
          </p:nvPr>
        </p:nvSpPr>
        <p:spPr>
          <a:xfrm>
            <a:off x="435558" y="4564208"/>
            <a:ext cx="2952124" cy="509789"/>
          </a:xfrm>
          <a:prstGeom prst="rect">
            <a:avLst/>
          </a:prstGeom>
          <a:noFill/>
          <a:ln>
            <a:noFill/>
          </a:ln>
        </p:spPr>
        <p:txBody>
          <a:bodyPr spcFirstLastPara="1" wrap="square" lIns="91425" tIns="91425" rIns="91425" bIns="91425" anchor="b" anchorCtr="0"/>
          <a:lstStyle>
            <a:lvl1pPr marR="0" lvl="0" algn="ctr" rtl="0">
              <a:lnSpc>
                <a:spcPct val="110000"/>
              </a:lnSpc>
              <a:spcBef>
                <a:spcPts val="0"/>
              </a:spcBef>
              <a:spcAft>
                <a:spcPts val="0"/>
              </a:spcAft>
              <a:buClr>
                <a:schemeClr val="dk1"/>
              </a:buClr>
              <a:buSzPts val="1600"/>
              <a:buFont typeface="Georgia"/>
              <a:buNone/>
              <a:defRPr sz="1921" b="0" i="0" u="none" strike="noStrike" cap="none">
                <a:solidFill>
                  <a:schemeClr val="dk1"/>
                </a:solidFill>
                <a:latin typeface="Georgia"/>
                <a:ea typeface="Georgia"/>
                <a:cs typeface="Georgia"/>
                <a:sym typeface="Georgia"/>
              </a:defRPr>
            </a:lvl1pPr>
            <a:lvl2pPr lvl="1">
              <a:spcBef>
                <a:spcPts val="0"/>
              </a:spcBef>
              <a:spcAft>
                <a:spcPts val="0"/>
              </a:spcAft>
              <a:buSzPts val="1400"/>
              <a:buNone/>
              <a:defRPr sz="2162"/>
            </a:lvl2pPr>
            <a:lvl3pPr lvl="2">
              <a:spcBef>
                <a:spcPts val="0"/>
              </a:spcBef>
              <a:spcAft>
                <a:spcPts val="0"/>
              </a:spcAft>
              <a:buSzPts val="1400"/>
              <a:buNone/>
              <a:defRPr sz="2162"/>
            </a:lvl3pPr>
            <a:lvl4pPr lvl="3">
              <a:spcBef>
                <a:spcPts val="0"/>
              </a:spcBef>
              <a:spcAft>
                <a:spcPts val="0"/>
              </a:spcAft>
              <a:buSzPts val="1400"/>
              <a:buNone/>
              <a:defRPr sz="2162"/>
            </a:lvl4pPr>
            <a:lvl5pPr lvl="4">
              <a:spcBef>
                <a:spcPts val="0"/>
              </a:spcBef>
              <a:spcAft>
                <a:spcPts val="0"/>
              </a:spcAft>
              <a:buSzPts val="1400"/>
              <a:buNone/>
              <a:defRPr sz="2162"/>
            </a:lvl5pPr>
            <a:lvl6pPr lvl="5">
              <a:spcBef>
                <a:spcPts val="0"/>
              </a:spcBef>
              <a:spcAft>
                <a:spcPts val="0"/>
              </a:spcAft>
              <a:buSzPts val="1400"/>
              <a:buNone/>
              <a:defRPr sz="2162"/>
            </a:lvl6pPr>
            <a:lvl7pPr lvl="6">
              <a:spcBef>
                <a:spcPts val="0"/>
              </a:spcBef>
              <a:spcAft>
                <a:spcPts val="0"/>
              </a:spcAft>
              <a:buSzPts val="1400"/>
              <a:buNone/>
              <a:defRPr sz="2162"/>
            </a:lvl7pPr>
            <a:lvl8pPr lvl="7">
              <a:spcBef>
                <a:spcPts val="0"/>
              </a:spcBef>
              <a:spcAft>
                <a:spcPts val="0"/>
              </a:spcAft>
              <a:buSzPts val="1400"/>
              <a:buNone/>
              <a:defRPr sz="2162"/>
            </a:lvl8pPr>
            <a:lvl9pPr lvl="8">
              <a:spcBef>
                <a:spcPts val="0"/>
              </a:spcBef>
              <a:spcAft>
                <a:spcPts val="0"/>
              </a:spcAft>
              <a:buSzPts val="1400"/>
              <a:buNone/>
              <a:defRPr sz="2162"/>
            </a:lvl9pPr>
          </a:lstStyle>
          <a:p>
            <a:endParaRPr/>
          </a:p>
        </p:txBody>
      </p:sp>
      <p:sp>
        <p:nvSpPr>
          <p:cNvPr id="51" name="Shape 51"/>
          <p:cNvSpPr txBox="1">
            <a:spLocks noGrp="1"/>
          </p:cNvSpPr>
          <p:nvPr>
            <p:ph type="body" idx="1"/>
          </p:nvPr>
        </p:nvSpPr>
        <p:spPr>
          <a:xfrm>
            <a:off x="374605" y="5427479"/>
            <a:ext cx="2936130" cy="339678"/>
          </a:xfrm>
          <a:prstGeom prst="rect">
            <a:avLst/>
          </a:prstGeom>
          <a:noFill/>
          <a:ln>
            <a:noFill/>
          </a:ln>
        </p:spPr>
        <p:txBody>
          <a:bodyPr spcFirstLastPara="1" wrap="square" lIns="91425" tIns="91425" rIns="91425" bIns="91425" anchor="t" anchorCtr="0"/>
          <a:lstStyle>
            <a:lvl1pPr marL="549051" marR="0" lvl="0" indent="-274526" algn="ctr" rtl="0">
              <a:spcBef>
                <a:spcPts val="168"/>
              </a:spcBef>
              <a:spcAft>
                <a:spcPts val="0"/>
              </a:spcAft>
              <a:buClr>
                <a:schemeClr val="dk1"/>
              </a:buClr>
              <a:buSzPts val="700"/>
              <a:buFont typeface="Arial"/>
              <a:buNone/>
              <a:defRPr sz="841" b="1" i="0" u="none" strike="noStrike" cap="none">
                <a:solidFill>
                  <a:schemeClr val="dk1"/>
                </a:solidFill>
                <a:latin typeface="Arial"/>
                <a:ea typeface="Arial"/>
                <a:cs typeface="Arial"/>
                <a:sym typeface="Arial"/>
              </a:defRPr>
            </a:lvl1pPr>
            <a:lvl2pPr marL="1098103" marR="0" lvl="1" indent="-274526" algn="l" rtl="0">
              <a:spcBef>
                <a:spcPts val="432"/>
              </a:spcBef>
              <a:spcAft>
                <a:spcPts val="0"/>
              </a:spcAft>
              <a:buClr>
                <a:srgbClr val="888888"/>
              </a:buClr>
              <a:buSzPts val="1800"/>
              <a:buFont typeface="Noto Sans Symbols"/>
              <a:buNone/>
              <a:defRPr sz="2162" b="0" i="0" u="none" strike="noStrike" cap="none">
                <a:solidFill>
                  <a:srgbClr val="888888"/>
                </a:solidFill>
                <a:latin typeface="Arial"/>
                <a:ea typeface="Arial"/>
                <a:cs typeface="Arial"/>
                <a:sym typeface="Arial"/>
              </a:defRPr>
            </a:lvl2pPr>
            <a:lvl3pPr marL="1647154" marR="0" lvl="2" indent="-274526" algn="l" rtl="0">
              <a:spcBef>
                <a:spcPts val="384"/>
              </a:spcBef>
              <a:spcAft>
                <a:spcPts val="0"/>
              </a:spcAft>
              <a:buClr>
                <a:srgbClr val="888888"/>
              </a:buClr>
              <a:buSzPts val="1600"/>
              <a:buFont typeface="Arial"/>
              <a:buNone/>
              <a:defRPr sz="1921" b="0" i="0" u="none" strike="noStrike" cap="none">
                <a:solidFill>
                  <a:srgbClr val="888888"/>
                </a:solidFill>
                <a:latin typeface="Arial"/>
                <a:ea typeface="Arial"/>
                <a:cs typeface="Arial"/>
                <a:sym typeface="Arial"/>
              </a:defRPr>
            </a:lvl3pPr>
            <a:lvl4pPr marL="2196206" marR="0" lvl="3"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4pPr>
            <a:lvl5pPr marL="2745257" marR="0" lvl="4"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5pPr>
            <a:lvl6pPr marL="3294309" marR="0" lvl="5"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6pPr>
            <a:lvl7pPr marL="3843360" marR="0" lvl="6"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7pPr>
            <a:lvl8pPr marL="4392412" marR="0" lvl="7"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8pPr>
            <a:lvl9pPr marL="4941463" marR="0" lvl="8" indent="-274526" algn="l" rtl="0">
              <a:spcBef>
                <a:spcPts val="336"/>
              </a:spcBef>
              <a:spcAft>
                <a:spcPts val="0"/>
              </a:spcAft>
              <a:buClr>
                <a:srgbClr val="888888"/>
              </a:buClr>
              <a:buSzPts val="1400"/>
              <a:buFont typeface="Arial"/>
              <a:buNone/>
              <a:defRPr sz="1681" b="0" i="0" u="none" strike="noStrike" cap="none">
                <a:solidFill>
                  <a:srgbClr val="888888"/>
                </a:solidFill>
                <a:latin typeface="Arial"/>
                <a:ea typeface="Arial"/>
                <a:cs typeface="Arial"/>
                <a:sym typeface="Arial"/>
              </a:defRPr>
            </a:lvl9pPr>
          </a:lstStyle>
          <a:p>
            <a:endParaRPr/>
          </a:p>
        </p:txBody>
      </p:sp>
      <p:sp>
        <p:nvSpPr>
          <p:cNvPr id="52" name="Shape 52"/>
          <p:cNvSpPr txBox="1">
            <a:spLocks noGrp="1"/>
          </p:cNvSpPr>
          <p:nvPr>
            <p:ph type="dt" idx="10"/>
          </p:nvPr>
        </p:nvSpPr>
        <p:spPr>
          <a:xfrm>
            <a:off x="509252" y="7754447"/>
            <a:ext cx="2562172" cy="402483"/>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441">
                <a:solidFill>
                  <a:srgbClr val="888888"/>
                </a:solidFill>
                <a:latin typeface="Arial"/>
                <a:ea typeface="Arial"/>
                <a:cs typeface="Arial"/>
                <a:sym typeface="Arial"/>
              </a:defRPr>
            </a:lvl1pPr>
            <a:lvl2pPr marR="0" lvl="1" algn="l" rtl="0">
              <a:spcBef>
                <a:spcPts val="0"/>
              </a:spcBef>
              <a:spcAft>
                <a:spcPts val="0"/>
              </a:spcAft>
              <a:buSzPts val="1400"/>
              <a:buNone/>
              <a:defRPr sz="2162"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162"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162"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162"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162"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162"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162"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162"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ftr" idx="11"/>
          </p:nvPr>
        </p:nvSpPr>
        <p:spPr>
          <a:xfrm>
            <a:off x="374603" y="7124623"/>
            <a:ext cx="3477234" cy="295563"/>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721">
                <a:solidFill>
                  <a:schemeClr val="lt2"/>
                </a:solidFill>
                <a:latin typeface="Arial"/>
                <a:ea typeface="Arial"/>
                <a:cs typeface="Arial"/>
                <a:sym typeface="Arial"/>
              </a:defRPr>
            </a:lvl1pPr>
            <a:lvl2pPr marR="0" lvl="1" algn="l" rtl="0">
              <a:spcBef>
                <a:spcPts val="0"/>
              </a:spcBef>
              <a:spcAft>
                <a:spcPts val="0"/>
              </a:spcAft>
              <a:buSzPts val="1400"/>
              <a:buNone/>
              <a:defRPr sz="2162"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162"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162"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162"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162"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162"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162"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162"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8046823" y="7033351"/>
            <a:ext cx="2562172" cy="135707"/>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721">
                <a:solidFill>
                  <a:schemeClr val="lt1"/>
                </a:solidFill>
                <a:latin typeface="Arial"/>
                <a:ea typeface="Arial"/>
                <a:cs typeface="Arial"/>
                <a:sym typeface="Arial"/>
              </a:defRPr>
            </a:lvl1pPr>
            <a:lvl2pPr marL="0" marR="0" lvl="1" indent="0" algn="r" rtl="0">
              <a:spcBef>
                <a:spcPts val="0"/>
              </a:spcBef>
              <a:buNone/>
              <a:defRPr sz="721">
                <a:solidFill>
                  <a:schemeClr val="lt1"/>
                </a:solidFill>
                <a:latin typeface="Arial"/>
                <a:ea typeface="Arial"/>
                <a:cs typeface="Arial"/>
                <a:sym typeface="Arial"/>
              </a:defRPr>
            </a:lvl2pPr>
            <a:lvl3pPr marL="0" marR="0" lvl="2" indent="0" algn="r" rtl="0">
              <a:spcBef>
                <a:spcPts val="0"/>
              </a:spcBef>
              <a:buNone/>
              <a:defRPr sz="721">
                <a:solidFill>
                  <a:schemeClr val="lt1"/>
                </a:solidFill>
                <a:latin typeface="Arial"/>
                <a:ea typeface="Arial"/>
                <a:cs typeface="Arial"/>
                <a:sym typeface="Arial"/>
              </a:defRPr>
            </a:lvl3pPr>
            <a:lvl4pPr marL="0" marR="0" lvl="3" indent="0" algn="r" rtl="0">
              <a:spcBef>
                <a:spcPts val="0"/>
              </a:spcBef>
              <a:buNone/>
              <a:defRPr sz="721">
                <a:solidFill>
                  <a:schemeClr val="lt1"/>
                </a:solidFill>
                <a:latin typeface="Arial"/>
                <a:ea typeface="Arial"/>
                <a:cs typeface="Arial"/>
                <a:sym typeface="Arial"/>
              </a:defRPr>
            </a:lvl4pPr>
            <a:lvl5pPr marL="0" marR="0" lvl="4" indent="0" algn="r" rtl="0">
              <a:spcBef>
                <a:spcPts val="0"/>
              </a:spcBef>
              <a:buNone/>
              <a:defRPr sz="721">
                <a:solidFill>
                  <a:schemeClr val="lt1"/>
                </a:solidFill>
                <a:latin typeface="Arial"/>
                <a:ea typeface="Arial"/>
                <a:cs typeface="Arial"/>
                <a:sym typeface="Arial"/>
              </a:defRPr>
            </a:lvl5pPr>
            <a:lvl6pPr marL="0" marR="0" lvl="5" indent="0" algn="r" rtl="0">
              <a:spcBef>
                <a:spcPts val="0"/>
              </a:spcBef>
              <a:buNone/>
              <a:defRPr sz="721">
                <a:solidFill>
                  <a:schemeClr val="lt1"/>
                </a:solidFill>
                <a:latin typeface="Arial"/>
                <a:ea typeface="Arial"/>
                <a:cs typeface="Arial"/>
                <a:sym typeface="Arial"/>
              </a:defRPr>
            </a:lvl6pPr>
            <a:lvl7pPr marL="0" marR="0" lvl="6" indent="0" algn="r" rtl="0">
              <a:spcBef>
                <a:spcPts val="0"/>
              </a:spcBef>
              <a:buNone/>
              <a:defRPr sz="721">
                <a:solidFill>
                  <a:schemeClr val="lt1"/>
                </a:solidFill>
                <a:latin typeface="Arial"/>
                <a:ea typeface="Arial"/>
                <a:cs typeface="Arial"/>
                <a:sym typeface="Arial"/>
              </a:defRPr>
            </a:lvl7pPr>
            <a:lvl8pPr marL="0" marR="0" lvl="7" indent="0" algn="r" rtl="0">
              <a:spcBef>
                <a:spcPts val="0"/>
              </a:spcBef>
              <a:buNone/>
              <a:defRPr sz="721">
                <a:solidFill>
                  <a:schemeClr val="lt1"/>
                </a:solidFill>
                <a:latin typeface="Arial"/>
                <a:ea typeface="Arial"/>
                <a:cs typeface="Arial"/>
                <a:sym typeface="Arial"/>
              </a:defRPr>
            </a:lvl8pPr>
            <a:lvl9pPr marL="0" marR="0" lvl="8" indent="0" algn="r" rtl="0">
              <a:spcBef>
                <a:spcPts val="0"/>
              </a:spcBef>
              <a:buNone/>
              <a:defRPr sz="721">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56" name="Shape 56"/>
          <p:cNvSpPr txBox="1">
            <a:spLocks noGrp="1"/>
          </p:cNvSpPr>
          <p:nvPr>
            <p:ph type="body" idx="2"/>
          </p:nvPr>
        </p:nvSpPr>
        <p:spPr>
          <a:xfrm>
            <a:off x="4161595" y="566149"/>
            <a:ext cx="4474385" cy="759793"/>
          </a:xfrm>
          <a:prstGeom prst="rect">
            <a:avLst/>
          </a:prstGeom>
          <a:noFill/>
          <a:ln>
            <a:noFill/>
          </a:ln>
        </p:spPr>
        <p:txBody>
          <a:bodyPr spcFirstLastPara="1" wrap="square" lIns="91425" tIns="91425" rIns="91425" bIns="91425" anchor="t" anchorCtr="0"/>
          <a:lstStyle>
            <a:lvl1pPr marL="549051" marR="0" lvl="0" indent="-274526" algn="l" rtl="0">
              <a:spcBef>
                <a:spcPts val="2882"/>
              </a:spcBef>
              <a:spcAft>
                <a:spcPts val="0"/>
              </a:spcAft>
              <a:buClr>
                <a:schemeClr val="dk2"/>
              </a:buClr>
              <a:buSzPts val="1100"/>
              <a:buFont typeface="Arial"/>
              <a:buNone/>
              <a:defRPr sz="1321" b="0" i="0" u="none" strike="noStrike" cap="none">
                <a:solidFill>
                  <a:schemeClr val="dk2"/>
                </a:solidFill>
                <a:latin typeface="Georgia"/>
                <a:ea typeface="Georgia"/>
                <a:cs typeface="Georgia"/>
                <a:sym typeface="Georgia"/>
              </a:defRPr>
            </a:lvl1pPr>
            <a:lvl2pPr marL="1098103" marR="0" lvl="1" indent="-274526" algn="l" rtl="0">
              <a:lnSpc>
                <a:spcPct val="110000"/>
              </a:lnSpc>
              <a:spcBef>
                <a:spcPts val="721"/>
              </a:spcBef>
              <a:spcAft>
                <a:spcPts val="0"/>
              </a:spcAft>
              <a:buClr>
                <a:schemeClr val="lt2"/>
              </a:buClr>
              <a:buSzPts val="800"/>
              <a:buFont typeface="Noto Sans Symbols"/>
              <a:buNone/>
              <a:defRPr sz="961" b="0" i="0" u="none" strike="noStrike" cap="none">
                <a:solidFill>
                  <a:schemeClr val="lt2"/>
                </a:solidFill>
                <a:latin typeface="Arial"/>
                <a:ea typeface="Arial"/>
                <a:cs typeface="Arial"/>
                <a:sym typeface="Arial"/>
              </a:defRPr>
            </a:lvl2pPr>
            <a:lvl3pPr marL="1647154" marR="0" lvl="2" indent="-327906" algn="l" rtl="0">
              <a:lnSpc>
                <a:spcPct val="110000"/>
              </a:lnSpc>
              <a:spcBef>
                <a:spcPts val="721"/>
              </a:spcBef>
              <a:spcAft>
                <a:spcPts val="0"/>
              </a:spcAft>
              <a:buClr>
                <a:schemeClr val="lt2"/>
              </a:buClr>
              <a:buSzPts val="700"/>
              <a:buFont typeface="Arial"/>
              <a:buChar char="–"/>
              <a:defRPr sz="841" b="0" i="0" u="none" strike="noStrike" cap="none">
                <a:solidFill>
                  <a:schemeClr val="lt2"/>
                </a:solidFill>
                <a:latin typeface="Arial"/>
                <a:ea typeface="Arial"/>
                <a:cs typeface="Arial"/>
                <a:sym typeface="Arial"/>
              </a:defRPr>
            </a:lvl3pPr>
            <a:lvl4pPr marL="2196206" marR="0" lvl="3" indent="-335531" algn="l" rtl="0">
              <a:spcBef>
                <a:spcPts val="192"/>
              </a:spcBef>
              <a:spcAft>
                <a:spcPts val="0"/>
              </a:spcAft>
              <a:buClr>
                <a:schemeClr val="lt2"/>
              </a:buClr>
              <a:buSzPts val="800"/>
              <a:buFont typeface="Arial"/>
              <a:buChar char="•"/>
              <a:defRPr sz="961" b="0" i="0" u="none" strike="noStrike" cap="none">
                <a:solidFill>
                  <a:schemeClr val="lt2"/>
                </a:solidFill>
                <a:latin typeface="Arial"/>
                <a:ea typeface="Arial"/>
                <a:cs typeface="Arial"/>
                <a:sym typeface="Arial"/>
              </a:defRPr>
            </a:lvl4pPr>
            <a:lvl5pPr marL="2745257" marR="0" lvl="4" indent="-327906" algn="l" rtl="0">
              <a:spcBef>
                <a:spcPts val="168"/>
              </a:spcBef>
              <a:spcAft>
                <a:spcPts val="0"/>
              </a:spcAft>
              <a:buClr>
                <a:schemeClr val="lt2"/>
              </a:buClr>
              <a:buSzPts val="700"/>
              <a:buFont typeface="Arial"/>
              <a:buChar char="–"/>
              <a:defRPr sz="841" b="0" i="0" u="none" strike="noStrike" cap="none">
                <a:solidFill>
                  <a:schemeClr val="lt2"/>
                </a:solidFill>
                <a:latin typeface="Arial"/>
                <a:ea typeface="Arial"/>
                <a:cs typeface="Arial"/>
                <a:sym typeface="Arial"/>
              </a:defRPr>
            </a:lvl5pPr>
            <a:lvl6pPr marL="3294309" marR="0" lvl="5" indent="-427040" algn="l" rtl="0">
              <a:spcBef>
                <a:spcPts val="480"/>
              </a:spcBef>
              <a:spcAft>
                <a:spcPts val="0"/>
              </a:spcAft>
              <a:buClr>
                <a:schemeClr val="dk1"/>
              </a:buClr>
              <a:buSzPts val="2000"/>
              <a:buFont typeface="Arial"/>
              <a:buChar char="•"/>
              <a:defRPr sz="2402" b="0" i="0" u="none" strike="noStrike" cap="none">
                <a:solidFill>
                  <a:schemeClr val="dk1"/>
                </a:solidFill>
                <a:latin typeface="Arial"/>
                <a:ea typeface="Arial"/>
                <a:cs typeface="Arial"/>
                <a:sym typeface="Arial"/>
              </a:defRPr>
            </a:lvl6pPr>
            <a:lvl7pPr marL="3843360" marR="0" lvl="6" indent="-427040" algn="l" rtl="0">
              <a:spcBef>
                <a:spcPts val="480"/>
              </a:spcBef>
              <a:spcAft>
                <a:spcPts val="0"/>
              </a:spcAft>
              <a:buClr>
                <a:schemeClr val="dk1"/>
              </a:buClr>
              <a:buSzPts val="2000"/>
              <a:buFont typeface="Arial"/>
              <a:buChar char="•"/>
              <a:defRPr sz="2402" b="0" i="0" u="none" strike="noStrike" cap="none">
                <a:solidFill>
                  <a:schemeClr val="dk1"/>
                </a:solidFill>
                <a:latin typeface="Arial"/>
                <a:ea typeface="Arial"/>
                <a:cs typeface="Arial"/>
                <a:sym typeface="Arial"/>
              </a:defRPr>
            </a:lvl7pPr>
            <a:lvl8pPr marL="4392412" marR="0" lvl="7" indent="-427040" algn="l" rtl="0">
              <a:spcBef>
                <a:spcPts val="480"/>
              </a:spcBef>
              <a:spcAft>
                <a:spcPts val="0"/>
              </a:spcAft>
              <a:buClr>
                <a:schemeClr val="dk1"/>
              </a:buClr>
              <a:buSzPts val="2000"/>
              <a:buFont typeface="Arial"/>
              <a:buChar char="•"/>
              <a:defRPr sz="2402" b="0" i="0" u="none" strike="noStrike" cap="none">
                <a:solidFill>
                  <a:schemeClr val="dk1"/>
                </a:solidFill>
                <a:latin typeface="Arial"/>
                <a:ea typeface="Arial"/>
                <a:cs typeface="Arial"/>
                <a:sym typeface="Arial"/>
              </a:defRPr>
            </a:lvl8pPr>
            <a:lvl9pPr marL="4941463" marR="0" lvl="8" indent="-427040" algn="l" rtl="0">
              <a:spcBef>
                <a:spcPts val="480"/>
              </a:spcBef>
              <a:spcAft>
                <a:spcPts val="0"/>
              </a:spcAft>
              <a:buClr>
                <a:schemeClr val="dk1"/>
              </a:buClr>
              <a:buSzPts val="2000"/>
              <a:buFont typeface="Arial"/>
              <a:buChar char="•"/>
              <a:defRPr sz="2402" b="0" i="0" u="none" strike="noStrike" cap="none">
                <a:solidFill>
                  <a:schemeClr val="dk1"/>
                </a:solidFill>
                <a:latin typeface="Arial"/>
                <a:ea typeface="Arial"/>
                <a:cs typeface="Arial"/>
                <a:sym typeface="Arial"/>
              </a:defRPr>
            </a:lvl9pPr>
          </a:lstStyle>
          <a:p>
            <a:endParaRPr/>
          </a:p>
        </p:txBody>
      </p:sp>
      <p:sp>
        <p:nvSpPr>
          <p:cNvPr id="13"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0956998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Quadrant">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576223" y="2287968"/>
            <a:ext cx="4610253" cy="591285"/>
          </a:xfrm>
          <a:prstGeom prst="rect">
            <a:avLst/>
          </a:prstGeom>
          <a:noFill/>
          <a:ln>
            <a:noFill/>
          </a:ln>
        </p:spPr>
        <p:txBody>
          <a:bodyPr wrap="square" lIns="91425" tIns="91425" rIns="91425" bIns="91425" anchor="t" anchorCtr="0"/>
          <a:lstStyle>
            <a:lvl1pPr marL="0" marR="0" lvl="0" indent="0" algn="l" rtl="0">
              <a:lnSpc>
                <a:spcPct val="110000"/>
              </a:lnSpc>
              <a:spcBef>
                <a:spcPts val="721"/>
              </a:spcBef>
              <a:spcAft>
                <a:spcPts val="0"/>
              </a:spcAft>
              <a:buClr>
                <a:schemeClr val="accent2"/>
              </a:buClr>
              <a:buSzPct val="100000"/>
              <a:buFont typeface="Arial"/>
              <a:buNone/>
              <a:defRPr sz="2402" b="0" i="0" u="none" strike="noStrike" cap="none">
                <a:solidFill>
                  <a:schemeClr val="accent2"/>
                </a:solidFill>
                <a:latin typeface="Georgia"/>
                <a:ea typeface="Georgia"/>
                <a:cs typeface="Georgia"/>
                <a:sym typeface="Georgia"/>
              </a:defRPr>
            </a:lvl1pPr>
            <a:lvl2pPr marL="0" marR="0" lvl="1" indent="0" algn="l" rtl="0">
              <a:lnSpc>
                <a:spcPct val="110000"/>
              </a:lnSpc>
              <a:spcBef>
                <a:spcPts val="360"/>
              </a:spcBef>
              <a:spcAft>
                <a:spcPts val="0"/>
              </a:spcAft>
              <a:buClr>
                <a:schemeClr val="accent2"/>
              </a:buClr>
              <a:buSzPct val="100000"/>
              <a:buFont typeface="Noto Sans Symbols"/>
              <a:buNone/>
              <a:defRPr sz="961" b="0" i="0" u="none" strike="noStrike" cap="none">
                <a:solidFill>
                  <a:schemeClr val="accent2"/>
                </a:solidFill>
                <a:latin typeface="Georgia"/>
                <a:ea typeface="Georgia"/>
                <a:cs typeface="Georgia"/>
                <a:sym typeface="Georgia"/>
              </a:defRPr>
            </a:lvl2pPr>
            <a:lvl3pPr marL="320279" marR="0" lvl="2" indent="0"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3pPr>
            <a:lvl4pPr marL="413694" marR="0" lvl="3" indent="36223" algn="l" rtl="0">
              <a:lnSpc>
                <a:spcPct val="110000"/>
              </a:lnSpc>
              <a:spcBef>
                <a:spcPts val="168"/>
              </a:spcBef>
              <a:spcAft>
                <a:spcPts val="0"/>
              </a:spcAft>
              <a:buClr>
                <a:schemeClr val="accent2"/>
              </a:buClr>
              <a:buSzPct val="100000"/>
              <a:buFont typeface="Arial"/>
              <a:buChar char="•"/>
              <a:defRPr sz="841" b="0" i="0" u="none" strike="noStrike" cap="none">
                <a:solidFill>
                  <a:schemeClr val="accent2"/>
                </a:solidFill>
                <a:latin typeface="Georgia"/>
                <a:ea typeface="Georgia"/>
                <a:cs typeface="Georgia"/>
                <a:sym typeface="Georgia"/>
              </a:defRPr>
            </a:lvl4pPr>
            <a:lvl5pPr marL="594806" marR="0" lvl="4" indent="15251"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57046" marR="0" lvl="5"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6pPr>
            <a:lvl7pPr marL="3706097" marR="0" lvl="6"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7pPr>
            <a:lvl8pPr marL="4255149" marR="0" lvl="7"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8pPr>
            <a:lvl9pPr marL="4804200" marR="0" lvl="8"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9pPr>
          </a:lstStyle>
          <a:p>
            <a:endParaRPr/>
          </a:p>
        </p:txBody>
      </p:sp>
      <p:cxnSp>
        <p:nvCxnSpPr>
          <p:cNvPr id="103" name="Shape 103"/>
          <p:cNvCxnSpPr/>
          <p:nvPr/>
        </p:nvCxnSpPr>
        <p:spPr>
          <a:xfrm>
            <a:off x="5473863" y="2029395"/>
            <a:ext cx="0" cy="4516845"/>
          </a:xfrm>
          <a:prstGeom prst="straightConnector1">
            <a:avLst/>
          </a:prstGeom>
          <a:noFill/>
          <a:ln w="9525" cap="flat" cmpd="sng">
            <a:solidFill>
              <a:srgbClr val="CCCCCC"/>
            </a:solidFill>
            <a:prstDash val="solid"/>
            <a:round/>
            <a:headEnd type="none" w="med" len="med"/>
            <a:tailEnd type="none" w="med" len="med"/>
          </a:ln>
        </p:spPr>
      </p:cxnSp>
      <p:cxnSp>
        <p:nvCxnSpPr>
          <p:cNvPr id="104" name="Shape 104"/>
          <p:cNvCxnSpPr/>
          <p:nvPr/>
        </p:nvCxnSpPr>
        <p:spPr>
          <a:xfrm>
            <a:off x="5934494" y="4287819"/>
            <a:ext cx="4474795" cy="0"/>
          </a:xfrm>
          <a:prstGeom prst="straightConnector1">
            <a:avLst/>
          </a:prstGeom>
          <a:noFill/>
          <a:ln w="9525" cap="flat" cmpd="sng">
            <a:solidFill>
              <a:srgbClr val="CCCCCC"/>
            </a:solidFill>
            <a:prstDash val="solid"/>
            <a:round/>
            <a:headEnd type="none" w="med" len="med"/>
            <a:tailEnd type="none" w="med" len="med"/>
          </a:ln>
        </p:spPr>
      </p:cxnSp>
      <p:cxnSp>
        <p:nvCxnSpPr>
          <p:cNvPr id="105" name="Shape 105"/>
          <p:cNvCxnSpPr/>
          <p:nvPr/>
        </p:nvCxnSpPr>
        <p:spPr>
          <a:xfrm>
            <a:off x="644003" y="4287819"/>
            <a:ext cx="4474795" cy="0"/>
          </a:xfrm>
          <a:prstGeom prst="straightConnector1">
            <a:avLst/>
          </a:prstGeom>
          <a:noFill/>
          <a:ln w="9525" cap="flat" cmpd="sng">
            <a:solidFill>
              <a:srgbClr val="CCCCCC"/>
            </a:solidFill>
            <a:prstDash val="solid"/>
            <a:round/>
            <a:headEnd type="none" w="med" len="med"/>
            <a:tailEnd type="none" w="med" len="med"/>
          </a:ln>
        </p:spPr>
      </p:cxnSp>
      <p:sp>
        <p:nvSpPr>
          <p:cNvPr id="106" name="Shape 106"/>
          <p:cNvSpPr txBox="1">
            <a:spLocks noGrp="1"/>
          </p:cNvSpPr>
          <p:nvPr>
            <p:ph type="body" idx="2"/>
          </p:nvPr>
        </p:nvSpPr>
        <p:spPr>
          <a:xfrm>
            <a:off x="1413359" y="3340543"/>
            <a:ext cx="2936123" cy="314030"/>
          </a:xfrm>
          <a:prstGeom prst="rect">
            <a:avLst/>
          </a:prstGeom>
          <a:noFill/>
          <a:ln>
            <a:noFill/>
          </a:ln>
        </p:spPr>
        <p:txBody>
          <a:bodyPr wrap="square" lIns="91425" tIns="91425" rIns="91425" bIns="91425" anchor="t" anchorCtr="0"/>
          <a:lstStyle>
            <a:lvl1pPr marL="0" marR="0" lvl="0" indent="0" algn="ctr" rtl="0">
              <a:lnSpc>
                <a:spcPct val="100000"/>
              </a:lnSpc>
              <a:spcBef>
                <a:spcPts val="168"/>
              </a:spcBef>
              <a:spcAft>
                <a:spcPts val="0"/>
              </a:spcAft>
              <a:buClr>
                <a:schemeClr val="accent2"/>
              </a:buClr>
              <a:buSzPct val="100000"/>
              <a:buFont typeface="Arial"/>
              <a:buNone/>
              <a:defRPr sz="841" b="1" i="0" u="none" strike="noStrike" cap="none">
                <a:solidFill>
                  <a:schemeClr val="accent2"/>
                </a:solidFill>
                <a:latin typeface="Arial"/>
                <a:ea typeface="Arial"/>
                <a:cs typeface="Arial"/>
                <a:sym typeface="Arial"/>
              </a:defRPr>
            </a:lvl1pPr>
            <a:lvl2pPr marL="549051" marR="0" lvl="1" indent="0" algn="l" rtl="0">
              <a:lnSpc>
                <a:spcPct val="100000"/>
              </a:lnSpc>
              <a:spcBef>
                <a:spcPts val="432"/>
              </a:spcBef>
              <a:spcAft>
                <a:spcPts val="0"/>
              </a:spcAft>
              <a:buClr>
                <a:schemeClr val="accent2"/>
              </a:buClr>
              <a:buSzPct val="100000"/>
              <a:buFont typeface="Arial"/>
              <a:buNone/>
              <a:defRPr sz="2162" b="0" i="0" u="none" strike="noStrike" cap="none">
                <a:solidFill>
                  <a:schemeClr val="accent2"/>
                </a:solidFill>
                <a:latin typeface="Arial"/>
                <a:ea typeface="Arial"/>
                <a:cs typeface="Arial"/>
                <a:sym typeface="Arial"/>
              </a:defRPr>
            </a:lvl2pPr>
            <a:lvl3pPr marL="1098103" marR="0" lvl="2" indent="0" algn="l" rtl="0">
              <a:lnSpc>
                <a:spcPct val="100000"/>
              </a:lnSpc>
              <a:spcBef>
                <a:spcPts val="384"/>
              </a:spcBef>
              <a:spcAft>
                <a:spcPts val="0"/>
              </a:spcAft>
              <a:buClr>
                <a:schemeClr val="accent2"/>
              </a:buClr>
              <a:buSzPct val="100000"/>
              <a:buFont typeface="Arial"/>
              <a:buNone/>
              <a:defRPr sz="1921" b="0" i="0" u="none" strike="noStrike" cap="none">
                <a:solidFill>
                  <a:schemeClr val="accent2"/>
                </a:solidFill>
                <a:latin typeface="Arial"/>
                <a:ea typeface="Arial"/>
                <a:cs typeface="Arial"/>
                <a:sym typeface="Arial"/>
              </a:defRPr>
            </a:lvl3pPr>
            <a:lvl4pPr marL="1647154" marR="0" lvl="3"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4pPr>
            <a:lvl5pPr marL="2196206" marR="0" lvl="4"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5pPr>
            <a:lvl6pPr marL="2745257" marR="0" lvl="5"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6pPr>
            <a:lvl7pPr marL="3294309" marR="0" lvl="6"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7pPr>
            <a:lvl8pPr marL="3843360" marR="0" lvl="7"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8pPr>
            <a:lvl9pPr marL="4392412" marR="0" lvl="8"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9pPr>
          </a:lstStyle>
          <a:p>
            <a:endParaRPr/>
          </a:p>
        </p:txBody>
      </p:sp>
      <p:sp>
        <p:nvSpPr>
          <p:cNvPr id="107" name="Shape 107"/>
          <p:cNvSpPr txBox="1">
            <a:spLocks noGrp="1"/>
          </p:cNvSpPr>
          <p:nvPr>
            <p:ph type="body" idx="3"/>
          </p:nvPr>
        </p:nvSpPr>
        <p:spPr>
          <a:xfrm>
            <a:off x="5866716" y="2287968"/>
            <a:ext cx="4610253" cy="591285"/>
          </a:xfrm>
          <a:prstGeom prst="rect">
            <a:avLst/>
          </a:prstGeom>
          <a:noFill/>
          <a:ln>
            <a:noFill/>
          </a:ln>
        </p:spPr>
        <p:txBody>
          <a:bodyPr wrap="square" lIns="91425" tIns="91425" rIns="91425" bIns="91425" anchor="t" anchorCtr="0"/>
          <a:lstStyle>
            <a:lvl1pPr marL="0" marR="0" lvl="0" indent="0" algn="l" rtl="0">
              <a:lnSpc>
                <a:spcPct val="110000"/>
              </a:lnSpc>
              <a:spcBef>
                <a:spcPts val="721"/>
              </a:spcBef>
              <a:spcAft>
                <a:spcPts val="0"/>
              </a:spcAft>
              <a:buClr>
                <a:schemeClr val="accent2"/>
              </a:buClr>
              <a:buSzPct val="100000"/>
              <a:buFont typeface="Arial"/>
              <a:buNone/>
              <a:defRPr sz="2402" b="0" i="0" u="none" strike="noStrike" cap="none">
                <a:solidFill>
                  <a:schemeClr val="accent2"/>
                </a:solidFill>
                <a:latin typeface="Georgia"/>
                <a:ea typeface="Georgia"/>
                <a:cs typeface="Georgia"/>
                <a:sym typeface="Georgia"/>
              </a:defRPr>
            </a:lvl1pPr>
            <a:lvl2pPr marL="0" marR="0" lvl="1" indent="0" algn="l" rtl="0">
              <a:lnSpc>
                <a:spcPct val="110000"/>
              </a:lnSpc>
              <a:spcBef>
                <a:spcPts val="360"/>
              </a:spcBef>
              <a:spcAft>
                <a:spcPts val="0"/>
              </a:spcAft>
              <a:buClr>
                <a:schemeClr val="accent2"/>
              </a:buClr>
              <a:buSzPct val="100000"/>
              <a:buFont typeface="Noto Sans Symbols"/>
              <a:buNone/>
              <a:defRPr sz="961" b="0" i="0" u="none" strike="noStrike" cap="none">
                <a:solidFill>
                  <a:schemeClr val="accent2"/>
                </a:solidFill>
                <a:latin typeface="Georgia"/>
                <a:ea typeface="Georgia"/>
                <a:cs typeface="Georgia"/>
                <a:sym typeface="Georgia"/>
              </a:defRPr>
            </a:lvl2pPr>
            <a:lvl3pPr marL="320279" marR="0" lvl="2" indent="0"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3pPr>
            <a:lvl4pPr marL="413694" marR="0" lvl="3" indent="36223" algn="l" rtl="0">
              <a:lnSpc>
                <a:spcPct val="110000"/>
              </a:lnSpc>
              <a:spcBef>
                <a:spcPts val="168"/>
              </a:spcBef>
              <a:spcAft>
                <a:spcPts val="0"/>
              </a:spcAft>
              <a:buClr>
                <a:schemeClr val="accent2"/>
              </a:buClr>
              <a:buSzPct val="100000"/>
              <a:buFont typeface="Arial"/>
              <a:buChar char="•"/>
              <a:defRPr sz="841" b="0" i="0" u="none" strike="noStrike" cap="none">
                <a:solidFill>
                  <a:schemeClr val="accent2"/>
                </a:solidFill>
                <a:latin typeface="Georgia"/>
                <a:ea typeface="Georgia"/>
                <a:cs typeface="Georgia"/>
                <a:sym typeface="Georgia"/>
              </a:defRPr>
            </a:lvl4pPr>
            <a:lvl5pPr marL="594806" marR="0" lvl="4" indent="15251"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57046" marR="0" lvl="5"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6pPr>
            <a:lvl7pPr marL="3706097" marR="0" lvl="6"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7pPr>
            <a:lvl8pPr marL="4255149" marR="0" lvl="7"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8pPr>
            <a:lvl9pPr marL="4804200" marR="0" lvl="8"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9pPr>
          </a:lstStyle>
          <a:p>
            <a:endParaRPr/>
          </a:p>
        </p:txBody>
      </p:sp>
      <p:sp>
        <p:nvSpPr>
          <p:cNvPr id="108" name="Shape 108"/>
          <p:cNvSpPr txBox="1">
            <a:spLocks noGrp="1"/>
          </p:cNvSpPr>
          <p:nvPr>
            <p:ph type="body" idx="4"/>
          </p:nvPr>
        </p:nvSpPr>
        <p:spPr>
          <a:xfrm>
            <a:off x="6703850" y="3340543"/>
            <a:ext cx="2936123" cy="314030"/>
          </a:xfrm>
          <a:prstGeom prst="rect">
            <a:avLst/>
          </a:prstGeom>
          <a:noFill/>
          <a:ln>
            <a:noFill/>
          </a:ln>
        </p:spPr>
        <p:txBody>
          <a:bodyPr wrap="square" lIns="91425" tIns="91425" rIns="91425" bIns="91425" anchor="t" anchorCtr="0"/>
          <a:lstStyle>
            <a:lvl1pPr marL="0" marR="0" lvl="0" indent="0" algn="ctr" rtl="0">
              <a:lnSpc>
                <a:spcPct val="100000"/>
              </a:lnSpc>
              <a:spcBef>
                <a:spcPts val="168"/>
              </a:spcBef>
              <a:spcAft>
                <a:spcPts val="0"/>
              </a:spcAft>
              <a:buClr>
                <a:schemeClr val="accent2"/>
              </a:buClr>
              <a:buSzPct val="100000"/>
              <a:buFont typeface="Arial"/>
              <a:buNone/>
              <a:defRPr sz="841" b="1" i="0" u="none" strike="noStrike" cap="none">
                <a:solidFill>
                  <a:schemeClr val="accent2"/>
                </a:solidFill>
                <a:latin typeface="Arial"/>
                <a:ea typeface="Arial"/>
                <a:cs typeface="Arial"/>
                <a:sym typeface="Arial"/>
              </a:defRPr>
            </a:lvl1pPr>
            <a:lvl2pPr marL="549051" marR="0" lvl="1" indent="0" algn="l" rtl="0">
              <a:lnSpc>
                <a:spcPct val="100000"/>
              </a:lnSpc>
              <a:spcBef>
                <a:spcPts val="432"/>
              </a:spcBef>
              <a:spcAft>
                <a:spcPts val="0"/>
              </a:spcAft>
              <a:buClr>
                <a:schemeClr val="accent2"/>
              </a:buClr>
              <a:buSzPct val="100000"/>
              <a:buFont typeface="Arial"/>
              <a:buNone/>
              <a:defRPr sz="2162" b="0" i="0" u="none" strike="noStrike" cap="none">
                <a:solidFill>
                  <a:schemeClr val="accent2"/>
                </a:solidFill>
                <a:latin typeface="Arial"/>
                <a:ea typeface="Arial"/>
                <a:cs typeface="Arial"/>
                <a:sym typeface="Arial"/>
              </a:defRPr>
            </a:lvl2pPr>
            <a:lvl3pPr marL="1098103" marR="0" lvl="2" indent="0" algn="l" rtl="0">
              <a:lnSpc>
                <a:spcPct val="100000"/>
              </a:lnSpc>
              <a:spcBef>
                <a:spcPts val="384"/>
              </a:spcBef>
              <a:spcAft>
                <a:spcPts val="0"/>
              </a:spcAft>
              <a:buClr>
                <a:schemeClr val="accent2"/>
              </a:buClr>
              <a:buSzPct val="100000"/>
              <a:buFont typeface="Arial"/>
              <a:buNone/>
              <a:defRPr sz="1921" b="0" i="0" u="none" strike="noStrike" cap="none">
                <a:solidFill>
                  <a:schemeClr val="accent2"/>
                </a:solidFill>
                <a:latin typeface="Arial"/>
                <a:ea typeface="Arial"/>
                <a:cs typeface="Arial"/>
                <a:sym typeface="Arial"/>
              </a:defRPr>
            </a:lvl3pPr>
            <a:lvl4pPr marL="1647154" marR="0" lvl="3"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4pPr>
            <a:lvl5pPr marL="2196206" marR="0" lvl="4"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5pPr>
            <a:lvl6pPr marL="2745257" marR="0" lvl="5"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6pPr>
            <a:lvl7pPr marL="3294309" marR="0" lvl="6"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7pPr>
            <a:lvl8pPr marL="3843360" marR="0" lvl="7"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8pPr>
            <a:lvl9pPr marL="4392412" marR="0" lvl="8"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9pPr>
          </a:lstStyle>
          <a:p>
            <a:endParaRPr/>
          </a:p>
        </p:txBody>
      </p:sp>
      <p:sp>
        <p:nvSpPr>
          <p:cNvPr id="109" name="Shape 109"/>
          <p:cNvSpPr txBox="1">
            <a:spLocks noGrp="1"/>
          </p:cNvSpPr>
          <p:nvPr>
            <p:ph type="body" idx="5"/>
          </p:nvPr>
        </p:nvSpPr>
        <p:spPr>
          <a:xfrm>
            <a:off x="576223" y="4905119"/>
            <a:ext cx="4610253" cy="591285"/>
          </a:xfrm>
          <a:prstGeom prst="rect">
            <a:avLst/>
          </a:prstGeom>
          <a:noFill/>
          <a:ln>
            <a:noFill/>
          </a:ln>
        </p:spPr>
        <p:txBody>
          <a:bodyPr wrap="square" lIns="91425" tIns="91425" rIns="91425" bIns="91425" anchor="t" anchorCtr="0"/>
          <a:lstStyle>
            <a:lvl1pPr marL="0" marR="0" lvl="0" indent="0" algn="l" rtl="0">
              <a:lnSpc>
                <a:spcPct val="110000"/>
              </a:lnSpc>
              <a:spcBef>
                <a:spcPts val="721"/>
              </a:spcBef>
              <a:spcAft>
                <a:spcPts val="0"/>
              </a:spcAft>
              <a:buClr>
                <a:schemeClr val="accent2"/>
              </a:buClr>
              <a:buSzPct val="100000"/>
              <a:buFont typeface="Arial"/>
              <a:buNone/>
              <a:defRPr sz="2402" b="0" i="0" u="none" strike="noStrike" cap="none">
                <a:solidFill>
                  <a:schemeClr val="accent2"/>
                </a:solidFill>
                <a:latin typeface="Georgia"/>
                <a:ea typeface="Georgia"/>
                <a:cs typeface="Georgia"/>
                <a:sym typeface="Georgia"/>
              </a:defRPr>
            </a:lvl1pPr>
            <a:lvl2pPr marL="0" marR="0" lvl="1" indent="0" algn="l" rtl="0">
              <a:lnSpc>
                <a:spcPct val="110000"/>
              </a:lnSpc>
              <a:spcBef>
                <a:spcPts val="360"/>
              </a:spcBef>
              <a:spcAft>
                <a:spcPts val="0"/>
              </a:spcAft>
              <a:buClr>
                <a:schemeClr val="accent2"/>
              </a:buClr>
              <a:buSzPct val="100000"/>
              <a:buFont typeface="Noto Sans Symbols"/>
              <a:buNone/>
              <a:defRPr sz="961" b="0" i="0" u="none" strike="noStrike" cap="none">
                <a:solidFill>
                  <a:schemeClr val="accent2"/>
                </a:solidFill>
                <a:latin typeface="Georgia"/>
                <a:ea typeface="Georgia"/>
                <a:cs typeface="Georgia"/>
                <a:sym typeface="Georgia"/>
              </a:defRPr>
            </a:lvl2pPr>
            <a:lvl3pPr marL="320279" marR="0" lvl="2" indent="0"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3pPr>
            <a:lvl4pPr marL="413694" marR="0" lvl="3" indent="36223" algn="l" rtl="0">
              <a:lnSpc>
                <a:spcPct val="110000"/>
              </a:lnSpc>
              <a:spcBef>
                <a:spcPts val="168"/>
              </a:spcBef>
              <a:spcAft>
                <a:spcPts val="0"/>
              </a:spcAft>
              <a:buClr>
                <a:schemeClr val="accent2"/>
              </a:buClr>
              <a:buSzPct val="100000"/>
              <a:buFont typeface="Arial"/>
              <a:buChar char="•"/>
              <a:defRPr sz="841" b="0" i="0" u="none" strike="noStrike" cap="none">
                <a:solidFill>
                  <a:schemeClr val="accent2"/>
                </a:solidFill>
                <a:latin typeface="Georgia"/>
                <a:ea typeface="Georgia"/>
                <a:cs typeface="Georgia"/>
                <a:sym typeface="Georgia"/>
              </a:defRPr>
            </a:lvl4pPr>
            <a:lvl5pPr marL="594806" marR="0" lvl="4" indent="15251"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57046" marR="0" lvl="5"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6pPr>
            <a:lvl7pPr marL="3706097" marR="0" lvl="6"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7pPr>
            <a:lvl8pPr marL="4255149" marR="0" lvl="7"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8pPr>
            <a:lvl9pPr marL="4804200" marR="0" lvl="8"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9pPr>
          </a:lstStyle>
          <a:p>
            <a:endParaRPr/>
          </a:p>
        </p:txBody>
      </p:sp>
      <p:sp>
        <p:nvSpPr>
          <p:cNvPr id="110" name="Shape 110"/>
          <p:cNvSpPr txBox="1">
            <a:spLocks noGrp="1"/>
          </p:cNvSpPr>
          <p:nvPr>
            <p:ph type="body" idx="6"/>
          </p:nvPr>
        </p:nvSpPr>
        <p:spPr>
          <a:xfrm>
            <a:off x="1413359" y="5957691"/>
            <a:ext cx="2936123" cy="314030"/>
          </a:xfrm>
          <a:prstGeom prst="rect">
            <a:avLst/>
          </a:prstGeom>
          <a:noFill/>
          <a:ln>
            <a:noFill/>
          </a:ln>
        </p:spPr>
        <p:txBody>
          <a:bodyPr wrap="square" lIns="91425" tIns="91425" rIns="91425" bIns="91425" anchor="t" anchorCtr="0"/>
          <a:lstStyle>
            <a:lvl1pPr marL="0" marR="0" lvl="0" indent="0" algn="ctr" rtl="0">
              <a:lnSpc>
                <a:spcPct val="100000"/>
              </a:lnSpc>
              <a:spcBef>
                <a:spcPts val="168"/>
              </a:spcBef>
              <a:spcAft>
                <a:spcPts val="0"/>
              </a:spcAft>
              <a:buClr>
                <a:schemeClr val="accent2"/>
              </a:buClr>
              <a:buSzPct val="100000"/>
              <a:buFont typeface="Arial"/>
              <a:buNone/>
              <a:defRPr sz="841" b="1" i="0" u="none" strike="noStrike" cap="none">
                <a:solidFill>
                  <a:schemeClr val="accent2"/>
                </a:solidFill>
                <a:latin typeface="Arial"/>
                <a:ea typeface="Arial"/>
                <a:cs typeface="Arial"/>
                <a:sym typeface="Arial"/>
              </a:defRPr>
            </a:lvl1pPr>
            <a:lvl2pPr marL="549051" marR="0" lvl="1" indent="0" algn="l" rtl="0">
              <a:lnSpc>
                <a:spcPct val="100000"/>
              </a:lnSpc>
              <a:spcBef>
                <a:spcPts val="432"/>
              </a:spcBef>
              <a:spcAft>
                <a:spcPts val="0"/>
              </a:spcAft>
              <a:buClr>
                <a:schemeClr val="accent2"/>
              </a:buClr>
              <a:buSzPct val="100000"/>
              <a:buFont typeface="Arial"/>
              <a:buNone/>
              <a:defRPr sz="2162" b="0" i="0" u="none" strike="noStrike" cap="none">
                <a:solidFill>
                  <a:schemeClr val="accent2"/>
                </a:solidFill>
                <a:latin typeface="Arial"/>
                <a:ea typeface="Arial"/>
                <a:cs typeface="Arial"/>
                <a:sym typeface="Arial"/>
              </a:defRPr>
            </a:lvl2pPr>
            <a:lvl3pPr marL="1098103" marR="0" lvl="2" indent="0" algn="l" rtl="0">
              <a:lnSpc>
                <a:spcPct val="100000"/>
              </a:lnSpc>
              <a:spcBef>
                <a:spcPts val="384"/>
              </a:spcBef>
              <a:spcAft>
                <a:spcPts val="0"/>
              </a:spcAft>
              <a:buClr>
                <a:schemeClr val="accent2"/>
              </a:buClr>
              <a:buSzPct val="100000"/>
              <a:buFont typeface="Arial"/>
              <a:buNone/>
              <a:defRPr sz="1921" b="0" i="0" u="none" strike="noStrike" cap="none">
                <a:solidFill>
                  <a:schemeClr val="accent2"/>
                </a:solidFill>
                <a:latin typeface="Arial"/>
                <a:ea typeface="Arial"/>
                <a:cs typeface="Arial"/>
                <a:sym typeface="Arial"/>
              </a:defRPr>
            </a:lvl3pPr>
            <a:lvl4pPr marL="1647154" marR="0" lvl="3"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4pPr>
            <a:lvl5pPr marL="2196206" marR="0" lvl="4"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5pPr>
            <a:lvl6pPr marL="2745257" marR="0" lvl="5"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6pPr>
            <a:lvl7pPr marL="3294309" marR="0" lvl="6"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7pPr>
            <a:lvl8pPr marL="3843360" marR="0" lvl="7"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8pPr>
            <a:lvl9pPr marL="4392412" marR="0" lvl="8"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9pPr>
          </a:lstStyle>
          <a:p>
            <a:endParaRPr/>
          </a:p>
        </p:txBody>
      </p:sp>
      <p:sp>
        <p:nvSpPr>
          <p:cNvPr id="111" name="Shape 111"/>
          <p:cNvSpPr txBox="1">
            <a:spLocks noGrp="1"/>
          </p:cNvSpPr>
          <p:nvPr>
            <p:ph type="body" idx="7"/>
          </p:nvPr>
        </p:nvSpPr>
        <p:spPr>
          <a:xfrm>
            <a:off x="5866716" y="4905119"/>
            <a:ext cx="4610253" cy="591285"/>
          </a:xfrm>
          <a:prstGeom prst="rect">
            <a:avLst/>
          </a:prstGeom>
          <a:noFill/>
          <a:ln>
            <a:noFill/>
          </a:ln>
        </p:spPr>
        <p:txBody>
          <a:bodyPr wrap="square" lIns="91425" tIns="91425" rIns="91425" bIns="91425" anchor="t" anchorCtr="0"/>
          <a:lstStyle>
            <a:lvl1pPr marL="0" marR="0" lvl="0" indent="0" algn="l" rtl="0">
              <a:lnSpc>
                <a:spcPct val="110000"/>
              </a:lnSpc>
              <a:spcBef>
                <a:spcPts val="721"/>
              </a:spcBef>
              <a:spcAft>
                <a:spcPts val="0"/>
              </a:spcAft>
              <a:buClr>
                <a:schemeClr val="accent2"/>
              </a:buClr>
              <a:buSzPct val="100000"/>
              <a:buFont typeface="Arial"/>
              <a:buNone/>
              <a:defRPr sz="2402" b="0" i="0" u="none" strike="noStrike" cap="none">
                <a:solidFill>
                  <a:schemeClr val="accent2"/>
                </a:solidFill>
                <a:latin typeface="Georgia"/>
                <a:ea typeface="Georgia"/>
                <a:cs typeface="Georgia"/>
                <a:sym typeface="Georgia"/>
              </a:defRPr>
            </a:lvl1pPr>
            <a:lvl2pPr marL="0" marR="0" lvl="1" indent="0" algn="l" rtl="0">
              <a:lnSpc>
                <a:spcPct val="110000"/>
              </a:lnSpc>
              <a:spcBef>
                <a:spcPts val="360"/>
              </a:spcBef>
              <a:spcAft>
                <a:spcPts val="0"/>
              </a:spcAft>
              <a:buClr>
                <a:schemeClr val="accent2"/>
              </a:buClr>
              <a:buSzPct val="100000"/>
              <a:buFont typeface="Noto Sans Symbols"/>
              <a:buNone/>
              <a:defRPr sz="961" b="0" i="0" u="none" strike="noStrike" cap="none">
                <a:solidFill>
                  <a:schemeClr val="accent2"/>
                </a:solidFill>
                <a:latin typeface="Georgia"/>
                <a:ea typeface="Georgia"/>
                <a:cs typeface="Georgia"/>
                <a:sym typeface="Georgia"/>
              </a:defRPr>
            </a:lvl2pPr>
            <a:lvl3pPr marL="320279" marR="0" lvl="2" indent="0"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3pPr>
            <a:lvl4pPr marL="413694" marR="0" lvl="3" indent="36223" algn="l" rtl="0">
              <a:lnSpc>
                <a:spcPct val="110000"/>
              </a:lnSpc>
              <a:spcBef>
                <a:spcPts val="168"/>
              </a:spcBef>
              <a:spcAft>
                <a:spcPts val="0"/>
              </a:spcAft>
              <a:buClr>
                <a:schemeClr val="accent2"/>
              </a:buClr>
              <a:buSzPct val="100000"/>
              <a:buFont typeface="Arial"/>
              <a:buChar char="•"/>
              <a:defRPr sz="841" b="0" i="0" u="none" strike="noStrike" cap="none">
                <a:solidFill>
                  <a:schemeClr val="accent2"/>
                </a:solidFill>
                <a:latin typeface="Georgia"/>
                <a:ea typeface="Georgia"/>
                <a:cs typeface="Georgia"/>
                <a:sym typeface="Georgia"/>
              </a:defRPr>
            </a:lvl4pPr>
            <a:lvl5pPr marL="594806" marR="0" lvl="4" indent="15251" algn="l" rtl="0">
              <a:lnSpc>
                <a:spcPct val="11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57046" marR="0" lvl="5"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6pPr>
            <a:lvl7pPr marL="3706097" marR="0" lvl="6"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7pPr>
            <a:lvl8pPr marL="4255149" marR="0" lvl="7"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8pPr>
            <a:lvl9pPr marL="4804200" marR="0" lvl="8" indent="0" algn="l" rtl="0">
              <a:lnSpc>
                <a:spcPct val="100000"/>
              </a:lnSpc>
              <a:spcBef>
                <a:spcPts val="432"/>
              </a:spcBef>
              <a:spcAft>
                <a:spcPts val="0"/>
              </a:spcAft>
              <a:buClr>
                <a:schemeClr val="accent2"/>
              </a:buClr>
              <a:buSzPct val="100000"/>
              <a:buFont typeface="Arial"/>
              <a:buChar char="•"/>
              <a:defRPr sz="2162" b="0" i="0" u="none" strike="noStrike" cap="none">
                <a:solidFill>
                  <a:schemeClr val="accent2"/>
                </a:solidFill>
                <a:latin typeface="Georgia"/>
                <a:ea typeface="Georgia"/>
                <a:cs typeface="Georgia"/>
                <a:sym typeface="Georgia"/>
              </a:defRPr>
            </a:lvl9pPr>
          </a:lstStyle>
          <a:p>
            <a:endParaRPr/>
          </a:p>
        </p:txBody>
      </p:sp>
      <p:sp>
        <p:nvSpPr>
          <p:cNvPr id="112" name="Shape 112"/>
          <p:cNvSpPr txBox="1">
            <a:spLocks noGrp="1"/>
          </p:cNvSpPr>
          <p:nvPr>
            <p:ph type="body" idx="8"/>
          </p:nvPr>
        </p:nvSpPr>
        <p:spPr>
          <a:xfrm>
            <a:off x="6703850" y="5957691"/>
            <a:ext cx="2936123" cy="314030"/>
          </a:xfrm>
          <a:prstGeom prst="rect">
            <a:avLst/>
          </a:prstGeom>
          <a:noFill/>
          <a:ln>
            <a:noFill/>
          </a:ln>
        </p:spPr>
        <p:txBody>
          <a:bodyPr wrap="square" lIns="91425" tIns="91425" rIns="91425" bIns="91425" anchor="t" anchorCtr="0"/>
          <a:lstStyle>
            <a:lvl1pPr marL="0" marR="0" lvl="0" indent="0" algn="ctr" rtl="0">
              <a:lnSpc>
                <a:spcPct val="100000"/>
              </a:lnSpc>
              <a:spcBef>
                <a:spcPts val="168"/>
              </a:spcBef>
              <a:spcAft>
                <a:spcPts val="0"/>
              </a:spcAft>
              <a:buClr>
                <a:schemeClr val="accent2"/>
              </a:buClr>
              <a:buSzPct val="100000"/>
              <a:buFont typeface="Arial"/>
              <a:buNone/>
              <a:defRPr sz="841" b="1" i="0" u="none" strike="noStrike" cap="none">
                <a:solidFill>
                  <a:schemeClr val="accent2"/>
                </a:solidFill>
                <a:latin typeface="Arial"/>
                <a:ea typeface="Arial"/>
                <a:cs typeface="Arial"/>
                <a:sym typeface="Arial"/>
              </a:defRPr>
            </a:lvl1pPr>
            <a:lvl2pPr marL="549051" marR="0" lvl="1" indent="0" algn="l" rtl="0">
              <a:lnSpc>
                <a:spcPct val="100000"/>
              </a:lnSpc>
              <a:spcBef>
                <a:spcPts val="432"/>
              </a:spcBef>
              <a:spcAft>
                <a:spcPts val="0"/>
              </a:spcAft>
              <a:buClr>
                <a:schemeClr val="accent2"/>
              </a:buClr>
              <a:buSzPct val="100000"/>
              <a:buFont typeface="Arial"/>
              <a:buNone/>
              <a:defRPr sz="2162" b="0" i="0" u="none" strike="noStrike" cap="none">
                <a:solidFill>
                  <a:schemeClr val="accent2"/>
                </a:solidFill>
                <a:latin typeface="Arial"/>
                <a:ea typeface="Arial"/>
                <a:cs typeface="Arial"/>
                <a:sym typeface="Arial"/>
              </a:defRPr>
            </a:lvl2pPr>
            <a:lvl3pPr marL="1098103" marR="0" lvl="2" indent="0" algn="l" rtl="0">
              <a:lnSpc>
                <a:spcPct val="100000"/>
              </a:lnSpc>
              <a:spcBef>
                <a:spcPts val="384"/>
              </a:spcBef>
              <a:spcAft>
                <a:spcPts val="0"/>
              </a:spcAft>
              <a:buClr>
                <a:schemeClr val="accent2"/>
              </a:buClr>
              <a:buSzPct val="100000"/>
              <a:buFont typeface="Arial"/>
              <a:buNone/>
              <a:defRPr sz="1921" b="0" i="0" u="none" strike="noStrike" cap="none">
                <a:solidFill>
                  <a:schemeClr val="accent2"/>
                </a:solidFill>
                <a:latin typeface="Arial"/>
                <a:ea typeface="Arial"/>
                <a:cs typeface="Arial"/>
                <a:sym typeface="Arial"/>
              </a:defRPr>
            </a:lvl3pPr>
            <a:lvl4pPr marL="1647154" marR="0" lvl="3"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4pPr>
            <a:lvl5pPr marL="2196206" marR="0" lvl="4"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5pPr>
            <a:lvl6pPr marL="2745257" marR="0" lvl="5"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6pPr>
            <a:lvl7pPr marL="3294309" marR="0" lvl="6"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7pPr>
            <a:lvl8pPr marL="3843360" marR="0" lvl="7"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8pPr>
            <a:lvl9pPr marL="4392412" marR="0" lvl="8" indent="0" algn="l" rtl="0">
              <a:lnSpc>
                <a:spcPct val="100000"/>
              </a:lnSpc>
              <a:spcBef>
                <a:spcPts val="336"/>
              </a:spcBef>
              <a:spcAft>
                <a:spcPts val="0"/>
              </a:spcAft>
              <a:buClr>
                <a:schemeClr val="accent2"/>
              </a:buClr>
              <a:buSzPct val="100000"/>
              <a:buFont typeface="Arial"/>
              <a:buNone/>
              <a:defRPr sz="1681" b="0" i="0" u="none" strike="noStrike" cap="none">
                <a:solidFill>
                  <a:schemeClr val="accent2"/>
                </a:solidFill>
                <a:latin typeface="Arial"/>
                <a:ea typeface="Arial"/>
                <a:cs typeface="Arial"/>
                <a:sym typeface="Arial"/>
              </a:defRPr>
            </a:lvl9pPr>
          </a:lstStyle>
          <a:p>
            <a:endParaRPr/>
          </a:p>
        </p:txBody>
      </p:sp>
      <p:sp>
        <p:nvSpPr>
          <p:cNvPr id="115" name="Shape 115"/>
          <p:cNvSpPr txBox="1">
            <a:spLocks noGrp="1"/>
          </p:cNvSpPr>
          <p:nvPr>
            <p:ph type="title"/>
          </p:nvPr>
        </p:nvSpPr>
        <p:spPr>
          <a:xfrm>
            <a:off x="282714" y="358040"/>
            <a:ext cx="10156508" cy="62815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2"/>
              </a:buClr>
              <a:buSzPct val="100000"/>
              <a:buFont typeface="Georgia"/>
              <a:buNone/>
              <a:defRPr sz="2882" b="0" i="0" u="none" strike="noStrike" cap="none">
                <a:solidFill>
                  <a:schemeClr val="accent2"/>
                </a:solidFill>
                <a:latin typeface="Georgia"/>
                <a:ea typeface="Georgia"/>
                <a:cs typeface="Georgia"/>
                <a:sym typeface="Georgia"/>
              </a:defRPr>
            </a:lvl1pPr>
            <a:lvl2pPr lvl="1" indent="0" rtl="0">
              <a:spcBef>
                <a:spcPts val="0"/>
              </a:spcBef>
              <a:buClr>
                <a:srgbClr val="333332"/>
              </a:buClr>
              <a:buSzPct val="100000"/>
              <a:buFont typeface="Arial"/>
              <a:buNone/>
              <a:defRPr sz="2162">
                <a:solidFill>
                  <a:srgbClr val="333332"/>
                </a:solidFill>
              </a:defRPr>
            </a:lvl2pPr>
            <a:lvl3pPr lvl="2" indent="0" rtl="0">
              <a:spcBef>
                <a:spcPts val="0"/>
              </a:spcBef>
              <a:buClr>
                <a:srgbClr val="333332"/>
              </a:buClr>
              <a:buSzPct val="100000"/>
              <a:buFont typeface="Arial"/>
              <a:buNone/>
              <a:defRPr sz="2162">
                <a:solidFill>
                  <a:srgbClr val="333332"/>
                </a:solidFill>
              </a:defRPr>
            </a:lvl3pPr>
            <a:lvl4pPr lvl="3" indent="0" rtl="0">
              <a:spcBef>
                <a:spcPts val="0"/>
              </a:spcBef>
              <a:buClr>
                <a:srgbClr val="333332"/>
              </a:buClr>
              <a:buSzPct val="100000"/>
              <a:buFont typeface="Arial"/>
              <a:buNone/>
              <a:defRPr sz="2162">
                <a:solidFill>
                  <a:srgbClr val="333332"/>
                </a:solidFill>
              </a:defRPr>
            </a:lvl4pPr>
            <a:lvl5pPr lvl="4" indent="0" rtl="0">
              <a:spcBef>
                <a:spcPts val="0"/>
              </a:spcBef>
              <a:buClr>
                <a:srgbClr val="333332"/>
              </a:buClr>
              <a:buSzPct val="100000"/>
              <a:buFont typeface="Arial"/>
              <a:buNone/>
              <a:defRPr sz="2162">
                <a:solidFill>
                  <a:srgbClr val="333332"/>
                </a:solidFill>
              </a:defRPr>
            </a:lvl5pPr>
            <a:lvl6pPr lvl="5" indent="0" rtl="0">
              <a:spcBef>
                <a:spcPts val="0"/>
              </a:spcBef>
              <a:buClr>
                <a:srgbClr val="333332"/>
              </a:buClr>
              <a:buSzPct val="100000"/>
              <a:buFont typeface="Arial"/>
              <a:buNone/>
              <a:defRPr sz="2162">
                <a:solidFill>
                  <a:srgbClr val="333332"/>
                </a:solidFill>
              </a:defRPr>
            </a:lvl6pPr>
            <a:lvl7pPr lvl="6" indent="0" rtl="0">
              <a:spcBef>
                <a:spcPts val="0"/>
              </a:spcBef>
              <a:buClr>
                <a:srgbClr val="333332"/>
              </a:buClr>
              <a:buSzPct val="100000"/>
              <a:buFont typeface="Arial"/>
              <a:buNone/>
              <a:defRPr sz="2162">
                <a:solidFill>
                  <a:srgbClr val="333332"/>
                </a:solidFill>
              </a:defRPr>
            </a:lvl7pPr>
            <a:lvl8pPr lvl="7" indent="0" rtl="0">
              <a:spcBef>
                <a:spcPts val="0"/>
              </a:spcBef>
              <a:buClr>
                <a:srgbClr val="333332"/>
              </a:buClr>
              <a:buSzPct val="100000"/>
              <a:buFont typeface="Arial"/>
              <a:buNone/>
              <a:defRPr sz="2162">
                <a:solidFill>
                  <a:srgbClr val="333332"/>
                </a:solidFill>
              </a:defRPr>
            </a:lvl8pPr>
            <a:lvl9pPr lvl="8" indent="0" rtl="0">
              <a:spcBef>
                <a:spcPts val="0"/>
              </a:spcBef>
              <a:buClr>
                <a:srgbClr val="333332"/>
              </a:buClr>
              <a:buSzPct val="100000"/>
              <a:buFont typeface="Arial"/>
              <a:buNone/>
              <a:defRPr sz="2162">
                <a:solidFill>
                  <a:srgbClr val="333332"/>
                </a:solidFill>
              </a:defRPr>
            </a:lvl9pPr>
          </a:lstStyle>
          <a:p>
            <a:endParaRPr/>
          </a:p>
        </p:txBody>
      </p:sp>
      <p:sp>
        <p:nvSpPr>
          <p:cNvPr id="15" name="Slide Number Placeholder 5"/>
          <p:cNvSpPr>
            <a:spLocks noGrp="1"/>
          </p:cNvSpPr>
          <p:nvPr>
            <p:ph type="sldNum" sz="quarter" idx="12"/>
          </p:nvPr>
        </p:nvSpPr>
        <p:spPr>
          <a:xfrm>
            <a:off x="8046823" y="7180009"/>
            <a:ext cx="2562172" cy="147861"/>
          </a:xfrm>
        </p:spPr>
        <p:txBody>
          <a:bodyPr/>
          <a:lstStyle/>
          <a:p>
            <a:fld id="{F06B2653-D1AD-46BA-BB88-3123B5BA212E}" type="slidenum">
              <a:rPr lang="en-US" smtClean="0"/>
              <a:t>‹#›</a:t>
            </a:fld>
            <a:endParaRPr lang="en-US"/>
          </a:p>
        </p:txBody>
      </p:sp>
    </p:spTree>
    <p:extLst>
      <p:ext uri="{BB962C8B-B14F-4D97-AF65-F5344CB8AC3E}">
        <p14:creationId xmlns:p14="http://schemas.microsoft.com/office/powerpoint/2010/main" val="374157283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_COVER ONLY">
  <p:cSld name="_COVER ONLY">
    <p:bg>
      <p:bgPr>
        <a:solidFill>
          <a:schemeClr val="lt1"/>
        </a:solidFill>
        <a:effectLst/>
      </p:bgPr>
    </p:bg>
    <p:spTree>
      <p:nvGrpSpPr>
        <p:cNvPr id="1" name="Shape 241"/>
        <p:cNvGrpSpPr/>
        <p:nvPr/>
      </p:nvGrpSpPr>
      <p:grpSpPr>
        <a:xfrm>
          <a:off x="0" y="0"/>
          <a:ext cx="0" cy="0"/>
          <a:chOff x="0" y="0"/>
          <a:chExt cx="0" cy="0"/>
        </a:xfrm>
      </p:grpSpPr>
      <p:pic>
        <p:nvPicPr>
          <p:cNvPr id="242" name="Google Shape;242;p30"/>
          <p:cNvPicPr preferRelativeResize="0"/>
          <p:nvPr/>
        </p:nvPicPr>
        <p:blipFill/>
        <p:spPr>
          <a:xfrm>
            <a:off x="1907" y="2335"/>
            <a:ext cx="1906" cy="2332"/>
          </a:xfrm>
          <a:prstGeom prst="rect">
            <a:avLst/>
          </a:prstGeom>
          <a:solidFill>
            <a:srgbClr val="FFFFFF"/>
          </a:solidFill>
          <a:ln>
            <a:noFill/>
          </a:ln>
        </p:spPr>
      </p:pic>
      <p:sp>
        <p:nvSpPr>
          <p:cNvPr id="243" name="Google Shape;243;p30"/>
          <p:cNvSpPr/>
          <p:nvPr/>
        </p:nvSpPr>
        <p:spPr>
          <a:xfrm>
            <a:off x="1430" y="1750"/>
            <a:ext cx="1441" cy="1764"/>
          </a:xfrm>
          <a:prstGeom prst="rect">
            <a:avLst/>
          </a:prstGeom>
          <a:solidFill>
            <a:srgbClr val="FFFFFF"/>
          </a:solidFill>
          <a:ln>
            <a:noFill/>
          </a:ln>
        </p:spPr>
      </p:sp>
      <p:grpSp>
        <p:nvGrpSpPr>
          <p:cNvPr id="244" name="Google Shape;244;p30"/>
          <p:cNvGrpSpPr/>
          <p:nvPr/>
        </p:nvGrpSpPr>
        <p:grpSpPr>
          <a:xfrm>
            <a:off x="-4019" y="1467344"/>
            <a:ext cx="10977807" cy="153799"/>
            <a:chOff x="-3347" y="998362"/>
            <a:chExt cx="9141559" cy="104643"/>
          </a:xfrm>
        </p:grpSpPr>
        <p:sp>
          <p:nvSpPr>
            <p:cNvPr id="245" name="Google Shape;245;p30"/>
            <p:cNvSpPr/>
            <p:nvPr/>
          </p:nvSpPr>
          <p:spPr>
            <a:xfrm rot="10800000" flipH="1">
              <a:off x="976383" y="998362"/>
              <a:ext cx="200100" cy="97200"/>
            </a:xfrm>
            <a:prstGeom prst="triangle">
              <a:avLst>
                <a:gd name="adj" fmla="val 50000"/>
              </a:avLst>
            </a:prstGeom>
            <a:solidFill>
              <a:schemeClr val="l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681" b="0" i="0" u="none" strike="noStrike" cap="none">
                <a:solidFill>
                  <a:schemeClr val="lt1"/>
                </a:solidFill>
                <a:latin typeface="Arial"/>
                <a:ea typeface="Arial"/>
                <a:cs typeface="Arial"/>
                <a:sym typeface="Arial"/>
              </a:endParaRPr>
            </a:p>
          </p:txBody>
        </p:sp>
        <p:sp>
          <p:nvSpPr>
            <p:cNvPr id="246" name="Google Shape;246;p30"/>
            <p:cNvSpPr/>
            <p:nvPr/>
          </p:nvSpPr>
          <p:spPr>
            <a:xfrm>
              <a:off x="-3347" y="1004580"/>
              <a:ext cx="9141559" cy="98425"/>
            </a:xfrm>
            <a:custGeom>
              <a:avLst/>
              <a:gdLst/>
              <a:ahLst/>
              <a:cxnLst/>
              <a:rect l="l" t="t" r="r" b="b"/>
              <a:pathLst>
                <a:path w="10475" h="10000" extrusionOk="0">
                  <a:moveTo>
                    <a:pt x="10475" y="0"/>
                  </a:moveTo>
                  <a:lnTo>
                    <a:pt x="1334" y="0"/>
                  </a:lnTo>
                  <a:cubicBezTo>
                    <a:pt x="1303" y="3333"/>
                    <a:pt x="1272" y="6667"/>
                    <a:pt x="1242" y="10000"/>
                  </a:cubicBezTo>
                  <a:cubicBezTo>
                    <a:pt x="1207" y="6667"/>
                    <a:pt x="1172" y="3333"/>
                    <a:pt x="1138" y="0"/>
                  </a:cubicBezTo>
                  <a:lnTo>
                    <a:pt x="0" y="0"/>
                  </a:lnTo>
                </a:path>
              </a:pathLst>
            </a:custGeom>
            <a:noFill/>
            <a:ln w="9525" cap="rnd" cmpd="sng">
              <a:solidFill>
                <a:srgbClr val="E1301E"/>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81" b="0" i="0" u="none" strike="noStrike" cap="none">
                <a:solidFill>
                  <a:srgbClr val="000000"/>
                </a:solidFill>
                <a:latin typeface="Arial"/>
                <a:ea typeface="Arial"/>
                <a:cs typeface="Arial"/>
                <a:sym typeface="Arial"/>
              </a:endParaRPr>
            </a:p>
          </p:txBody>
        </p:sp>
      </p:grpSp>
      <p:sp>
        <p:nvSpPr>
          <p:cNvPr id="247" name="Google Shape;247;p30"/>
          <p:cNvSpPr txBox="1">
            <a:spLocks noGrp="1"/>
          </p:cNvSpPr>
          <p:nvPr>
            <p:ph type="ftr" idx="11"/>
          </p:nvPr>
        </p:nvSpPr>
        <p:spPr>
          <a:xfrm>
            <a:off x="371744" y="6897222"/>
            <a:ext cx="10238962" cy="249367"/>
          </a:xfrm>
          <a:prstGeom prst="rect">
            <a:avLst/>
          </a:prstGeom>
          <a:noFill/>
          <a:ln>
            <a:noFill/>
          </a:ln>
        </p:spPr>
        <p:txBody>
          <a:bodyPr spcFirstLastPara="1" wrap="square" lIns="68550" tIns="68550" rIns="68550" bIns="68550" anchor="b" anchorCtr="0"/>
          <a:lstStyle>
            <a:lvl1pPr marR="0" lvl="0" algn="l" rtl="0">
              <a:lnSpc>
                <a:spcPct val="100000"/>
              </a:lnSpc>
              <a:spcBef>
                <a:spcPts val="0"/>
              </a:spcBef>
              <a:spcAft>
                <a:spcPts val="0"/>
              </a:spcAft>
              <a:buClr>
                <a:srgbClr val="000000"/>
              </a:buClr>
              <a:buSzPts val="1000"/>
              <a:buFont typeface="Arial"/>
              <a:buNone/>
              <a:defRPr sz="721"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201" b="0" i="0" u="none" strike="noStrike" cap="none">
                <a:solidFill>
                  <a:srgbClr val="000000"/>
                </a:solidFill>
                <a:latin typeface="Arial"/>
                <a:ea typeface="Arial"/>
                <a:cs typeface="Arial"/>
                <a:sym typeface="Arial"/>
              </a:defRPr>
            </a:lvl9pPr>
          </a:lstStyle>
          <a:p>
            <a:endParaRPr/>
          </a:p>
        </p:txBody>
      </p:sp>
      <p:sp>
        <p:nvSpPr>
          <p:cNvPr id="248" name="Google Shape;248;p30"/>
          <p:cNvSpPr txBox="1">
            <a:spLocks noGrp="1"/>
          </p:cNvSpPr>
          <p:nvPr>
            <p:ph type="sldNum" idx="12"/>
          </p:nvPr>
        </p:nvSpPr>
        <p:spPr>
          <a:xfrm>
            <a:off x="8046823" y="7204550"/>
            <a:ext cx="2562172" cy="135364"/>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249" name="Google Shape;249;p30"/>
          <p:cNvSpPr txBox="1">
            <a:spLocks noGrp="1"/>
          </p:cNvSpPr>
          <p:nvPr>
            <p:ph type="title"/>
          </p:nvPr>
        </p:nvSpPr>
        <p:spPr>
          <a:xfrm>
            <a:off x="371744" y="920073"/>
            <a:ext cx="10238962" cy="33272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dk1"/>
              </a:buClr>
              <a:buSzPts val="1800"/>
              <a:buFont typeface="Georgia"/>
              <a:buNone/>
              <a:defRPr sz="2162"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9pPr>
          </a:lstStyle>
          <a:p>
            <a:endParaRPr/>
          </a:p>
        </p:txBody>
      </p:sp>
      <p:sp>
        <p:nvSpPr>
          <p:cNvPr id="250" name="Google Shape;250;p30"/>
          <p:cNvSpPr txBox="1"/>
          <p:nvPr/>
        </p:nvSpPr>
        <p:spPr>
          <a:xfrm>
            <a:off x="371744" y="7204550"/>
            <a:ext cx="3477234" cy="13536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721" b="0" i="0" u="none" strike="noStrike" cap="none">
                <a:solidFill>
                  <a:schemeClr val="lt2"/>
                </a:solidFill>
                <a:latin typeface="Arial"/>
                <a:ea typeface="Arial"/>
                <a:cs typeface="Arial"/>
                <a:sym typeface="Arial"/>
              </a:rPr>
              <a:t>PwC</a:t>
            </a:r>
            <a:endParaRPr sz="721" b="0" i="0" u="none" strike="noStrike" cap="none">
              <a:solidFill>
                <a:schemeClr val="lt2"/>
              </a:solidFill>
              <a:latin typeface="Arial"/>
              <a:ea typeface="Arial"/>
              <a:cs typeface="Arial"/>
              <a:sym typeface="Arial"/>
            </a:endParaRPr>
          </a:p>
        </p:txBody>
      </p:sp>
      <p:sp>
        <p:nvSpPr>
          <p:cNvPr id="11" name="Slide Number Placeholder 5"/>
          <p:cNvSpPr txBox="1">
            <a:spLocks/>
          </p:cNvSpPr>
          <p:nvPr userDrawn="1"/>
        </p:nvSpPr>
        <p:spPr>
          <a:xfrm>
            <a:off x="8046823" y="7180009"/>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F06B2653-D1AD-46BA-BB88-3123B5BA212E}" type="slidenum">
              <a:rPr lang="en-US" smtClean="0"/>
              <a:pPr/>
              <a:t>‹#›</a:t>
            </a:fld>
            <a:endParaRPr lang="en-US"/>
          </a:p>
        </p:txBody>
      </p:sp>
    </p:spTree>
    <p:extLst>
      <p:ext uri="{BB962C8B-B14F-4D97-AF65-F5344CB8AC3E}">
        <p14:creationId xmlns:p14="http://schemas.microsoft.com/office/powerpoint/2010/main" val="32677520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cSld name="Content with Title">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274519" y="1284535"/>
            <a:ext cx="9839961" cy="406363"/>
          </a:xfrm>
          <a:prstGeom prst="rect">
            <a:avLst/>
          </a:prstGeom>
          <a:noFill/>
          <a:ln>
            <a:noFill/>
          </a:ln>
        </p:spPr>
        <p:txBody>
          <a:bodyPr wrap="square" lIns="91425" tIns="91425" rIns="91425" bIns="91425" anchor="t" anchorCtr="0"/>
          <a:lstStyle>
            <a:lvl1pPr marL="0" marR="0" lvl="0" indent="0" algn="l" rtl="0">
              <a:lnSpc>
                <a:spcPct val="100000"/>
              </a:lnSpc>
              <a:spcBef>
                <a:spcPts val="432"/>
              </a:spcBef>
              <a:spcAft>
                <a:spcPts val="0"/>
              </a:spcAft>
              <a:buClr>
                <a:schemeClr val="accent2"/>
              </a:buClr>
              <a:buSzPct val="100000"/>
              <a:buFont typeface="Arial"/>
              <a:buNone/>
              <a:defRPr sz="1441" b="0" i="0" u="none" strike="noStrike" cap="none">
                <a:solidFill>
                  <a:srgbClr val="3F3F3F"/>
                </a:solidFill>
                <a:latin typeface="Georgia"/>
                <a:ea typeface="Georgia"/>
                <a:cs typeface="Georgia"/>
                <a:sym typeface="Georgia"/>
              </a:defRPr>
            </a:lvl1pPr>
            <a:lvl2pPr marL="305027" marR="0" lvl="1" indent="0" algn="l" rtl="0">
              <a:lnSpc>
                <a:spcPct val="100000"/>
              </a:lnSpc>
              <a:spcBef>
                <a:spcPts val="336"/>
              </a:spcBef>
              <a:spcAft>
                <a:spcPts val="0"/>
              </a:spcAft>
              <a:buClr>
                <a:schemeClr val="accent2"/>
              </a:buClr>
              <a:buSzPct val="100000"/>
              <a:buFont typeface="Noto Sans Symbols"/>
              <a:buChar char="▪"/>
              <a:defRPr sz="1681" b="0" i="0" u="none" strike="noStrike" cap="none">
                <a:solidFill>
                  <a:schemeClr val="accent2"/>
                </a:solidFill>
                <a:latin typeface="Georgia"/>
                <a:ea typeface="Georgia"/>
                <a:cs typeface="Georgia"/>
                <a:sym typeface="Georgia"/>
              </a:defRPr>
            </a:lvl2pPr>
            <a:lvl3pPr marL="472794" marR="0" lvl="2" indent="15251" algn="l" rtl="0">
              <a:lnSpc>
                <a:spcPct val="100000"/>
              </a:lnSpc>
              <a:spcBef>
                <a:spcPts val="288"/>
              </a:spcBef>
              <a:spcAft>
                <a:spcPts val="0"/>
              </a:spcAft>
              <a:buClr>
                <a:schemeClr val="accent2"/>
              </a:buClr>
              <a:buSzPct val="100000"/>
              <a:buFont typeface="Arial"/>
              <a:buChar char="–"/>
              <a:defRPr sz="1441" b="0" i="0" u="none" strike="noStrike" cap="none">
                <a:solidFill>
                  <a:schemeClr val="accent2"/>
                </a:solidFill>
                <a:latin typeface="Georgia"/>
                <a:ea typeface="Georgia"/>
                <a:cs typeface="Georgia"/>
                <a:sym typeface="Georgia"/>
              </a:defRPr>
            </a:lvl3pPr>
            <a:lvl4pPr marL="625309" marR="0" lvl="3" indent="61006" algn="l" rtl="0">
              <a:lnSpc>
                <a:spcPct val="100000"/>
              </a:lnSpc>
              <a:spcBef>
                <a:spcPts val="240"/>
              </a:spcBef>
              <a:spcAft>
                <a:spcPts val="0"/>
              </a:spcAft>
              <a:buClr>
                <a:schemeClr val="accent2"/>
              </a:buClr>
              <a:buSzPct val="100000"/>
              <a:buFont typeface="Arial"/>
              <a:buChar char="•"/>
              <a:defRPr sz="1201" b="0" i="0" u="none" strike="noStrike" cap="none">
                <a:solidFill>
                  <a:schemeClr val="accent2"/>
                </a:solidFill>
                <a:latin typeface="Georgia"/>
                <a:ea typeface="Georgia"/>
                <a:cs typeface="Georgia"/>
                <a:sym typeface="Georgia"/>
              </a:defRPr>
            </a:lvl4pPr>
            <a:lvl5pPr marL="825483" marR="0" lvl="4" indent="28596" algn="l" rtl="0">
              <a:lnSpc>
                <a:spcPct val="100000"/>
              </a:lnSpc>
              <a:spcBef>
                <a:spcPts val="192"/>
              </a:spcBef>
              <a:spcAft>
                <a:spcPts val="0"/>
              </a:spcAft>
              <a:buClr>
                <a:schemeClr val="accent2"/>
              </a:buClr>
              <a:buSzPct val="100000"/>
              <a:buFont typeface="Arial"/>
              <a:buChar char="–"/>
              <a:defRPr sz="961" b="0" i="0" u="none" strike="noStrike" cap="none">
                <a:solidFill>
                  <a:schemeClr val="accent2"/>
                </a:solidFill>
                <a:latin typeface="Georgia"/>
                <a:ea typeface="Georgia"/>
                <a:cs typeface="Georgia"/>
                <a:sym typeface="Georgia"/>
              </a:defRPr>
            </a:lvl5pPr>
            <a:lvl6pPr marL="3172297" marR="0" lvl="5"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6pPr>
            <a:lvl7pPr marL="3721349" marR="0" lvl="6"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7pPr>
            <a:lvl8pPr marL="4270400" marR="0" lvl="7"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8pPr>
            <a:lvl9pPr marL="4819452" marR="0" lvl="8" indent="30503" algn="l" rtl="0">
              <a:lnSpc>
                <a:spcPct val="100000"/>
              </a:lnSpc>
              <a:spcBef>
                <a:spcPts val="480"/>
              </a:spcBef>
              <a:spcAft>
                <a:spcPts val="0"/>
              </a:spcAft>
              <a:buClr>
                <a:schemeClr val="dk1"/>
              </a:buClr>
              <a:buSzPct val="100000"/>
              <a:buFont typeface="Arial"/>
              <a:buChar char="•"/>
              <a:defRPr sz="2402" b="0" i="0" u="none" strike="noStrike" cap="none">
                <a:solidFill>
                  <a:schemeClr val="dk1"/>
                </a:solidFill>
                <a:latin typeface="Georgia"/>
                <a:ea typeface="Georgia"/>
                <a:cs typeface="Georgia"/>
                <a:sym typeface="Georgia"/>
              </a:defRPr>
            </a:lvl9pPr>
          </a:lstStyle>
          <a:p>
            <a:endParaRPr/>
          </a:p>
        </p:txBody>
      </p:sp>
      <p:sp>
        <p:nvSpPr>
          <p:cNvPr id="25" name="Shape 25"/>
          <p:cNvSpPr txBox="1">
            <a:spLocks noGrp="1"/>
          </p:cNvSpPr>
          <p:nvPr>
            <p:ph type="title"/>
          </p:nvPr>
        </p:nvSpPr>
        <p:spPr>
          <a:xfrm>
            <a:off x="282714" y="358040"/>
            <a:ext cx="10156508" cy="62815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2"/>
              </a:buClr>
              <a:buSzPct val="100000"/>
              <a:buFont typeface="Georgia"/>
              <a:buNone/>
              <a:defRPr sz="2882" b="0" i="0" u="none" strike="noStrike" cap="none">
                <a:solidFill>
                  <a:schemeClr val="accent2"/>
                </a:solidFill>
                <a:latin typeface="Georgia"/>
                <a:ea typeface="Georgia"/>
                <a:cs typeface="Georgia"/>
                <a:sym typeface="Georgia"/>
              </a:defRPr>
            </a:lvl1pPr>
            <a:lvl2pPr lvl="1" indent="0" rtl="0">
              <a:spcBef>
                <a:spcPts val="0"/>
              </a:spcBef>
              <a:buClr>
                <a:srgbClr val="333332"/>
              </a:buClr>
              <a:buSzPct val="100000"/>
              <a:buFont typeface="Arial"/>
              <a:buNone/>
              <a:defRPr sz="2162">
                <a:solidFill>
                  <a:srgbClr val="333332"/>
                </a:solidFill>
              </a:defRPr>
            </a:lvl2pPr>
            <a:lvl3pPr lvl="2" indent="0" rtl="0">
              <a:spcBef>
                <a:spcPts val="0"/>
              </a:spcBef>
              <a:buClr>
                <a:srgbClr val="333332"/>
              </a:buClr>
              <a:buSzPct val="100000"/>
              <a:buFont typeface="Arial"/>
              <a:buNone/>
              <a:defRPr sz="2162">
                <a:solidFill>
                  <a:srgbClr val="333332"/>
                </a:solidFill>
              </a:defRPr>
            </a:lvl3pPr>
            <a:lvl4pPr lvl="3" indent="0" rtl="0">
              <a:spcBef>
                <a:spcPts val="0"/>
              </a:spcBef>
              <a:buClr>
                <a:srgbClr val="333332"/>
              </a:buClr>
              <a:buSzPct val="100000"/>
              <a:buFont typeface="Arial"/>
              <a:buNone/>
              <a:defRPr sz="2162">
                <a:solidFill>
                  <a:srgbClr val="333332"/>
                </a:solidFill>
              </a:defRPr>
            </a:lvl4pPr>
            <a:lvl5pPr lvl="4" indent="0" rtl="0">
              <a:spcBef>
                <a:spcPts val="0"/>
              </a:spcBef>
              <a:buClr>
                <a:srgbClr val="333332"/>
              </a:buClr>
              <a:buSzPct val="100000"/>
              <a:buFont typeface="Arial"/>
              <a:buNone/>
              <a:defRPr sz="2162">
                <a:solidFill>
                  <a:srgbClr val="333332"/>
                </a:solidFill>
              </a:defRPr>
            </a:lvl5pPr>
            <a:lvl6pPr lvl="5" indent="0" rtl="0">
              <a:spcBef>
                <a:spcPts val="0"/>
              </a:spcBef>
              <a:buClr>
                <a:srgbClr val="333332"/>
              </a:buClr>
              <a:buSzPct val="100000"/>
              <a:buFont typeface="Arial"/>
              <a:buNone/>
              <a:defRPr sz="2162">
                <a:solidFill>
                  <a:srgbClr val="333332"/>
                </a:solidFill>
              </a:defRPr>
            </a:lvl6pPr>
            <a:lvl7pPr lvl="6" indent="0" rtl="0">
              <a:spcBef>
                <a:spcPts val="0"/>
              </a:spcBef>
              <a:buClr>
                <a:srgbClr val="333332"/>
              </a:buClr>
              <a:buSzPct val="100000"/>
              <a:buFont typeface="Arial"/>
              <a:buNone/>
              <a:defRPr sz="2162">
                <a:solidFill>
                  <a:srgbClr val="333332"/>
                </a:solidFill>
              </a:defRPr>
            </a:lvl7pPr>
            <a:lvl8pPr lvl="7" indent="0" rtl="0">
              <a:spcBef>
                <a:spcPts val="0"/>
              </a:spcBef>
              <a:buClr>
                <a:srgbClr val="333332"/>
              </a:buClr>
              <a:buSzPct val="100000"/>
              <a:buFont typeface="Arial"/>
              <a:buNone/>
              <a:defRPr sz="2162">
                <a:solidFill>
                  <a:srgbClr val="333332"/>
                </a:solidFill>
              </a:defRPr>
            </a:lvl8pPr>
            <a:lvl9pPr lvl="8" indent="0" rtl="0">
              <a:spcBef>
                <a:spcPts val="0"/>
              </a:spcBef>
              <a:buClr>
                <a:srgbClr val="333332"/>
              </a:buClr>
              <a:buSzPct val="100000"/>
              <a:buFont typeface="Arial"/>
              <a:buNone/>
              <a:defRPr sz="2162">
                <a:solidFill>
                  <a:srgbClr val="333332"/>
                </a:solidFill>
              </a:defRPr>
            </a:lvl9pPr>
          </a:lstStyle>
          <a:p>
            <a:endParaRPr/>
          </a:p>
        </p:txBody>
      </p:sp>
      <p:sp>
        <p:nvSpPr>
          <p:cNvPr id="4"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5" name="Slide Number Placeholder 5"/>
          <p:cNvSpPr>
            <a:spLocks noGrp="1"/>
          </p:cNvSpPr>
          <p:nvPr>
            <p:ph type="sldNum" sz="quarter" idx="12"/>
          </p:nvPr>
        </p:nvSpPr>
        <p:spPr>
          <a:xfrm>
            <a:off x="8046823" y="7180009"/>
            <a:ext cx="2562172" cy="147861"/>
          </a:xfrm>
        </p:spPr>
        <p:txBody>
          <a:bodyPr/>
          <a:lstStyle>
            <a:lvl1pPr>
              <a:defRPr/>
            </a:lvl1pPr>
          </a:lstStyle>
          <a:p>
            <a:r>
              <a:rPr lang="en-US" dirty="0" smtClean="0">
                <a:solidFill>
                  <a:prstClr val="black"/>
                </a:solidFill>
              </a:rPr>
              <a:t>39</a:t>
            </a:r>
            <a:endParaRPr lang="en-US" dirty="0"/>
          </a:p>
        </p:txBody>
      </p:sp>
    </p:spTree>
    <p:extLst>
      <p:ext uri="{BB962C8B-B14F-4D97-AF65-F5344CB8AC3E}">
        <p14:creationId xmlns:p14="http://schemas.microsoft.com/office/powerpoint/2010/main" val="406221292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_COVER ONLY">
  <p:cSld name="_COVER ONLY">
    <p:bg>
      <p:bgPr>
        <a:solidFill>
          <a:schemeClr val="lt1"/>
        </a:solidFill>
        <a:effectLst/>
      </p:bgPr>
    </p:bg>
    <p:spTree>
      <p:nvGrpSpPr>
        <p:cNvPr id="1" name="Shape 241"/>
        <p:cNvGrpSpPr/>
        <p:nvPr/>
      </p:nvGrpSpPr>
      <p:grpSpPr>
        <a:xfrm>
          <a:off x="0" y="0"/>
          <a:ext cx="0" cy="0"/>
          <a:chOff x="0" y="0"/>
          <a:chExt cx="0" cy="0"/>
        </a:xfrm>
      </p:grpSpPr>
      <p:pic>
        <p:nvPicPr>
          <p:cNvPr id="242" name="Google Shape;242;p30"/>
          <p:cNvPicPr preferRelativeResize="0"/>
          <p:nvPr/>
        </p:nvPicPr>
        <p:blipFill/>
        <p:spPr>
          <a:xfrm>
            <a:off x="1907" y="2335"/>
            <a:ext cx="1906" cy="2332"/>
          </a:xfrm>
          <a:prstGeom prst="rect">
            <a:avLst/>
          </a:prstGeom>
          <a:solidFill>
            <a:srgbClr val="FFFFFF"/>
          </a:solidFill>
          <a:ln>
            <a:noFill/>
          </a:ln>
        </p:spPr>
      </p:pic>
      <p:sp>
        <p:nvSpPr>
          <p:cNvPr id="243" name="Google Shape;243;p30"/>
          <p:cNvSpPr/>
          <p:nvPr/>
        </p:nvSpPr>
        <p:spPr>
          <a:xfrm>
            <a:off x="1430" y="1750"/>
            <a:ext cx="1441" cy="1764"/>
          </a:xfrm>
          <a:prstGeom prst="rect">
            <a:avLst/>
          </a:prstGeom>
          <a:solidFill>
            <a:srgbClr val="FFFFFF"/>
          </a:solidFill>
          <a:ln>
            <a:noFill/>
          </a:ln>
        </p:spPr>
      </p:sp>
      <p:grpSp>
        <p:nvGrpSpPr>
          <p:cNvPr id="244" name="Google Shape;244;p30"/>
          <p:cNvGrpSpPr/>
          <p:nvPr/>
        </p:nvGrpSpPr>
        <p:grpSpPr>
          <a:xfrm>
            <a:off x="-4018" y="1467343"/>
            <a:ext cx="10977806" cy="153799"/>
            <a:chOff x="-3347" y="998362"/>
            <a:chExt cx="9141559" cy="104643"/>
          </a:xfrm>
        </p:grpSpPr>
        <p:sp>
          <p:nvSpPr>
            <p:cNvPr id="245" name="Google Shape;245;p30"/>
            <p:cNvSpPr/>
            <p:nvPr/>
          </p:nvSpPr>
          <p:spPr>
            <a:xfrm rot="10800000" flipH="1">
              <a:off x="976383" y="998362"/>
              <a:ext cx="200100" cy="97200"/>
            </a:xfrm>
            <a:prstGeom prst="triangle">
              <a:avLst>
                <a:gd name="adj" fmla="val 50000"/>
              </a:avLst>
            </a:prstGeom>
            <a:solidFill>
              <a:schemeClr val="l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682" b="0" i="0" u="none" strike="noStrike" cap="none">
                <a:solidFill>
                  <a:schemeClr val="lt1"/>
                </a:solidFill>
                <a:latin typeface="Arial"/>
                <a:ea typeface="Arial"/>
                <a:cs typeface="Arial"/>
                <a:sym typeface="Arial"/>
              </a:endParaRPr>
            </a:p>
          </p:txBody>
        </p:sp>
        <p:sp>
          <p:nvSpPr>
            <p:cNvPr id="246" name="Google Shape;246;p30"/>
            <p:cNvSpPr/>
            <p:nvPr/>
          </p:nvSpPr>
          <p:spPr>
            <a:xfrm>
              <a:off x="-3347" y="1004580"/>
              <a:ext cx="9141559" cy="98425"/>
            </a:xfrm>
            <a:custGeom>
              <a:avLst/>
              <a:gdLst/>
              <a:ahLst/>
              <a:cxnLst/>
              <a:rect l="l" t="t" r="r" b="b"/>
              <a:pathLst>
                <a:path w="10475" h="10000" extrusionOk="0">
                  <a:moveTo>
                    <a:pt x="10475" y="0"/>
                  </a:moveTo>
                  <a:lnTo>
                    <a:pt x="1334" y="0"/>
                  </a:lnTo>
                  <a:cubicBezTo>
                    <a:pt x="1303" y="3333"/>
                    <a:pt x="1272" y="6667"/>
                    <a:pt x="1242" y="10000"/>
                  </a:cubicBezTo>
                  <a:cubicBezTo>
                    <a:pt x="1207" y="6667"/>
                    <a:pt x="1172" y="3333"/>
                    <a:pt x="1138" y="0"/>
                  </a:cubicBezTo>
                  <a:lnTo>
                    <a:pt x="0" y="0"/>
                  </a:lnTo>
                </a:path>
              </a:pathLst>
            </a:custGeom>
            <a:noFill/>
            <a:ln w="9525" cap="rnd" cmpd="sng">
              <a:solidFill>
                <a:srgbClr val="E1301E"/>
              </a:solidFill>
              <a:prstDash val="solid"/>
              <a:round/>
              <a:headEnd type="none" w="sm" len="sm"/>
              <a:tailEnd type="none" w="sm" len="sm"/>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682" b="0" i="0" u="none" strike="noStrike" cap="none">
                <a:solidFill>
                  <a:srgbClr val="000000"/>
                </a:solidFill>
                <a:latin typeface="Arial"/>
                <a:ea typeface="Arial"/>
                <a:cs typeface="Arial"/>
                <a:sym typeface="Arial"/>
              </a:endParaRPr>
            </a:p>
          </p:txBody>
        </p:sp>
      </p:grpSp>
      <p:sp>
        <p:nvSpPr>
          <p:cNvPr id="248" name="Google Shape;248;p30"/>
          <p:cNvSpPr txBox="1">
            <a:spLocks noGrp="1"/>
          </p:cNvSpPr>
          <p:nvPr>
            <p:ph type="sldNum" idx="12"/>
          </p:nvPr>
        </p:nvSpPr>
        <p:spPr>
          <a:xfrm>
            <a:off x="8046823" y="7204550"/>
            <a:ext cx="2562172" cy="135364"/>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721" b="0" i="0" u="none" strike="noStrike" cap="none">
                <a:solidFill>
                  <a:schemeClr val="lt2"/>
                </a:solidFill>
                <a:latin typeface="Arial"/>
                <a:ea typeface="Arial"/>
                <a:cs typeface="Arial"/>
                <a:sym typeface="Arial"/>
              </a:defRPr>
            </a:lvl9pPr>
          </a:lstStyle>
          <a:p>
            <a:fld id="{00000000-1234-1234-1234-123412341234}" type="slidenum">
              <a:rPr lang="en-US" smtClean="0"/>
              <a:pPr/>
              <a:t>‹#›</a:t>
            </a:fld>
            <a:endParaRPr lang="en-US"/>
          </a:p>
        </p:txBody>
      </p:sp>
      <p:sp>
        <p:nvSpPr>
          <p:cNvPr id="249" name="Google Shape;249;p30"/>
          <p:cNvSpPr txBox="1">
            <a:spLocks noGrp="1"/>
          </p:cNvSpPr>
          <p:nvPr>
            <p:ph type="title"/>
          </p:nvPr>
        </p:nvSpPr>
        <p:spPr>
          <a:xfrm>
            <a:off x="371745" y="920073"/>
            <a:ext cx="10238962" cy="332720"/>
          </a:xfrm>
          <a:prstGeom prst="rect">
            <a:avLst/>
          </a:prstGeom>
          <a:noFill/>
          <a:ln>
            <a:noFill/>
          </a:ln>
        </p:spPr>
        <p:txBody>
          <a:bodyPr spcFirstLastPara="1" wrap="square" lIns="0" tIns="0" rIns="0" bIns="0" anchor="b" anchorCtr="0"/>
          <a:lstStyle>
            <a:lvl1pPr marR="0" lvl="0" algn="l" rtl="0">
              <a:lnSpc>
                <a:spcPct val="100000"/>
              </a:lnSpc>
              <a:spcBef>
                <a:spcPts val="0"/>
              </a:spcBef>
              <a:spcAft>
                <a:spcPts val="0"/>
              </a:spcAft>
              <a:buClr>
                <a:schemeClr val="dk1"/>
              </a:buClr>
              <a:buSzPts val="1800"/>
              <a:buFont typeface="Georgia"/>
              <a:buNone/>
              <a:defRPr sz="2162"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561" b="0" i="0" u="none" strike="noStrike" cap="none">
                <a:solidFill>
                  <a:srgbClr val="000000"/>
                </a:solidFill>
                <a:latin typeface="Arial"/>
                <a:ea typeface="Arial"/>
                <a:cs typeface="Arial"/>
                <a:sym typeface="Arial"/>
              </a:defRPr>
            </a:lvl9pPr>
          </a:lstStyle>
          <a:p>
            <a:endParaRPr/>
          </a:p>
        </p:txBody>
      </p:sp>
      <p:sp>
        <p:nvSpPr>
          <p:cNvPr id="11" name="Slide Number Placeholder 5"/>
          <p:cNvSpPr txBox="1">
            <a:spLocks/>
          </p:cNvSpPr>
          <p:nvPr userDrawn="1"/>
        </p:nvSpPr>
        <p:spPr>
          <a:xfrm>
            <a:off x="8046823" y="7180009"/>
            <a:ext cx="2562172" cy="147861"/>
          </a:xfrm>
          <a:prstGeom prst="rect">
            <a:avLst/>
          </a:prstGeom>
        </p:spPr>
        <p:txBody>
          <a:bodyPr vert="horz" lIns="0" tIns="0" rIns="0" bIns="0" rtlCol="0" anchor="ctr">
            <a:spAutoFit/>
          </a:bodyPr>
          <a:lstStyle>
            <a:defPPr>
              <a:defRPr lang="en-US"/>
            </a:defPPr>
            <a:lvl1pPr marL="0" algn="r" defTabSz="1186525" rtl="0" eaLnBrk="1" latinLnBrk="0" hangingPunct="1">
              <a:defRPr sz="961"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fld id="{F06B2653-D1AD-46BA-BB88-3123B5BA212E}" type="slidenum">
              <a:rPr lang="en-US" smtClean="0">
                <a:solidFill>
                  <a:prstClr val="black"/>
                </a:solidFill>
              </a:rPr>
              <a:pPr/>
              <a:t>‹#›</a:t>
            </a:fld>
            <a:endParaRPr lang="en-US"/>
          </a:p>
        </p:txBody>
      </p:sp>
    </p:spTree>
    <p:extLst>
      <p:ext uri="{BB962C8B-B14F-4D97-AF65-F5344CB8AC3E}">
        <p14:creationId xmlns:p14="http://schemas.microsoft.com/office/powerpoint/2010/main" val="228909943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1_Section Header 3">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white">
          <a:xfrm>
            <a:off x="3700282" y="0"/>
            <a:ext cx="7286176" cy="7559675"/>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66867" y="3139982"/>
            <a:ext cx="2952124" cy="739305"/>
          </a:xfrm>
        </p:spPr>
        <p:txBody>
          <a:bodyPr anchor="t"/>
          <a:lstStyle>
            <a:lvl1pPr algn="ctr">
              <a:lnSpc>
                <a:spcPct val="100000"/>
              </a:lnSpc>
              <a:defRPr sz="2402"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4824753"/>
            <a:ext cx="2936130" cy="129266"/>
          </a:xfrm>
        </p:spPr>
        <p:txBody>
          <a:bodyPr anchor="t" anchorCtr="0"/>
          <a:lstStyle>
            <a:lvl1pPr marL="0" indent="0" algn="ctr">
              <a:buNone/>
              <a:defRPr sz="840" b="1" kern="0" cap="all" spc="0" baseline="0">
                <a:solidFill>
                  <a:schemeClr val="tx1"/>
                </a:solidFill>
                <a:latin typeface="+mn-lt"/>
              </a:defRPr>
            </a:lvl1pPr>
            <a:lvl2pPr marL="549053" indent="0">
              <a:buNone/>
              <a:defRPr sz="2162">
                <a:solidFill>
                  <a:schemeClr val="tx1">
                    <a:tint val="75000"/>
                  </a:schemeClr>
                </a:solidFill>
              </a:defRPr>
            </a:lvl2pPr>
            <a:lvl3pPr marL="1098106" indent="0">
              <a:buNone/>
              <a:defRPr sz="1921">
                <a:solidFill>
                  <a:schemeClr val="tx1">
                    <a:tint val="75000"/>
                  </a:schemeClr>
                </a:solidFill>
              </a:defRPr>
            </a:lvl3pPr>
            <a:lvl4pPr marL="1647159" indent="0">
              <a:buNone/>
              <a:defRPr sz="1682">
                <a:solidFill>
                  <a:schemeClr val="tx1">
                    <a:tint val="75000"/>
                  </a:schemeClr>
                </a:solidFill>
              </a:defRPr>
            </a:lvl4pPr>
            <a:lvl5pPr marL="2196212" indent="0">
              <a:buNone/>
              <a:defRPr sz="1682">
                <a:solidFill>
                  <a:schemeClr val="tx1">
                    <a:tint val="75000"/>
                  </a:schemeClr>
                </a:solidFill>
              </a:defRPr>
            </a:lvl5pPr>
            <a:lvl6pPr marL="2745265" indent="0">
              <a:buNone/>
              <a:defRPr sz="1682">
                <a:solidFill>
                  <a:schemeClr val="tx1">
                    <a:tint val="75000"/>
                  </a:schemeClr>
                </a:solidFill>
              </a:defRPr>
            </a:lvl6pPr>
            <a:lvl7pPr marL="3294318" indent="0">
              <a:buNone/>
              <a:defRPr sz="1682">
                <a:solidFill>
                  <a:schemeClr val="tx1">
                    <a:tint val="75000"/>
                  </a:schemeClr>
                </a:solidFill>
              </a:defRPr>
            </a:lvl7pPr>
            <a:lvl8pPr marL="3843371" indent="0">
              <a:buNone/>
              <a:defRPr sz="1682">
                <a:solidFill>
                  <a:schemeClr val="tx1">
                    <a:tint val="75000"/>
                  </a:schemeClr>
                </a:solidFill>
              </a:defRPr>
            </a:lvl8pPr>
            <a:lvl9pPr marL="4392424" indent="0">
              <a:buNone/>
              <a:defRPr sz="168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D38496-EF33-4404-AEDD-849636A4689B}" type="datetime1">
              <a:rPr lang="en-US" smtClean="0"/>
              <a:t>2/11/2019</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grpSp>
        <p:nvGrpSpPr>
          <p:cNvPr id="12" name="Group 11"/>
          <p:cNvGrpSpPr/>
          <p:nvPr userDrawn="1"/>
        </p:nvGrpSpPr>
        <p:grpSpPr>
          <a:xfrm>
            <a:off x="3649953" y="-8580"/>
            <a:ext cx="162848" cy="7566464"/>
            <a:chOff x="3039428" y="-5838"/>
            <a:chExt cx="135608" cy="5148119"/>
          </a:xfrm>
        </p:grpSpPr>
        <p:sp>
          <p:nvSpPr>
            <p:cNvPr id="13" name="Isosceles Triangle 12"/>
            <p:cNvSpPr/>
            <p:nvPr userDrawn="1"/>
          </p:nvSpPr>
          <p:spPr bwMode="white">
            <a:xfrm rot="5400000">
              <a:off x="2992932" y="2522999"/>
              <a:ext cx="228599" cy="13560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a:p>
          </p:txBody>
        </p:sp>
        <p:sp>
          <p:nvSpPr>
            <p:cNvPr id="16" name="Freeform 5"/>
            <p:cNvSpPr>
              <a:spLocks/>
            </p:cNvSpPr>
            <p:nvPr userDrawn="1"/>
          </p:nvSpPr>
          <p:spPr bwMode="auto">
            <a:xfrm rot="16200000">
              <a:off x="550555" y="2518612"/>
              <a:ext cx="5148119" cy="9922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62"/>
            </a:p>
          </p:txBody>
        </p:sp>
      </p:grpSp>
      <p:sp>
        <p:nvSpPr>
          <p:cNvPr id="14"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20810665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_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4" name="Date Placeholder 3"/>
          <p:cNvSpPr>
            <a:spLocks noGrp="1"/>
          </p:cNvSpPr>
          <p:nvPr>
            <p:ph type="dt" sz="half" idx="10"/>
          </p:nvPr>
        </p:nvSpPr>
        <p:spPr/>
        <p:txBody>
          <a:bodyPr/>
          <a:lstStyle/>
          <a:p>
            <a:fld id="{A1803118-612C-45ED-A5F5-4955DA94BE7D}" type="datetime1">
              <a:rPr lang="en-US" smtClean="0"/>
              <a:t>2/11/2019</a:t>
            </a:fld>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r>
              <a:rPr lang="en-US" smtClean="0"/>
              <a:t>Confidential information for the sole benefit and use of PwC’s client.</a:t>
            </a:r>
            <a:endParaRPr lang="en-US" dirty="0"/>
          </a:p>
        </p:txBody>
      </p:sp>
      <p:sp>
        <p:nvSpPr>
          <p:cNvPr id="15" name="TextBox 14"/>
          <p:cNvSpPr txBox="1"/>
          <p:nvPr userDrawn="1"/>
        </p:nvSpPr>
        <p:spPr>
          <a:xfrm>
            <a:off x="374604" y="7055968"/>
            <a:ext cx="3074034" cy="110928"/>
          </a:xfrm>
          <a:prstGeom prst="rect">
            <a:avLst/>
          </a:prstGeom>
          <a:noFill/>
        </p:spPr>
        <p:txBody>
          <a:bodyPr wrap="square" lIns="0" tIns="0" rIns="0" bIns="0" rtlCol="0">
            <a:spAutoFit/>
          </a:bodyPr>
          <a:lstStyle/>
          <a:p>
            <a:r>
              <a:rPr lang="en-US" sz="721" dirty="0" smtClean="0">
                <a:solidFill>
                  <a:schemeClr val="tx1"/>
                </a:solidFill>
              </a:rPr>
              <a:t>PwC’s Digital</a:t>
            </a:r>
            <a:r>
              <a:rPr lang="en-US" sz="721" baseline="0" dirty="0" smtClean="0">
                <a:solidFill>
                  <a:schemeClr val="tx1"/>
                </a:solidFill>
              </a:rPr>
              <a:t> Services</a:t>
            </a:r>
            <a:endParaRPr lang="en-US" sz="721" dirty="0">
              <a:solidFill>
                <a:schemeClr val="tx1"/>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9210945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t="5362" r="3991" b="30197"/>
          <a:stretch/>
        </p:blipFill>
        <p:spPr>
          <a:xfrm>
            <a:off x="0" y="-1"/>
            <a:ext cx="10972800" cy="5057775"/>
          </a:xfrm>
          <a:prstGeom prst="rect">
            <a:avLst/>
          </a:prstGeom>
          <a:solidFill>
            <a:schemeClr val="bg1"/>
          </a:solidFill>
          <a:effectLst>
            <a:outerShdw blurRad="50800" dist="50800" dir="5400000" algn="ctr" rotWithShape="0">
              <a:srgbClr val="000000"/>
            </a:outerShdw>
            <a:reflection endPos="0" dist="50800" dir="5400000" sy="-100000" algn="bl" rotWithShape="0"/>
          </a:effectLst>
        </p:spPr>
      </p:pic>
      <p:sp>
        <p:nvSpPr>
          <p:cNvPr id="8" name="Snip Single Corner Rectangle 7"/>
          <p:cNvSpPr/>
          <p:nvPr userDrawn="1"/>
        </p:nvSpPr>
        <p:spPr>
          <a:xfrm>
            <a:off x="-11436" y="4908364"/>
            <a:ext cx="1304924"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4" name="Snip Single Corner Rectangle 13"/>
          <p:cNvSpPr/>
          <p:nvPr userDrawn="1"/>
        </p:nvSpPr>
        <p:spPr>
          <a:xfrm flipH="1">
            <a:off x="1293487" y="4908364"/>
            <a:ext cx="9690749" cy="406586"/>
          </a:xfrm>
          <a:prstGeom prst="snip1Rect">
            <a:avLst>
              <a:gd name="adj" fmla="val 28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470279"/>
            <a:ext cx="3477234" cy="110928"/>
          </a:xfrm>
        </p:spPr>
        <p:txBody>
          <a:bodyPr/>
          <a:lstStyle/>
          <a:p>
            <a:endParaRPr lang="en-US" dirty="0"/>
          </a:p>
        </p:txBody>
      </p:sp>
      <p:sp>
        <p:nvSpPr>
          <p:cNvPr id="6" name="Slide Number Placeholder 5"/>
          <p:cNvSpPr>
            <a:spLocks noGrp="1"/>
          </p:cNvSpPr>
          <p:nvPr>
            <p:ph type="sldNum" sz="quarter" idx="12"/>
          </p:nvPr>
        </p:nvSpPr>
        <p:spPr>
          <a:xfrm>
            <a:off x="7948120" y="8039005"/>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08364"/>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6" name="Picture 4" descr="C:\Users\OFFICE~1\AppData\Local\Temp\vmware-Office ROI\VMwareDnD\d95b34d1\pwc_logo_white.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97598" y="6093254"/>
            <a:ext cx="1095299"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p:cNvSpPr/>
          <p:nvPr userDrawn="1"/>
        </p:nvSpPr>
        <p:spPr>
          <a:xfrm>
            <a:off x="-11436" y="-1"/>
            <a:ext cx="10984236" cy="5057775"/>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p>
        </p:txBody>
      </p:sp>
      <p:sp>
        <p:nvSpPr>
          <p:cNvPr id="17"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16017102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079"/>
            <a:ext cx="3477234" cy="110928"/>
          </a:xfrm>
        </p:spPr>
        <p:txBody>
          <a:bodyPr/>
          <a:lstStyle/>
          <a:p>
            <a:endParaRPr lang="en-US" dirty="0"/>
          </a:p>
        </p:txBody>
      </p:sp>
      <p:sp>
        <p:nvSpPr>
          <p:cNvPr id="6" name="Slide Number Placeholder 5"/>
          <p:cNvSpPr>
            <a:spLocks noGrp="1"/>
          </p:cNvSpPr>
          <p:nvPr>
            <p:ph type="sldNum" sz="quarter" idx="12"/>
          </p:nvPr>
        </p:nvSpPr>
        <p:spPr>
          <a:xfrm>
            <a:off x="8046823" y="7993706"/>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2"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600" y="6093256"/>
            <a:ext cx="922382" cy="8579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8260892"/>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bg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29754" y="8440079"/>
            <a:ext cx="3477234" cy="110928"/>
          </a:xfrm>
        </p:spPr>
        <p:txBody>
          <a:bodyPr/>
          <a:lstStyle/>
          <a:p>
            <a:endParaRPr lang="en-US" dirty="0"/>
          </a:p>
        </p:txBody>
      </p:sp>
      <p:sp>
        <p:nvSpPr>
          <p:cNvPr id="6" name="Slide Number Placeholder 5"/>
          <p:cNvSpPr>
            <a:spLocks noGrp="1"/>
          </p:cNvSpPr>
          <p:nvPr>
            <p:ph type="sldNum" sz="quarter" idx="12"/>
          </p:nvPr>
        </p:nvSpPr>
        <p:spPr>
          <a:xfrm>
            <a:off x="8046823" y="7993704"/>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bg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bg1"/>
                </a:solidFill>
                <a:latin typeface="+mj-lt"/>
              </a:defRPr>
            </a:lvl1pPr>
            <a:lvl2pPr marL="549051" indent="0" algn="r">
              <a:spcBef>
                <a:spcPts val="0"/>
              </a:spcBef>
              <a:buNone/>
              <a:defRPr sz="961" i="1">
                <a:solidFill>
                  <a:schemeClr val="bg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2" name="Picture 4" descr="C:\Users\OFFICE~1\AppData\Local\Temp\vmware-Office ROI\VMwareDnD\d95b34d1\pwc_logo_white.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97599" y="6093254"/>
            <a:ext cx="922382" cy="857973"/>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00542341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6"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tx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480"/>
            <a:ext cx="3477234" cy="110928"/>
          </a:xfrm>
        </p:spPr>
        <p:txBody>
          <a:bodyPr/>
          <a:lstStyle/>
          <a:p>
            <a:endParaRPr lang="en-US" dirty="0"/>
          </a:p>
        </p:txBody>
      </p:sp>
      <p:sp>
        <p:nvSpPr>
          <p:cNvPr id="6" name="Slide Number Placeholder 5"/>
          <p:cNvSpPr>
            <a:spLocks noGrp="1"/>
          </p:cNvSpPr>
          <p:nvPr>
            <p:ph type="sldNum" sz="quarter" idx="12"/>
          </p:nvPr>
        </p:nvSpPr>
        <p:spPr>
          <a:xfrm>
            <a:off x="8022147" y="8099408"/>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5" y="559030"/>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tx1"/>
                </a:solidFill>
                <a:latin typeface="+mj-lt"/>
              </a:defRPr>
            </a:lvl1pPr>
            <a:lvl2pPr marL="549051" indent="0" algn="r">
              <a:spcBef>
                <a:spcPts val="0"/>
              </a:spcBef>
              <a:buNone/>
              <a:defRPr sz="961"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7" y="6080691"/>
            <a:ext cx="930345" cy="87356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65061576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4" y="5497223"/>
            <a:ext cx="2275667"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8" y="5497223"/>
            <a:ext cx="2241745"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1" y="5497223"/>
            <a:ext cx="2415762" cy="147861"/>
          </a:xfrm>
        </p:spPr>
        <p:txBody>
          <a:bodyPr/>
          <a:lstStyle>
            <a:lvl1pPr>
              <a:lnSpc>
                <a:spcPct val="100000"/>
              </a:lnSpc>
              <a:spcBef>
                <a:spcPts val="0"/>
              </a:spcBef>
              <a:defRPr sz="961">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9"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78524912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hapter Head Simple">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744"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a:xfrm>
            <a:off x="10196623" y="6962707"/>
            <a:ext cx="412372" cy="276999"/>
          </a:xfrm>
        </p:spPr>
        <p:txBody>
          <a:bodyPr/>
          <a:lstStyle>
            <a:lvl1pPr>
              <a:defRPr sz="1800" b="1">
                <a:solidFill>
                  <a:schemeClr val="bg1"/>
                </a:solidFill>
                <a:latin typeface="+mj-lt"/>
              </a:defRPr>
            </a:lvl1pPr>
          </a:lstStyle>
          <a:p>
            <a:fld id="{F06B2653-D1AD-46BA-BB88-3123B5BA212E}" type="slidenum">
              <a:rPr lang="en-US" smtClean="0"/>
              <a:pPr/>
              <a:t>‹#›</a:t>
            </a:fld>
            <a:endParaRPr lang="en-US"/>
          </a:p>
        </p:txBody>
      </p:sp>
      <p:sp>
        <p:nvSpPr>
          <p:cNvPr id="12" name="Title 1"/>
          <p:cNvSpPr>
            <a:spLocks noGrp="1"/>
          </p:cNvSpPr>
          <p:nvPr>
            <p:ph type="title" hasCustomPrompt="1"/>
          </p:nvPr>
        </p:nvSpPr>
        <p:spPr>
          <a:xfrm>
            <a:off x="371743" y="180287"/>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9"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Rectangle 1"/>
          <p:cNvSpPr/>
          <p:nvPr userDrawn="1"/>
        </p:nvSpPr>
        <p:spPr>
          <a:xfrm>
            <a:off x="10296485" y="7239706"/>
            <a:ext cx="497432" cy="3199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90873076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dirty="0" smtClean="0"/>
              <a:t>Click icon to add picture</a:t>
            </a:r>
            <a:endParaRPr lang="en-US" dirty="0"/>
          </a:p>
        </p:txBody>
      </p:sp>
      <p:sp>
        <p:nvSpPr>
          <p:cNvPr id="2" name="Title 1"/>
          <p:cNvSpPr>
            <a:spLocks noGrp="1"/>
          </p:cNvSpPr>
          <p:nvPr>
            <p:ph type="title" hasCustomPrompt="1"/>
          </p:nvPr>
        </p:nvSpPr>
        <p:spPr bwMode="white">
          <a:xfrm>
            <a:off x="366866" y="3190516"/>
            <a:ext cx="10608995" cy="369653"/>
          </a:xfrm>
        </p:spPr>
        <p:txBody>
          <a:bodyPr anchor="t"/>
          <a:lstStyle>
            <a:lvl1pPr algn="ctr">
              <a:defRPr sz="2402"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gray">
          <a:xfrm rot="16200000">
            <a:off x="5490369" y="2553829"/>
            <a:ext cx="0" cy="683437"/>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rotWithShape="1">
          <a:blip r:embed="rId2" cstate="email">
            <a:clrChange>
              <a:clrFrom>
                <a:srgbClr val="000000"/>
              </a:clrFrom>
              <a:clrTo>
                <a:srgbClr val="000000">
                  <a:alpha val="0"/>
                </a:srgbClr>
              </a:clrTo>
            </a:clrChange>
            <a:extLst>
              <a:ext uri="{28A0092B-C50C-407E-A947-70E740481C1C}">
                <a14:useLocalDpi xmlns:a14="http://schemas.microsoft.com/office/drawing/2010/main" val="0"/>
              </a:ext>
            </a:extLst>
          </a:blip>
          <a:srcRect/>
          <a:stretch/>
        </p:blipFill>
        <p:spPr bwMode="gray">
          <a:xfrm>
            <a:off x="5222317" y="2032306"/>
            <a:ext cx="536102" cy="564779"/>
          </a:xfrm>
          <a:prstGeom prst="rect">
            <a:avLst/>
          </a:prstGeom>
        </p:spPr>
      </p:pic>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662556508"/>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pic>
        <p:nvPicPr>
          <p:cNvPr id="14" name="Picture 13"/>
          <p:cNvPicPr>
            <a:picLocks noChangeAspect="1"/>
          </p:cNvPicPr>
          <p:nvPr userDrawn="1"/>
        </p:nvPicPr>
        <p:blipFill rotWithShape="1">
          <a:blip r:embed="rId2" cstate="hqprint">
            <a:extLst>
              <a:ext uri="{28A0092B-C50C-407E-A947-70E740481C1C}">
                <a14:useLocalDpi xmlns:a14="http://schemas.microsoft.com/office/drawing/2010/main"/>
              </a:ext>
            </a:extLst>
          </a:blip>
          <a:srcRect l="23413" r="55617"/>
          <a:stretch/>
        </p:blipFill>
        <p:spPr>
          <a:xfrm>
            <a:off x="0" y="0"/>
            <a:ext cx="2502904" cy="7559675"/>
          </a:xfrm>
          <a:prstGeom prst="rect">
            <a:avLst/>
          </a:prstGeom>
        </p:spPr>
      </p:pic>
      <p:sp>
        <p:nvSpPr>
          <p:cNvPr id="7" name="Snip Single Corner Rectangle 6"/>
          <p:cNvSpPr/>
          <p:nvPr userDrawn="1"/>
        </p:nvSpPr>
        <p:spPr>
          <a:xfrm flipH="1" flipV="1">
            <a:off x="2395701" y="0"/>
            <a:ext cx="771525" cy="3831782"/>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Rectangle 7"/>
          <p:cNvSpPr/>
          <p:nvPr userDrawn="1"/>
        </p:nvSpPr>
        <p:spPr>
          <a:xfrm>
            <a:off x="0" y="0"/>
            <a:ext cx="2502907" cy="755967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7" name="Snip Single Corner Rectangle 16"/>
          <p:cNvSpPr/>
          <p:nvPr userDrawn="1"/>
        </p:nvSpPr>
        <p:spPr>
          <a:xfrm flipH="1">
            <a:off x="2402801" y="3797268"/>
            <a:ext cx="771525" cy="3762407"/>
          </a:xfrm>
          <a:prstGeom prst="snip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6" name="Freeform 5"/>
          <p:cNvSpPr>
            <a:spLocks/>
          </p:cNvSpPr>
          <p:nvPr userDrawn="1"/>
        </p:nvSpPr>
        <p:spPr bwMode="auto">
          <a:xfrm rot="16200000">
            <a:off x="-1339901" y="3723659"/>
            <a:ext cx="7566464" cy="11915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853456024"/>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Experience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0980738"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bwMode="white">
          <a:xfrm>
            <a:off x="369306" y="3261247"/>
            <a:ext cx="10242128" cy="591380"/>
          </a:xfrm>
        </p:spPr>
        <p:txBody>
          <a:bodyPr anchor="t"/>
          <a:lstStyle>
            <a:lvl1pPr algn="ctr">
              <a:defRPr sz="3843" b="0" cap="none">
                <a:solidFill>
                  <a:schemeClr val="bg1"/>
                </a:solidFill>
                <a:latin typeface="+mj-lt"/>
              </a:defRPr>
            </a:lvl1pPr>
          </a:lstStyle>
          <a:p>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cxnSp>
        <p:nvCxnSpPr>
          <p:cNvPr id="10" name="Straight Connector 9"/>
          <p:cNvCxnSpPr/>
          <p:nvPr userDrawn="1"/>
        </p:nvCxnSpPr>
        <p:spPr bwMode="white">
          <a:xfrm rot="16200000">
            <a:off x="5490369" y="274581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idx="1"/>
          </p:nvPr>
        </p:nvSpPr>
        <p:spPr bwMode="white">
          <a:xfrm>
            <a:off x="823556" y="2496113"/>
            <a:ext cx="9333627" cy="258661"/>
          </a:xfrm>
        </p:spPr>
        <p:txBody>
          <a:bodyPr anchor="t" anchorCtr="0"/>
          <a:lstStyle>
            <a:lvl1pPr marL="0" indent="0" algn="ctr">
              <a:buNone/>
              <a:defRPr sz="1681">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3" name="Rectangle 2"/>
          <p:cNvSpPr/>
          <p:nvPr userDrawn="1"/>
        </p:nvSpPr>
        <p:spPr>
          <a:xfrm>
            <a:off x="287079" y="7027274"/>
            <a:ext cx="4040372" cy="30059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3"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61689404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Experience 2">
    <p:bg>
      <p:bgPr>
        <a:solidFill>
          <a:schemeClr val="bg1"/>
        </a:solidFill>
        <a:effectLst/>
      </p:bgPr>
    </p:bg>
    <p:spTree>
      <p:nvGrpSpPr>
        <p:cNvPr id="1" name=""/>
        <p:cNvGrpSpPr/>
        <p:nvPr/>
      </p:nvGrpSpPr>
      <p:grpSpPr>
        <a:xfrm>
          <a:off x="0" y="0"/>
          <a:ext cx="0" cy="0"/>
          <a:chOff x="0" y="0"/>
          <a:chExt cx="0" cy="0"/>
        </a:xfrm>
      </p:grpSpPr>
      <p:sp>
        <p:nvSpPr>
          <p:cNvPr id="8" name="Isosceles Triangle 7"/>
          <p:cNvSpPr/>
          <p:nvPr userDrawn="1"/>
        </p:nvSpPr>
        <p:spPr bwMode="ltGray">
          <a:xfrm rot="5400000">
            <a:off x="-967729" y="967729"/>
            <a:ext cx="7559676" cy="5624217"/>
          </a:xfrm>
          <a:custGeom>
            <a:avLst/>
            <a:gdLst>
              <a:gd name="connsiteX0" fmla="*/ 0 w 5143501"/>
              <a:gd name="connsiteY0" fmla="*/ 4683459 h 4683459"/>
              <a:gd name="connsiteX1" fmla="*/ 0 w 5143501"/>
              <a:gd name="connsiteY1" fmla="*/ 101289 h 4683459"/>
              <a:gd name="connsiteX2" fmla="*/ 2503420 w 5143501"/>
              <a:gd name="connsiteY2" fmla="*/ 98908 h 4683459"/>
              <a:gd name="connsiteX3" fmla="*/ 2583072 w 5143501"/>
              <a:gd name="connsiteY3" fmla="*/ 0 h 4683459"/>
              <a:gd name="connsiteX4" fmla="*/ 2688919 w 5143501"/>
              <a:gd name="connsiteY4" fmla="*/ 101289 h 4683459"/>
              <a:gd name="connsiteX5" fmla="*/ 5143501 w 5143501"/>
              <a:gd name="connsiteY5" fmla="*/ 101289 h 4683459"/>
              <a:gd name="connsiteX6" fmla="*/ 5143501 w 5143501"/>
              <a:gd name="connsiteY6" fmla="*/ 4683459 h 4683459"/>
              <a:gd name="connsiteX7" fmla="*/ 0 w 5143501"/>
              <a:gd name="connsiteY7" fmla="*/ 4683459 h 46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01" h="4683459">
                <a:moveTo>
                  <a:pt x="0" y="4683459"/>
                </a:moveTo>
                <a:lnTo>
                  <a:pt x="0" y="101289"/>
                </a:lnTo>
                <a:lnTo>
                  <a:pt x="2503420" y="98908"/>
                </a:lnTo>
                <a:lnTo>
                  <a:pt x="2583072" y="0"/>
                </a:lnTo>
                <a:lnTo>
                  <a:pt x="2688919" y="101289"/>
                </a:lnTo>
                <a:lnTo>
                  <a:pt x="5143501" y="101289"/>
                </a:lnTo>
                <a:lnTo>
                  <a:pt x="5143501" y="4683459"/>
                </a:lnTo>
                <a:lnTo>
                  <a:pt x="0" y="468345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833876" y="2917907"/>
            <a:ext cx="4078560" cy="1182760"/>
          </a:xfrm>
        </p:spPr>
        <p:txBody>
          <a:bodyPr anchor="t"/>
          <a:lstStyle>
            <a:lvl1pPr algn="ctr">
              <a:lnSpc>
                <a:spcPct val="100000"/>
              </a:lnSpc>
              <a:defRPr sz="3843" b="0" cap="none">
                <a:solidFill>
                  <a:schemeClr val="bg2"/>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1357093"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13" name="Text Placeholder 2"/>
          <p:cNvSpPr>
            <a:spLocks noGrp="1"/>
          </p:cNvSpPr>
          <p:nvPr>
            <p:ph type="body" idx="13"/>
          </p:nvPr>
        </p:nvSpPr>
        <p:spPr>
          <a:xfrm>
            <a:off x="1332325" y="1340444"/>
            <a:ext cx="2936130" cy="813300"/>
          </a:xfrm>
        </p:spPr>
        <p:txBody>
          <a:bodyPr anchor="t" anchorCtr="0"/>
          <a:lstStyle>
            <a:lvl1pPr marL="0" indent="0" algn="ctr">
              <a:lnSpc>
                <a:spcPct val="110000"/>
              </a:lnSpc>
              <a:spcBef>
                <a:spcPts val="721"/>
              </a:spcBef>
              <a:buNone/>
              <a:defRPr sz="2402" cap="none" baseline="0">
                <a:solidFill>
                  <a:schemeClr val="bg2"/>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7" name="Text Placeholder 2"/>
          <p:cNvSpPr>
            <a:spLocks noGrp="1"/>
          </p:cNvSpPr>
          <p:nvPr>
            <p:ph type="body" idx="14"/>
          </p:nvPr>
        </p:nvSpPr>
        <p:spPr>
          <a:xfrm>
            <a:off x="6784000" y="5048914"/>
            <a:ext cx="2936130" cy="203261"/>
          </a:xfrm>
        </p:spPr>
        <p:txBody>
          <a:bodyPr anchor="t" anchorCtr="0"/>
          <a:lstStyle>
            <a:lvl1pPr marL="141076" indent="-141076" algn="ctr">
              <a:lnSpc>
                <a:spcPct val="110000"/>
              </a:lnSpc>
              <a:spcBef>
                <a:spcPts val="721"/>
              </a:spcBef>
              <a:buFont typeface="Wingdings" panose="05000000000000000000" pitchFamily="2" charset="2"/>
              <a:buChar char="§"/>
              <a:defRPr sz="120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Text Placeholder 2"/>
          <p:cNvSpPr>
            <a:spLocks noGrp="1"/>
          </p:cNvSpPr>
          <p:nvPr>
            <p:ph type="body" idx="15"/>
          </p:nvPr>
        </p:nvSpPr>
        <p:spPr>
          <a:xfrm>
            <a:off x="6784000" y="1340444"/>
            <a:ext cx="2936130" cy="813300"/>
          </a:xfrm>
        </p:spPr>
        <p:txBody>
          <a:bodyPr anchor="t" anchorCtr="0"/>
          <a:lstStyle>
            <a:lvl1pPr marL="0" indent="0" algn="ctr">
              <a:lnSpc>
                <a:spcPct val="110000"/>
              </a:lnSpc>
              <a:spcBef>
                <a:spcPts val="721"/>
              </a:spcBef>
              <a:buNone/>
              <a:defRPr sz="2402" cap="none" baseline="0">
                <a:solidFill>
                  <a:schemeClr val="tx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Text Placeholder 2"/>
          <p:cNvSpPr>
            <a:spLocks noGrp="1"/>
          </p:cNvSpPr>
          <p:nvPr>
            <p:ph type="body" idx="16" hasCustomPrompt="1"/>
          </p:nvPr>
        </p:nvSpPr>
        <p:spPr>
          <a:xfrm>
            <a:off x="6150865" y="2917907"/>
            <a:ext cx="4202403" cy="1182760"/>
          </a:xfrm>
        </p:spPr>
        <p:txBody>
          <a:bodyPr anchor="t" anchorCtr="0"/>
          <a:lstStyle>
            <a:lvl1pPr marL="0" indent="0" algn="ctr" defTabSz="1098103" rtl="0" eaLnBrk="1" latinLnBrk="0" hangingPunct="1">
              <a:lnSpc>
                <a:spcPct val="100000"/>
              </a:lnSpc>
              <a:spcBef>
                <a:spcPct val="0"/>
              </a:spcBef>
              <a:buNone/>
              <a:defRPr lang="en-US" sz="3843" b="0" kern="1200" cap="none" dirty="0" smtClean="0">
                <a:solidFill>
                  <a:schemeClr val="tx1"/>
                </a:solidFill>
                <a:latin typeface="+mj-lt"/>
                <a:ea typeface="+mj-ea"/>
                <a:cs typeface="+mj-cs"/>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dirty="0" smtClean="0"/>
              <a:t>Click to edit Master title</a:t>
            </a:r>
          </a:p>
        </p:txBody>
      </p:sp>
      <p:cxnSp>
        <p:nvCxnSpPr>
          <p:cNvPr id="22" name="Straight Connector 21"/>
          <p:cNvCxnSpPr/>
          <p:nvPr userDrawn="1"/>
        </p:nvCxnSpPr>
        <p:spPr bwMode="white">
          <a:xfrm rot="16200000">
            <a:off x="2762754" y="228202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bwMode="white">
          <a:xfrm rot="16200000">
            <a:off x="8265462" y="2282023"/>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bwMode="white">
          <a:xfrm rot="16200000">
            <a:off x="2762754" y="4305485"/>
            <a:ext cx="0" cy="683437"/>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bwMode="white">
          <a:xfrm rot="16200000">
            <a:off x="8265462" y="4305486"/>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Freeform 5"/>
          <p:cNvSpPr>
            <a:spLocks/>
          </p:cNvSpPr>
          <p:nvPr userDrawn="1"/>
        </p:nvSpPr>
        <p:spPr bwMode="auto">
          <a:xfrm rot="16200000">
            <a:off x="1787058"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829206666"/>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Experience 3">
    <p:bg>
      <p:bgPr>
        <a:solidFill>
          <a:srgbClr val="333332"/>
        </a:solidFill>
        <a:effectLst/>
      </p:bgPr>
    </p:bg>
    <p:spTree>
      <p:nvGrpSpPr>
        <p:cNvPr id="1" name=""/>
        <p:cNvGrpSpPr/>
        <p:nvPr/>
      </p:nvGrpSpPr>
      <p:grpSpPr>
        <a:xfrm>
          <a:off x="0" y="0"/>
          <a:ext cx="0" cy="0"/>
          <a:chOff x="0" y="0"/>
          <a:chExt cx="0" cy="0"/>
        </a:xfrm>
      </p:grpSpPr>
      <p:sp>
        <p:nvSpPr>
          <p:cNvPr id="23" name="Picture Placeholder 8"/>
          <p:cNvSpPr>
            <a:spLocks noGrp="1"/>
          </p:cNvSpPr>
          <p:nvPr>
            <p:ph type="pic" sz="quarter" idx="15"/>
          </p:nvPr>
        </p:nvSpPr>
        <p:spPr>
          <a:xfrm>
            <a:off x="3684335" y="2519409"/>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2" name="Picture Placeholder 8"/>
          <p:cNvSpPr>
            <a:spLocks noGrp="1"/>
          </p:cNvSpPr>
          <p:nvPr>
            <p:ph type="pic" sz="quarter" idx="14"/>
          </p:nvPr>
        </p:nvSpPr>
        <p:spPr>
          <a:xfrm>
            <a:off x="3684335" y="0"/>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4" name="Picture Placeholder 8"/>
          <p:cNvSpPr>
            <a:spLocks noGrp="1"/>
          </p:cNvSpPr>
          <p:nvPr>
            <p:ph type="pic" sz="quarter" idx="16"/>
          </p:nvPr>
        </p:nvSpPr>
        <p:spPr>
          <a:xfrm>
            <a:off x="3684335" y="5038818"/>
            <a:ext cx="3640982" cy="2516103"/>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234420" y="2372018"/>
            <a:ext cx="3214217" cy="325154"/>
          </a:xfrm>
        </p:spPr>
        <p:txBody>
          <a:bodyPr anchor="t"/>
          <a:lstStyle>
            <a:lvl1pPr algn="ctr">
              <a:lnSpc>
                <a:spcPct val="110000"/>
              </a:lnSpc>
              <a:defRPr sz="1921" b="0" cap="none">
                <a:solidFill>
                  <a:schemeClr val="bg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222082" y="5124353"/>
            <a:ext cx="3226555" cy="155299"/>
          </a:xfrm>
        </p:spPr>
        <p:txBody>
          <a:bodyPr anchor="t" anchorCtr="0"/>
          <a:lstStyle>
            <a:lvl1pPr marL="0" indent="0" algn="ctr">
              <a:lnSpc>
                <a:spcPct val="120000"/>
              </a:lnSpc>
              <a:spcBef>
                <a:spcPts val="0"/>
              </a:spcBef>
              <a:buFont typeface="Wingdings" panose="05000000000000000000" pitchFamily="2" charset="2"/>
              <a:buNone/>
              <a:defRPr sz="841" b="1" kern="0" cap="all" spc="0" baseline="0">
                <a:solidFill>
                  <a:schemeClr val="bg1"/>
                </a:solidFill>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Picture Placeholder 8"/>
          <p:cNvSpPr>
            <a:spLocks noGrp="1"/>
          </p:cNvSpPr>
          <p:nvPr>
            <p:ph type="pic" sz="quarter" idx="13"/>
          </p:nvPr>
        </p:nvSpPr>
        <p:spPr>
          <a:xfrm>
            <a:off x="7318225" y="0"/>
            <a:ext cx="3662513" cy="7559675"/>
          </a:xfrm>
          <a:noFill/>
          <a:ln>
            <a:noFill/>
          </a:ln>
        </p:spPr>
        <p:txBody>
          <a:bodyPr>
            <a:noAutofit/>
          </a:bodyPr>
          <a:lstStyle>
            <a:lvl1pPr>
              <a:defRPr>
                <a:solidFill>
                  <a:schemeClr val="bg1"/>
                </a:solidFill>
              </a:defRPr>
            </a:lvl1pPr>
          </a:lstStyle>
          <a:p>
            <a:r>
              <a:rPr lang="en-US" smtClean="0"/>
              <a:t>Click icon to add picture</a:t>
            </a:r>
            <a:endParaRPr lang="en-US" dirty="0"/>
          </a:p>
        </p:txBody>
      </p:sp>
      <p:sp>
        <p:nvSpPr>
          <p:cNvPr id="20" name="Freeform 5"/>
          <p:cNvSpPr>
            <a:spLocks/>
          </p:cNvSpPr>
          <p:nvPr userDrawn="1"/>
        </p:nvSpPr>
        <p:spPr bwMode="auto">
          <a:xfrm rot="16200000">
            <a:off x="-25529"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75789440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allery Callouts">
    <p:bg>
      <p:bgPr>
        <a:solidFill>
          <a:schemeClr val="bg1"/>
        </a:solidFill>
        <a:effectLst/>
      </p:bgPr>
    </p:bg>
    <p:spTree>
      <p:nvGrpSpPr>
        <p:cNvPr id="1" name=""/>
        <p:cNvGrpSpPr/>
        <p:nvPr/>
      </p:nvGrpSpPr>
      <p:grpSpPr>
        <a:xfrm>
          <a:off x="0" y="0"/>
          <a:ext cx="0" cy="0"/>
          <a:chOff x="0" y="0"/>
          <a:chExt cx="0" cy="0"/>
        </a:xfrm>
      </p:grpSpPr>
      <p:sp>
        <p:nvSpPr>
          <p:cNvPr id="28" name="Picture Placeholder 8"/>
          <p:cNvSpPr>
            <a:spLocks noGrp="1"/>
          </p:cNvSpPr>
          <p:nvPr>
            <p:ph type="pic" sz="quarter" idx="19"/>
          </p:nvPr>
        </p:nvSpPr>
        <p:spPr>
          <a:xfrm>
            <a:off x="-1" y="-15100"/>
            <a:ext cx="5710487" cy="7574774"/>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sp>
        <p:nvSpPr>
          <p:cNvPr id="26" name="Content Placeholder 2"/>
          <p:cNvSpPr>
            <a:spLocks noGrp="1"/>
          </p:cNvSpPr>
          <p:nvPr>
            <p:ph idx="18"/>
          </p:nvPr>
        </p:nvSpPr>
        <p:spPr bwMode="white">
          <a:xfrm>
            <a:off x="374604" y="6510478"/>
            <a:ext cx="3192072" cy="310280"/>
          </a:xfrm>
        </p:spPr>
        <p:txBody>
          <a:bodyPr numCol="1">
            <a:noAutofit/>
          </a:bodyPr>
          <a:lstStyle>
            <a:lvl1pPr>
              <a:spcBef>
                <a:spcPts val="721"/>
              </a:spcBef>
              <a:tabLst>
                <a:tab pos="343157" algn="l"/>
              </a:tabLst>
              <a:defRPr sz="961" cap="none" baseline="0">
                <a:solidFill>
                  <a:schemeClr val="bg1"/>
                </a:solidFill>
                <a:latin typeface="+mn-lt"/>
              </a:defRPr>
            </a:lvl1pPr>
          </a:lstStyle>
          <a:p>
            <a:pPr lvl="0"/>
            <a:r>
              <a:rPr lang="en-US" smtClean="0"/>
              <a:t>Click to edit Master text styles</a:t>
            </a:r>
          </a:p>
        </p:txBody>
      </p:sp>
      <p:cxnSp>
        <p:nvCxnSpPr>
          <p:cNvPr id="27" name="Straight Connector 26"/>
          <p:cNvCxnSpPr/>
          <p:nvPr userDrawn="1"/>
        </p:nvCxnSpPr>
        <p:spPr>
          <a:xfrm>
            <a:off x="374604" y="6276798"/>
            <a:ext cx="33171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Picture Placeholder 8"/>
          <p:cNvSpPr>
            <a:spLocks noGrp="1"/>
          </p:cNvSpPr>
          <p:nvPr>
            <p:ph type="pic" sz="quarter" idx="14"/>
          </p:nvPr>
        </p:nvSpPr>
        <p:spPr>
          <a:xfrm>
            <a:off x="5712145" y="-9882"/>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18" name="Picture Placeholder 8"/>
          <p:cNvSpPr>
            <a:spLocks noGrp="1"/>
          </p:cNvSpPr>
          <p:nvPr>
            <p:ph type="pic" sz="quarter" idx="15"/>
          </p:nvPr>
        </p:nvSpPr>
        <p:spPr>
          <a:xfrm>
            <a:off x="5712145" y="1881926"/>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1" name="Picture Placeholder 8"/>
          <p:cNvSpPr>
            <a:spLocks noGrp="1"/>
          </p:cNvSpPr>
          <p:nvPr>
            <p:ph type="pic" sz="quarter" idx="16"/>
          </p:nvPr>
        </p:nvSpPr>
        <p:spPr>
          <a:xfrm>
            <a:off x="5712145" y="3773733"/>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5" name="Picture Placeholder 8"/>
          <p:cNvSpPr>
            <a:spLocks noGrp="1"/>
          </p:cNvSpPr>
          <p:nvPr>
            <p:ph type="pic" sz="quarter" idx="17"/>
          </p:nvPr>
        </p:nvSpPr>
        <p:spPr>
          <a:xfrm>
            <a:off x="5712145" y="5662041"/>
            <a:ext cx="2866051" cy="1899707"/>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cxnSp>
        <p:nvCxnSpPr>
          <p:cNvPr id="17" name="Straight Connector 16"/>
          <p:cNvCxnSpPr/>
          <p:nvPr userDrawn="1"/>
        </p:nvCxnSpPr>
        <p:spPr bwMode="white">
          <a:xfrm flipH="1">
            <a:off x="5710486" y="-13998"/>
            <a:ext cx="0" cy="757983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3846593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0127" y="2987418"/>
            <a:ext cx="5120243" cy="1064522"/>
          </a:xfrm>
        </p:spPr>
        <p:txBody>
          <a:bodyPr wrap="square" lIns="0" tIns="0" rIns="0" bIns="0" anchor="t" anchorCtr="0">
            <a:spAutoFit/>
          </a:bodyPr>
          <a:lstStyle>
            <a:lvl1pPr algn="l">
              <a:lnSpc>
                <a:spcPct val="90000"/>
              </a:lnSpc>
              <a:spcBef>
                <a:spcPts val="721"/>
              </a:spcBef>
              <a:defRPr sz="3843" b="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0126" y="1897937"/>
            <a:ext cx="5112386" cy="1064522"/>
          </a:xfrm>
        </p:spPr>
        <p:txBody>
          <a:bodyPr wrap="square" lIns="0" tIns="0" rIns="0" bIns="0" anchor="b" anchorCtr="0">
            <a:spAutoFit/>
          </a:bodyPr>
          <a:lstStyle>
            <a:lvl1pPr marL="0" indent="0" algn="l">
              <a:lnSpc>
                <a:spcPct val="90000"/>
              </a:lnSpc>
              <a:spcBef>
                <a:spcPts val="721"/>
              </a:spcBef>
              <a:buNone/>
              <a:defRPr sz="3843">
                <a:solidFill>
                  <a:schemeClr val="tx1"/>
                </a:solidFill>
                <a:latin typeface="+mj-lt"/>
              </a:defRPr>
            </a:lvl1pPr>
            <a:lvl2pPr marL="549051" indent="0" algn="ctr">
              <a:buNone/>
              <a:defRPr>
                <a:solidFill>
                  <a:schemeClr val="tx1">
                    <a:tint val="75000"/>
                  </a:schemeClr>
                </a:solidFill>
              </a:defRPr>
            </a:lvl2pPr>
            <a:lvl3pPr marL="1098103" indent="0" algn="ctr">
              <a:buNone/>
              <a:defRPr>
                <a:solidFill>
                  <a:schemeClr val="tx1">
                    <a:tint val="75000"/>
                  </a:schemeClr>
                </a:solidFill>
              </a:defRPr>
            </a:lvl3pPr>
            <a:lvl4pPr marL="1647154" indent="0" algn="ctr">
              <a:buNone/>
              <a:defRPr>
                <a:solidFill>
                  <a:schemeClr val="tx1">
                    <a:tint val="75000"/>
                  </a:schemeClr>
                </a:solidFill>
              </a:defRPr>
            </a:lvl4pPr>
            <a:lvl5pPr marL="2196206" indent="0" algn="ctr">
              <a:buNone/>
              <a:defRPr>
                <a:solidFill>
                  <a:schemeClr val="tx1">
                    <a:tint val="75000"/>
                  </a:schemeClr>
                </a:solidFill>
              </a:defRPr>
            </a:lvl5pPr>
            <a:lvl6pPr marL="2745257" indent="0" algn="ctr">
              <a:buNone/>
              <a:defRPr>
                <a:solidFill>
                  <a:schemeClr val="tx1">
                    <a:tint val="75000"/>
                  </a:schemeClr>
                </a:solidFill>
              </a:defRPr>
            </a:lvl6pPr>
            <a:lvl7pPr marL="3294309" indent="0" algn="ctr">
              <a:buNone/>
              <a:defRPr>
                <a:solidFill>
                  <a:schemeClr val="tx1">
                    <a:tint val="75000"/>
                  </a:schemeClr>
                </a:solidFill>
              </a:defRPr>
            </a:lvl7pPr>
            <a:lvl8pPr marL="3843360" indent="0" algn="ctr">
              <a:buNone/>
              <a:defRPr>
                <a:solidFill>
                  <a:schemeClr val="tx1">
                    <a:tint val="75000"/>
                  </a:schemeClr>
                </a:solidFill>
              </a:defRPr>
            </a:lvl8pPr>
            <a:lvl9pPr marL="439241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2266" y="8500480"/>
            <a:ext cx="3477234" cy="110928"/>
          </a:xfrm>
        </p:spPr>
        <p:txBody>
          <a:bodyPr/>
          <a:lstStyle/>
          <a:p>
            <a:endParaRPr lang="en-US" dirty="0"/>
          </a:p>
        </p:txBody>
      </p:sp>
      <p:sp>
        <p:nvSpPr>
          <p:cNvPr id="6" name="Slide Number Placeholder 5"/>
          <p:cNvSpPr>
            <a:spLocks noGrp="1"/>
          </p:cNvSpPr>
          <p:nvPr>
            <p:ph type="sldNum" sz="quarter" idx="12"/>
          </p:nvPr>
        </p:nvSpPr>
        <p:spPr>
          <a:xfrm>
            <a:off x="8022147" y="8099410"/>
            <a:ext cx="2562172" cy="147861"/>
          </a:xfrm>
        </p:spPr>
        <p:txBody>
          <a:bodyPr/>
          <a:lstStyle/>
          <a:p>
            <a:fld id="{F06B2653-D1AD-46BA-BB88-3123B5BA212E}" type="slidenum">
              <a:rPr lang="en-US" smtClean="0"/>
              <a:t>‹#›</a:t>
            </a:fld>
            <a:endParaRPr lang="en-US" dirty="0"/>
          </a:p>
        </p:txBody>
      </p:sp>
      <p:sp>
        <p:nvSpPr>
          <p:cNvPr id="21" name="Text Placeholder 20"/>
          <p:cNvSpPr>
            <a:spLocks noGrp="1"/>
          </p:cNvSpPr>
          <p:nvPr>
            <p:ph type="body" sz="quarter" idx="13"/>
          </p:nvPr>
        </p:nvSpPr>
        <p:spPr>
          <a:xfrm>
            <a:off x="371746" y="559032"/>
            <a:ext cx="4112057" cy="258661"/>
          </a:xfrm>
        </p:spPr>
        <p:txBody>
          <a:bodyPr/>
          <a:lstStyle>
            <a:lvl1pPr marL="0" indent="0">
              <a:buNone/>
              <a:defRPr sz="1681">
                <a:solidFill>
                  <a:schemeClr val="tx1"/>
                </a:solidFill>
                <a:latin typeface="+mj-lt"/>
              </a:defRPr>
            </a:lvl1pPr>
          </a:lstStyle>
          <a:p>
            <a:pPr lvl="0"/>
            <a:r>
              <a:rPr lang="en-US" smtClean="0"/>
              <a:t>Click to edit Master text styles</a:t>
            </a:r>
          </a:p>
        </p:txBody>
      </p:sp>
      <p:sp>
        <p:nvSpPr>
          <p:cNvPr id="24" name="Text Placeholder 23"/>
          <p:cNvSpPr>
            <a:spLocks noGrp="1"/>
          </p:cNvSpPr>
          <p:nvPr>
            <p:ph type="body" sz="quarter" idx="14"/>
          </p:nvPr>
        </p:nvSpPr>
        <p:spPr>
          <a:xfrm>
            <a:off x="8249581" y="6613380"/>
            <a:ext cx="2330806" cy="295722"/>
          </a:xfrm>
        </p:spPr>
        <p:txBody>
          <a:bodyPr/>
          <a:lstStyle>
            <a:lvl1pPr marL="0" indent="0" algn="r">
              <a:spcBef>
                <a:spcPts val="0"/>
              </a:spcBef>
              <a:buNone/>
              <a:defRPr sz="961">
                <a:solidFill>
                  <a:schemeClr val="tx1"/>
                </a:solidFill>
                <a:latin typeface="+mj-lt"/>
              </a:defRPr>
            </a:lvl1pPr>
            <a:lvl2pPr marL="549051" indent="0" algn="r">
              <a:spcBef>
                <a:spcPts val="0"/>
              </a:spcBef>
              <a:buNone/>
              <a:defRPr sz="961" i="1">
                <a:solidFill>
                  <a:schemeClr val="tx1"/>
                </a:solidFill>
                <a:latin typeface="+mj-lt"/>
              </a:defRPr>
            </a:lvl2pPr>
          </a:lstStyle>
          <a:p>
            <a:pPr lvl="0"/>
            <a:r>
              <a:rPr lang="en-US" smtClean="0"/>
              <a:t>Click to edit Master text styles</a:t>
            </a:r>
          </a:p>
          <a:p>
            <a:pPr lvl="1"/>
            <a:r>
              <a:rPr lang="en-US" smtClean="0"/>
              <a:t>Second level</a:t>
            </a:r>
          </a:p>
        </p:txBody>
      </p:sp>
      <p:sp>
        <p:nvSpPr>
          <p:cNvPr id="11"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pic>
        <p:nvPicPr>
          <p:cNvPr id="14"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98498" y="6080691"/>
            <a:ext cx="930345" cy="8735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9091961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Experience 4">
    <p:bg>
      <p:bgPr>
        <a:solidFill>
          <a:schemeClr val="bg1"/>
        </a:solidFill>
        <a:effectLst/>
      </p:bgPr>
    </p:bg>
    <p:spTree>
      <p:nvGrpSpPr>
        <p:cNvPr id="1" name=""/>
        <p:cNvGrpSpPr/>
        <p:nvPr/>
      </p:nvGrpSpPr>
      <p:grpSpPr>
        <a:xfrm>
          <a:off x="0" y="0"/>
          <a:ext cx="0" cy="0"/>
          <a:chOff x="0" y="0"/>
          <a:chExt cx="0" cy="0"/>
        </a:xfrm>
      </p:grpSpPr>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2" name="Title 1"/>
          <p:cNvSpPr>
            <a:spLocks noGrp="1"/>
          </p:cNvSpPr>
          <p:nvPr>
            <p:ph type="title" hasCustomPrompt="1"/>
          </p:nvPr>
        </p:nvSpPr>
        <p:spPr>
          <a:xfrm>
            <a:off x="371745" y="2149717"/>
            <a:ext cx="3186675" cy="739305"/>
          </a:xfrm>
        </p:spPr>
        <p:txBody>
          <a:bodyPr anchor="t"/>
          <a:lstStyle>
            <a:lvl1pPr algn="l">
              <a:lnSpc>
                <a:spcPct val="100000"/>
              </a:lnSpc>
              <a:defRPr sz="2402" b="0" cap="none">
                <a:solidFill>
                  <a:schemeClr val="tx1"/>
                </a:solidFill>
                <a:latin typeface="+mj-lt"/>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1744" y="4119293"/>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21" name="Straight Connector 20"/>
          <p:cNvCxnSpPr/>
          <p:nvPr userDrawn="1"/>
        </p:nvCxnSpPr>
        <p:spPr bwMode="white">
          <a:xfrm rot="16200000">
            <a:off x="716321" y="3467802"/>
            <a:ext cx="0" cy="683437"/>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60186176"/>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Experience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867" y="2735799"/>
            <a:ext cx="2952124" cy="325154"/>
          </a:xfrm>
        </p:spPr>
        <p:txBody>
          <a:bodyPr anchor="t"/>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033402"/>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06B2653-D1AD-46BA-BB88-3123B5BA212E}" type="slidenum">
              <a:rPr lang="en-US" smtClean="0"/>
              <a:pPr/>
              <a:t>‹#›</a:t>
            </a:fld>
            <a:endParaRPr lang="en-US"/>
          </a:p>
        </p:txBody>
      </p:sp>
      <p:cxnSp>
        <p:nvCxnSpPr>
          <p:cNvPr id="12" name="Straight Connector 11"/>
          <p:cNvCxnSpPr/>
          <p:nvPr userDrawn="1"/>
        </p:nvCxnSpPr>
        <p:spPr>
          <a:xfrm>
            <a:off x="7298479" y="646709"/>
            <a:ext cx="0" cy="6325623"/>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73463563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Experience 6">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2769351"/>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8" name="Text Placeholder 7"/>
          <p:cNvSpPr>
            <a:spLocks noGrp="1"/>
          </p:cNvSpPr>
          <p:nvPr>
            <p:ph type="body" sz="quarter" idx="14"/>
          </p:nvPr>
        </p:nvSpPr>
        <p:spPr>
          <a:xfrm>
            <a:off x="371745" y="4102462"/>
            <a:ext cx="2819534" cy="166328"/>
          </a:xfrm>
        </p:spPr>
        <p:txBody>
          <a:bodyPr/>
          <a:lstStyle>
            <a:lvl1pPr>
              <a:defRPr sz="1081">
                <a:solidFill>
                  <a:schemeClr val="bg1"/>
                </a:solidFill>
                <a:latin typeface="+mn-lt"/>
              </a:defRPr>
            </a:lvl1pPr>
          </a:lstStyle>
          <a:p>
            <a:pPr lvl="0"/>
            <a:r>
              <a:rPr lang="en-US" smtClean="0"/>
              <a:t>Click to edit Master text styles</a:t>
            </a:r>
          </a:p>
        </p:txBody>
      </p:sp>
      <p:sp>
        <p:nvSpPr>
          <p:cNvPr id="12"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30902927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Experience 7">
    <p:bg>
      <p:bgPr>
        <a:solidFill>
          <a:srgbClr val="3333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7" name="Title 1"/>
          <p:cNvSpPr>
            <a:spLocks noGrp="1"/>
          </p:cNvSpPr>
          <p:nvPr>
            <p:ph type="title" hasCustomPrompt="1"/>
          </p:nvPr>
        </p:nvSpPr>
        <p:spPr>
          <a:xfrm>
            <a:off x="371745" y="3509263"/>
            <a:ext cx="3186675" cy="739305"/>
          </a:xfrm>
        </p:spPr>
        <p:txBody>
          <a:bodyPr anchor="b" anchorCtr="0"/>
          <a:lstStyle>
            <a:lvl1pPr algn="l">
              <a:lnSpc>
                <a:spcPct val="100000"/>
              </a:lnSpc>
              <a:defRPr sz="2402" b="0" cap="none">
                <a:solidFill>
                  <a:schemeClr val="bg1"/>
                </a:solidFill>
                <a:latin typeface="+mj-lt"/>
              </a:defRPr>
            </a:lvl1pPr>
          </a:lstStyle>
          <a:p>
            <a:r>
              <a:rPr lang="en-US" dirty="0" smtClean="0"/>
              <a:t>Click to edit master title</a:t>
            </a:r>
            <a:endParaRPr lang="en-US" dirty="0"/>
          </a:p>
        </p:txBody>
      </p:sp>
      <p:sp>
        <p:nvSpPr>
          <p:cNvPr id="21" name="Text Placeholder 2"/>
          <p:cNvSpPr>
            <a:spLocks noGrp="1"/>
          </p:cNvSpPr>
          <p:nvPr>
            <p:ph type="body" idx="1"/>
          </p:nvPr>
        </p:nvSpPr>
        <p:spPr>
          <a:xfrm>
            <a:off x="374603" y="4502052"/>
            <a:ext cx="2936130" cy="199606"/>
          </a:xfrm>
        </p:spPr>
        <p:txBody>
          <a:bodyPr anchor="t" anchorCtr="0"/>
          <a:lstStyle>
            <a:lvl1pPr marL="0" indent="0" algn="l">
              <a:lnSpc>
                <a:spcPct val="120000"/>
              </a:lnSpc>
              <a:spcBef>
                <a:spcPts val="0"/>
              </a:spcBef>
              <a:buFont typeface="Wingdings" panose="05000000000000000000" pitchFamily="2" charset="2"/>
              <a:buNone/>
              <a:defRPr sz="1081" cap="none" baseline="0">
                <a:solidFill>
                  <a:schemeClr val="bg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3" name="Freeform 5"/>
          <p:cNvSpPr>
            <a:spLocks/>
          </p:cNvSpPr>
          <p:nvPr userDrawn="1"/>
        </p:nvSpPr>
        <p:spPr bwMode="auto">
          <a:xfrm rot="16200000">
            <a:off x="-26587" y="3720529"/>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068882690"/>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1481911"/>
            <a:ext cx="10980738" cy="6077763"/>
          </a:xfrm>
          <a:solidFill>
            <a:schemeClr val="bg1">
              <a:lumMod val="95000"/>
            </a:schemeClr>
          </a:solidFill>
          <a:ln>
            <a:noFill/>
          </a:ln>
        </p:spPr>
        <p:txBody>
          <a:bodyPr>
            <a:noAutofit/>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title" hasCustomPrompt="1"/>
          </p:nvPr>
        </p:nvSpPr>
        <p:spPr>
          <a:xfrm>
            <a:off x="373346" y="862190"/>
            <a:ext cx="10182926" cy="369653"/>
          </a:xfrm>
        </p:spPr>
        <p:txBody>
          <a:bodyPr vert="horz" wrap="square" lIns="0" tIns="0" rIns="0" bIns="0" rtlCol="0" anchor="b" anchorCtr="0">
            <a:spAutoFit/>
          </a:bodyPr>
          <a:lstStyle>
            <a:lvl1pPr>
              <a:defRPr lang="en-US" dirty="0"/>
            </a:lvl1pPr>
          </a:lstStyle>
          <a:p>
            <a:pPr lvl="0"/>
            <a:r>
              <a:rPr lang="en-US" dirty="0" smtClean="0"/>
              <a:t>Click to edit master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bwMode="white"/>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tx1"/>
                </a:solidFill>
              </a:defRPr>
            </a:lvl1pPr>
          </a:lstStyle>
          <a:p>
            <a:fld id="{F06B2653-D1AD-46BA-BB88-3123B5BA212E}" type="slidenum">
              <a:rPr lang="en-US" smtClean="0"/>
              <a:pPr/>
              <a:t>‹#›</a:t>
            </a:fld>
            <a:endParaRPr lang="en-US"/>
          </a:p>
        </p:txBody>
      </p:sp>
      <p:grpSp>
        <p:nvGrpSpPr>
          <p:cNvPr id="7" name="Group 6"/>
          <p:cNvGrpSpPr/>
          <p:nvPr userDrawn="1"/>
        </p:nvGrpSpPr>
        <p:grpSpPr>
          <a:xfrm>
            <a:off x="-4019" y="1467158"/>
            <a:ext cx="10977817" cy="153988"/>
            <a:chOff x="-3347" y="998234"/>
            <a:chExt cx="9141568" cy="104771"/>
          </a:xfrm>
        </p:grpSpPr>
        <p:sp>
          <p:nvSpPr>
            <p:cNvPr id="16" name="Isosceles Triangle 15"/>
            <p:cNvSpPr/>
            <p:nvPr userDrawn="1"/>
          </p:nvSpPr>
          <p:spPr bwMode="white">
            <a:xfrm flipV="1">
              <a:off x="976383" y="998234"/>
              <a:ext cx="199956" cy="9732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1" name="Freeform 5"/>
            <p:cNvSpPr>
              <a:spLocks/>
            </p:cNvSpPr>
            <p:nvPr userDrawn="1"/>
          </p:nvSpPr>
          <p:spPr bwMode="auto">
            <a:xfrm>
              <a:off x="-3347" y="1004580"/>
              <a:ext cx="9141568" cy="9842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13"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807116588"/>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71744" y="1950579"/>
            <a:ext cx="8465137" cy="1105239"/>
          </a:xfrm>
        </p:spPr>
        <p:txBody>
          <a:bodyPr/>
          <a:lstStyle>
            <a:lvl1pPr>
              <a:lnSpc>
                <a:spcPct val="95000"/>
              </a:lnSpc>
              <a:defRPr sz="2402">
                <a:latin typeface="+mj-l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7" name="Rectangle 6"/>
          <p:cNvSpPr/>
          <p:nvPr userDrawn="1"/>
        </p:nvSpPr>
        <p:spPr>
          <a:xfrm>
            <a:off x="276447" y="6911163"/>
            <a:ext cx="1392865" cy="414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9" name="Footer Placeholder 4"/>
          <p:cNvSpPr txBox="1">
            <a:spLocks/>
          </p:cNvSpPr>
          <p:nvPr userDrawn="1"/>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162749046"/>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Small">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744" y="1922494"/>
            <a:ext cx="6700373" cy="1364348"/>
          </a:xfrm>
        </p:spPr>
        <p:txBody>
          <a:bodyPr/>
          <a:lstStyle>
            <a:lvl1pPr>
              <a:lnSpc>
                <a:spcPct val="110000"/>
              </a:lnSpc>
              <a:spcBef>
                <a:spcPts val="2162"/>
              </a:spcBef>
              <a:spcAft>
                <a:spcPts val="600"/>
              </a:spcAft>
              <a:defRPr sz="2402">
                <a:latin typeface="+mj-lt"/>
              </a:defRPr>
            </a:lvl1pPr>
            <a:lvl2pPr marL="0" indent="0">
              <a:spcBef>
                <a:spcPts val="721"/>
              </a:spcBef>
              <a:buFontTx/>
              <a:buNone/>
              <a:defRPr sz="1681">
                <a:latin typeface="+mj-lt"/>
              </a:defRPr>
            </a:lvl2pPr>
            <a:lvl3pPr>
              <a:defRPr sz="1081"/>
            </a:lvl3pPr>
            <a:lvl4pPr>
              <a:defRPr sz="961"/>
            </a:lvl4pPr>
            <a:lvl5pPr>
              <a:defRPr sz="84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3"/>
          </p:nvPr>
        </p:nvSpPr>
        <p:spPr>
          <a:xfrm>
            <a:off x="7297616" y="1959917"/>
            <a:ext cx="3311379" cy="258661"/>
          </a:xfrm>
          <a:solidFill>
            <a:schemeClr val="bg1">
              <a:lumMod val="95000"/>
            </a:schemeClr>
          </a:solidFill>
        </p:spPr>
        <p:txBody>
          <a:bodyPr/>
          <a:lstStyle/>
          <a:p>
            <a:r>
              <a:rPr lang="en-US" smtClean="0"/>
              <a:t>Click icon to add picture</a:t>
            </a:r>
            <a:endParaRPr lang="en-US"/>
          </a:p>
        </p:txBody>
      </p:sp>
      <p:sp>
        <p:nvSpPr>
          <p:cNvPr id="7" name="Rectangle 6"/>
          <p:cNvSpPr/>
          <p:nvPr userDrawn="1"/>
        </p:nvSpPr>
        <p:spPr>
          <a:xfrm>
            <a:off x="159488" y="6911163"/>
            <a:ext cx="2137145" cy="552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8" name="Date Placeholder 7"/>
          <p:cNvSpPr>
            <a:spLocks noGrp="1"/>
          </p:cNvSpPr>
          <p:nvPr>
            <p:ph type="dt" sz="half" idx="14"/>
          </p:nvPr>
        </p:nvSpPr>
        <p:spPr/>
        <p:txBody>
          <a:bodyPr/>
          <a:lstStyle/>
          <a:p>
            <a:endParaRPr lang="en-US"/>
          </a:p>
        </p:txBody>
      </p:sp>
      <p:sp>
        <p:nvSpPr>
          <p:cNvPr id="9" name="Footer Placeholder 8"/>
          <p:cNvSpPr>
            <a:spLocks noGrp="1"/>
          </p:cNvSpPr>
          <p:nvPr>
            <p:ph type="ftr" sz="quarter" idx="15"/>
          </p:nvPr>
        </p:nvSpPr>
        <p:spPr/>
        <p:txBody>
          <a:bodyPr/>
          <a:lstStyle/>
          <a:p>
            <a:endParaRPr lang="en-US" dirty="0"/>
          </a:p>
        </p:txBody>
      </p:sp>
      <p:sp>
        <p:nvSpPr>
          <p:cNvPr id="11" name="Slide Number Placeholder 10"/>
          <p:cNvSpPr>
            <a:spLocks noGrp="1"/>
          </p:cNvSpPr>
          <p:nvPr>
            <p:ph type="sldNum" sz="quarter" idx="16"/>
          </p:nvPr>
        </p:nvSpPr>
        <p:spPr/>
        <p:txBody>
          <a:bodyPr/>
          <a:lstStyle/>
          <a:p>
            <a:fld id="{F06B2653-D1AD-46BA-BB88-3123B5BA212E}" type="slidenum">
              <a:rPr lang="en-US" smtClean="0"/>
              <a:pPr/>
              <a:t>‹#›</a:t>
            </a:fld>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56954680"/>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371744" y="704105"/>
            <a:ext cx="10237251" cy="591380"/>
          </a:xfrm>
        </p:spPr>
        <p:txBody>
          <a:bodyPr/>
          <a:lstStyle>
            <a:lvl1pPr>
              <a:defRPr sz="3843"/>
            </a:lvl1pPr>
          </a:lstStyle>
          <a:p>
            <a:r>
              <a:rPr lang="en-US" smtClean="0"/>
              <a:t>Click to edit Master title style</a:t>
            </a:r>
            <a:endParaRPr lang="en-US" dirty="0"/>
          </a:p>
        </p:txBody>
      </p:sp>
      <p:sp>
        <p:nvSpPr>
          <p:cNvPr id="3" name="Content Placeholder 2"/>
          <p:cNvSpPr>
            <a:spLocks noGrp="1"/>
          </p:cNvSpPr>
          <p:nvPr>
            <p:ph idx="1"/>
          </p:nvPr>
        </p:nvSpPr>
        <p:spPr>
          <a:xfrm>
            <a:off x="371745"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9"/>
          <p:cNvSpPr>
            <a:spLocks noGrp="1"/>
          </p:cNvSpPr>
          <p:nvPr>
            <p:ph type="body" sz="quarter" idx="13"/>
          </p:nvPr>
        </p:nvSpPr>
        <p:spPr>
          <a:xfrm>
            <a:off x="7264255" y="5526258"/>
            <a:ext cx="3048298" cy="116442"/>
          </a:xfrm>
        </p:spPr>
        <p:txBody>
          <a:bodyPr/>
          <a:lstStyle>
            <a:lvl1pPr>
              <a:lnSpc>
                <a:spcPct val="90000"/>
              </a:lnSpc>
              <a:spcBef>
                <a:spcPts val="360"/>
              </a:spcBef>
              <a:defRPr sz="841">
                <a:solidFill>
                  <a:schemeClr val="tx2"/>
                </a:solidFill>
                <a:latin typeface="+mn-lt"/>
              </a:defRPr>
            </a:lvl1pPr>
          </a:lstStyle>
          <a:p>
            <a:pPr lvl="0"/>
            <a:r>
              <a:rPr lang="en-US" smtClean="0"/>
              <a:t>Click to edit Master text styles</a:t>
            </a:r>
          </a:p>
        </p:txBody>
      </p:sp>
      <p:sp>
        <p:nvSpPr>
          <p:cNvPr id="11" name="TextBox 10"/>
          <p:cNvSpPr txBox="1"/>
          <p:nvPr userDrawn="1"/>
        </p:nvSpPr>
        <p:spPr>
          <a:xfrm>
            <a:off x="6414759" y="5526258"/>
            <a:ext cx="817364" cy="116442"/>
          </a:xfrm>
          <a:prstGeom prst="rect">
            <a:avLst/>
          </a:prstGeom>
          <a:noFill/>
        </p:spPr>
        <p:txBody>
          <a:bodyPr wrap="square" lIns="0" tIns="0" rIns="0" bIns="0" rtlCol="0">
            <a:spAutoFit/>
          </a:bodyPr>
          <a:lstStyle/>
          <a:p>
            <a:pPr>
              <a:lnSpc>
                <a:spcPct val="90000"/>
              </a:lnSpc>
              <a:spcBef>
                <a:spcPts val="360"/>
              </a:spcBef>
            </a:pPr>
            <a:r>
              <a:rPr lang="en-US" sz="841" dirty="0" smtClean="0">
                <a:solidFill>
                  <a:schemeClr val="tx2"/>
                </a:solidFill>
              </a:rPr>
              <a:t>Contacts:</a:t>
            </a:r>
            <a:endParaRPr lang="en-US" sz="841" dirty="0">
              <a:solidFill>
                <a:schemeClr val="tx2"/>
              </a:solidFill>
            </a:endParaRPr>
          </a:p>
        </p:txBody>
      </p:sp>
      <p:sp>
        <p:nvSpPr>
          <p:cNvPr id="13"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Content Placeholder 2"/>
          <p:cNvSpPr>
            <a:spLocks noGrp="1"/>
          </p:cNvSpPr>
          <p:nvPr>
            <p:ph idx="14"/>
          </p:nvPr>
        </p:nvSpPr>
        <p:spPr>
          <a:xfrm>
            <a:off x="2321136" y="5500000"/>
            <a:ext cx="1849079" cy="674051"/>
          </a:xfrm>
        </p:spPr>
        <p:txBody>
          <a:bodyPr numCol="1">
            <a:noAutofit/>
          </a:bodyPr>
          <a:lstStyle>
            <a:lvl1pPr>
              <a:tabLst>
                <a:tab pos="209707" algn="l"/>
              </a:tabLst>
              <a:defRPr sz="961">
                <a:solidFill>
                  <a:schemeClr val="tx1"/>
                </a:solidFill>
                <a:latin typeface="+mn-lt"/>
              </a:defRPr>
            </a:lvl1pPr>
          </a:lstStyle>
          <a:p>
            <a:pPr lvl="0"/>
            <a:r>
              <a:rPr lang="en-US" smtClean="0"/>
              <a:t>Click to edit Master text styles</a:t>
            </a:r>
          </a:p>
        </p:txBody>
      </p:sp>
      <p:sp>
        <p:nvSpPr>
          <p:cNvPr id="1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94392711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Work Showcase Cover">
    <p:bg>
      <p:bgPr>
        <a:solidFill>
          <a:srgbClr val="333332"/>
        </a:solidFill>
        <a:effectLst/>
      </p:bgPr>
    </p:bg>
    <p:spTree>
      <p:nvGrpSpPr>
        <p:cNvPr id="1" name=""/>
        <p:cNvGrpSpPr/>
        <p:nvPr/>
      </p:nvGrpSpPr>
      <p:grpSpPr>
        <a:xfrm>
          <a:off x="0" y="0"/>
          <a:ext cx="0" cy="0"/>
          <a:chOff x="0" y="0"/>
          <a:chExt cx="0" cy="0"/>
        </a:xfrm>
      </p:grpSpPr>
      <p:sp>
        <p:nvSpPr>
          <p:cNvPr id="16" name="Picture Placeholder 15"/>
          <p:cNvSpPr>
            <a:spLocks noGrp="1"/>
          </p:cNvSpPr>
          <p:nvPr>
            <p:ph type="pic" sz="quarter" idx="15"/>
          </p:nvPr>
        </p:nvSpPr>
        <p:spPr>
          <a:xfrm>
            <a:off x="0" y="0"/>
            <a:ext cx="10980738" cy="7559675"/>
          </a:xfrm>
        </p:spPr>
        <p:txBody>
          <a:bodyPr>
            <a:noAutofit/>
          </a:bodyPr>
          <a:lstStyle>
            <a:lvl1pPr>
              <a:defRPr>
                <a:solidFill>
                  <a:schemeClr val="bg1"/>
                </a:solidFill>
              </a:defRPr>
            </a:lvl1pPr>
          </a:lstStyle>
          <a:p>
            <a:r>
              <a:rPr lang="en-US" smtClean="0"/>
              <a:t>Click icon to add picture</a:t>
            </a:r>
            <a:endParaRPr lang="en-US"/>
          </a:p>
        </p:txBody>
      </p:sp>
      <p:sp>
        <p:nvSpPr>
          <p:cNvPr id="2" name="Title 1"/>
          <p:cNvSpPr>
            <a:spLocks noGrp="1"/>
          </p:cNvSpPr>
          <p:nvPr>
            <p:ph type="title"/>
          </p:nvPr>
        </p:nvSpPr>
        <p:spPr bwMode="white">
          <a:xfrm>
            <a:off x="371744" y="636040"/>
            <a:ext cx="4053576" cy="1035027"/>
          </a:xfrm>
        </p:spPr>
        <p:txBody>
          <a:bodyPr anchor="t" anchorCtr="0"/>
          <a:lstStyle>
            <a:lvl1pPr>
              <a:defRPr sz="3363">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bwMode="white">
          <a:xfrm>
            <a:off x="374604" y="3297145"/>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marL="0" algn="l" defTabSz="1098103" rtl="0" eaLnBrk="1" latinLnBrk="0" hangingPunct="1">
              <a:defRPr lang="en-US" sz="721" kern="1200" smtClean="0">
                <a:solidFill>
                  <a:schemeClr val="bg1"/>
                </a:solidFill>
                <a:latin typeface="+mn-lt"/>
                <a:ea typeface="+mn-ea"/>
                <a:cs typeface="+mn-cs"/>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14" name="Content Placeholder 2"/>
          <p:cNvSpPr>
            <a:spLocks noGrp="1"/>
          </p:cNvSpPr>
          <p:nvPr>
            <p:ph idx="14"/>
          </p:nvPr>
        </p:nvSpPr>
        <p:spPr bwMode="white">
          <a:xfrm>
            <a:off x="374604" y="4115634"/>
            <a:ext cx="3192072" cy="674051"/>
          </a:xfrm>
        </p:spPr>
        <p:txBody>
          <a:bodyPr numCol="1">
            <a:noAutofit/>
          </a:bodyPr>
          <a:lstStyle>
            <a:lvl1pPr>
              <a:tabLst>
                <a:tab pos="343157" algn="l"/>
              </a:tabLst>
              <a:defRPr sz="841" cap="all" spc="0" baseline="0">
                <a:solidFill>
                  <a:schemeClr val="bg1"/>
                </a:solidFill>
                <a:latin typeface="+mn-lt"/>
              </a:defRPr>
            </a:lvl1pPr>
          </a:lstStyle>
          <a:p>
            <a:pPr lvl="0"/>
            <a:r>
              <a:rPr lang="en-US" smtClean="0"/>
              <a:t>Click to edit Master text styles</a:t>
            </a:r>
          </a:p>
        </p:txBody>
      </p:sp>
      <p:cxnSp>
        <p:nvCxnSpPr>
          <p:cNvPr id="15" name="Straight Connector 14"/>
          <p:cNvCxnSpPr/>
          <p:nvPr userDrawn="1"/>
        </p:nvCxnSpPr>
        <p:spPr bwMode="white">
          <a:xfrm flipV="1">
            <a:off x="374604" y="3881950"/>
            <a:ext cx="706958" cy="3"/>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952867245"/>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Work Showcas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3698320" y="6072"/>
            <a:ext cx="131197" cy="7552701"/>
            <a:chOff x="3079705" y="14764"/>
            <a:chExt cx="109252" cy="5138755"/>
          </a:xfrm>
        </p:grpSpPr>
        <p:sp>
          <p:nvSpPr>
            <p:cNvPr id="14" name="Isosceles Triangle 13"/>
            <p:cNvSpPr/>
            <p:nvPr userDrawn="1"/>
          </p:nvSpPr>
          <p:spPr bwMode="white">
            <a:xfrm rot="5400000">
              <a:off x="3048850" y="2543560"/>
              <a:ext cx="170962" cy="1092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19" name="Freeform 5"/>
            <p:cNvSpPr>
              <a:spLocks/>
            </p:cNvSpPr>
            <p:nvPr userDrawn="1"/>
          </p:nvSpPr>
          <p:spPr bwMode="auto">
            <a:xfrm rot="16200000">
              <a:off x="568778" y="2533341"/>
              <a:ext cx="5138755" cy="101601"/>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5"/>
            </a:p>
          </p:txBody>
        </p:sp>
      </p:grpSp>
      <p:sp>
        <p:nvSpPr>
          <p:cNvPr id="9" name="Rectangle 8"/>
          <p:cNvSpPr/>
          <p:nvPr userDrawn="1"/>
        </p:nvSpPr>
        <p:spPr bwMode="ltGray">
          <a:xfrm>
            <a:off x="9385286" y="-4229"/>
            <a:ext cx="1596297" cy="7578629"/>
          </a:xfrm>
          <a:custGeom>
            <a:avLst/>
            <a:gdLst>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0 w 1331668"/>
              <a:gd name="connsiteY4"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610953 h 5154014"/>
              <a:gd name="connsiteX5" fmla="*/ 0 w 1331668"/>
              <a:gd name="connsiteY5" fmla="*/ 0 h 5154014"/>
              <a:gd name="connsiteX0" fmla="*/ 0 w 1331668"/>
              <a:gd name="connsiteY0" fmla="*/ 0 h 5154014"/>
              <a:gd name="connsiteX1" fmla="*/ 1331668 w 1331668"/>
              <a:gd name="connsiteY1" fmla="*/ 0 h 5154014"/>
              <a:gd name="connsiteX2" fmla="*/ 1331668 w 1331668"/>
              <a:gd name="connsiteY2" fmla="*/ 5154014 h 5154014"/>
              <a:gd name="connsiteX3" fmla="*/ 0 w 1331668"/>
              <a:gd name="connsiteY3" fmla="*/ 5154014 h 5154014"/>
              <a:gd name="connsiteX4" fmla="*/ 1943 w 1331668"/>
              <a:gd name="connsiteY4" fmla="*/ 2535326 h 5154014"/>
              <a:gd name="connsiteX5" fmla="*/ 0 w 1331668"/>
              <a:gd name="connsiteY5"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02319 w 1432044"/>
              <a:gd name="connsiteY5" fmla="*/ 2535326 h 5154014"/>
              <a:gd name="connsiteX6" fmla="*/ 100376 w 1432044"/>
              <a:gd name="connsiteY6"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88568 w 1432044"/>
              <a:gd name="connsiteY5" fmla="*/ 2617828 h 5154014"/>
              <a:gd name="connsiteX6" fmla="*/ 102319 w 1432044"/>
              <a:gd name="connsiteY6" fmla="*/ 2535326 h 5154014"/>
              <a:gd name="connsiteX7" fmla="*/ 100376 w 1432044"/>
              <a:gd name="connsiteY7" fmla="*/ 0 h 5154014"/>
              <a:gd name="connsiteX0" fmla="*/ 100376 w 1432044"/>
              <a:gd name="connsiteY0" fmla="*/ 0 h 5154014"/>
              <a:gd name="connsiteX1" fmla="*/ 1432044 w 1432044"/>
              <a:gd name="connsiteY1" fmla="*/ 0 h 5154014"/>
              <a:gd name="connsiteX2" fmla="*/ 1432044 w 1432044"/>
              <a:gd name="connsiteY2" fmla="*/ 5154014 h 5154014"/>
              <a:gd name="connsiteX3" fmla="*/ 100376 w 1432044"/>
              <a:gd name="connsiteY3" fmla="*/ 5154014 h 5154014"/>
              <a:gd name="connsiteX4" fmla="*/ 95443 w 1432044"/>
              <a:gd name="connsiteY4" fmla="*/ 2707206 h 5154014"/>
              <a:gd name="connsiteX5" fmla="*/ 198571 w 1432044"/>
              <a:gd name="connsiteY5" fmla="*/ 2617828 h 5154014"/>
              <a:gd name="connsiteX6" fmla="*/ 102319 w 1432044"/>
              <a:gd name="connsiteY6" fmla="*/ 2535326 h 5154014"/>
              <a:gd name="connsiteX7" fmla="*/ 100376 w 1432044"/>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1 w 1336629"/>
              <a:gd name="connsiteY0" fmla="*/ 0 h 5154014"/>
              <a:gd name="connsiteX1" fmla="*/ 1336629 w 1336629"/>
              <a:gd name="connsiteY1" fmla="*/ 0 h 5154014"/>
              <a:gd name="connsiteX2" fmla="*/ 1336629 w 1336629"/>
              <a:gd name="connsiteY2" fmla="*/ 5154014 h 5154014"/>
              <a:gd name="connsiteX3" fmla="*/ 4961 w 1336629"/>
              <a:gd name="connsiteY3" fmla="*/ 5154014 h 5154014"/>
              <a:gd name="connsiteX4" fmla="*/ 28 w 1336629"/>
              <a:gd name="connsiteY4" fmla="*/ 2707206 h 5154014"/>
              <a:gd name="connsiteX5" fmla="*/ 103156 w 1336629"/>
              <a:gd name="connsiteY5" fmla="*/ 2617828 h 5154014"/>
              <a:gd name="connsiteX6" fmla="*/ 6904 w 1336629"/>
              <a:gd name="connsiteY6" fmla="*/ 2535326 h 5154014"/>
              <a:gd name="connsiteX7" fmla="*/ 4961 w 1336629"/>
              <a:gd name="connsiteY7" fmla="*/ 0 h 5154014"/>
              <a:gd name="connsiteX0" fmla="*/ 4968 w 1336636"/>
              <a:gd name="connsiteY0" fmla="*/ 0 h 5154014"/>
              <a:gd name="connsiteX1" fmla="*/ 1336636 w 1336636"/>
              <a:gd name="connsiteY1" fmla="*/ 0 h 5154014"/>
              <a:gd name="connsiteX2" fmla="*/ 1336636 w 1336636"/>
              <a:gd name="connsiteY2" fmla="*/ 5154014 h 5154014"/>
              <a:gd name="connsiteX3" fmla="*/ 4968 w 1336636"/>
              <a:gd name="connsiteY3" fmla="*/ 5154014 h 5154014"/>
              <a:gd name="connsiteX4" fmla="*/ 35 w 1336636"/>
              <a:gd name="connsiteY4" fmla="*/ 2707206 h 5154014"/>
              <a:gd name="connsiteX5" fmla="*/ 103163 w 1336636"/>
              <a:gd name="connsiteY5" fmla="*/ 2617828 h 5154014"/>
              <a:gd name="connsiteX6" fmla="*/ 6911 w 1336636"/>
              <a:gd name="connsiteY6" fmla="*/ 2535326 h 5154014"/>
              <a:gd name="connsiteX7" fmla="*/ 4968 w 1336636"/>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707206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3154 w 1336627"/>
              <a:gd name="connsiteY5" fmla="*/ 2617828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60304 w 1336627"/>
              <a:gd name="connsiteY5" fmla="*/ 2605922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6902 w 1336627"/>
              <a:gd name="connsiteY6" fmla="*/ 253532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51983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2140 w 1336627"/>
              <a:gd name="connsiteY6" fmla="*/ 2494846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42621 w 1336627"/>
              <a:gd name="connsiteY6" fmla="*/ 2492465 h 5154014"/>
              <a:gd name="connsiteX7" fmla="*/ 4959 w 1336627"/>
              <a:gd name="connsiteY7" fmla="*/ 0 h 5154014"/>
              <a:gd name="connsiteX0" fmla="*/ 4959 w 1336627"/>
              <a:gd name="connsiteY0" fmla="*/ 0 h 5154014"/>
              <a:gd name="connsiteX1" fmla="*/ 1336627 w 1336627"/>
              <a:gd name="connsiteY1" fmla="*/ 0 h 5154014"/>
              <a:gd name="connsiteX2" fmla="*/ 1336627 w 1336627"/>
              <a:gd name="connsiteY2" fmla="*/ 5154014 h 5154014"/>
              <a:gd name="connsiteX3" fmla="*/ 4959 w 1336627"/>
              <a:gd name="connsiteY3" fmla="*/ 5154014 h 5154014"/>
              <a:gd name="connsiteX4" fmla="*/ 26 w 1336627"/>
              <a:gd name="connsiteY4" fmla="*/ 2692919 h 5154014"/>
              <a:gd name="connsiteX5" fmla="*/ 105535 w 1336627"/>
              <a:gd name="connsiteY5" fmla="*/ 2589253 h 5154014"/>
              <a:gd name="connsiteX6" fmla="*/ 14046 w 1336627"/>
              <a:gd name="connsiteY6" fmla="*/ 2506752 h 5154014"/>
              <a:gd name="connsiteX7" fmla="*/ 4959 w 1336627"/>
              <a:gd name="connsiteY7" fmla="*/ 0 h 5154014"/>
              <a:gd name="connsiteX0" fmla="*/ 54 w 1331722"/>
              <a:gd name="connsiteY0" fmla="*/ 0 h 5154014"/>
              <a:gd name="connsiteX1" fmla="*/ 1331722 w 1331722"/>
              <a:gd name="connsiteY1" fmla="*/ 0 h 5154014"/>
              <a:gd name="connsiteX2" fmla="*/ 1331722 w 1331722"/>
              <a:gd name="connsiteY2" fmla="*/ 5154014 h 5154014"/>
              <a:gd name="connsiteX3" fmla="*/ 54 w 1331722"/>
              <a:gd name="connsiteY3" fmla="*/ 5154014 h 5154014"/>
              <a:gd name="connsiteX4" fmla="*/ 80846 w 1331722"/>
              <a:gd name="connsiteY4" fmla="*/ 2731019 h 5154014"/>
              <a:gd name="connsiteX5" fmla="*/ 100630 w 1331722"/>
              <a:gd name="connsiteY5" fmla="*/ 2589253 h 5154014"/>
              <a:gd name="connsiteX6" fmla="*/ 9141 w 1331722"/>
              <a:gd name="connsiteY6" fmla="*/ 2506752 h 5154014"/>
              <a:gd name="connsiteX7" fmla="*/ 54 w 1331722"/>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346 w 1332014"/>
              <a:gd name="connsiteY0" fmla="*/ 0 h 5154014"/>
              <a:gd name="connsiteX1" fmla="*/ 1332014 w 1332014"/>
              <a:gd name="connsiteY1" fmla="*/ 0 h 5154014"/>
              <a:gd name="connsiteX2" fmla="*/ 1332014 w 1332014"/>
              <a:gd name="connsiteY2" fmla="*/ 5154014 h 5154014"/>
              <a:gd name="connsiteX3" fmla="*/ 346 w 1332014"/>
              <a:gd name="connsiteY3" fmla="*/ 5154014 h 5154014"/>
              <a:gd name="connsiteX4" fmla="*/ 9700 w 1332014"/>
              <a:gd name="connsiteY4" fmla="*/ 2688157 h 5154014"/>
              <a:gd name="connsiteX5" fmla="*/ 100922 w 1332014"/>
              <a:gd name="connsiteY5" fmla="*/ 2589253 h 5154014"/>
              <a:gd name="connsiteX6" fmla="*/ 9433 w 1332014"/>
              <a:gd name="connsiteY6" fmla="*/ 2506752 h 5154014"/>
              <a:gd name="connsiteX7" fmla="*/ 346 w 1332014"/>
              <a:gd name="connsiteY7" fmla="*/ 0 h 5154014"/>
              <a:gd name="connsiteX0" fmla="*/ 1 w 1331669"/>
              <a:gd name="connsiteY0" fmla="*/ 0 h 5154014"/>
              <a:gd name="connsiteX1" fmla="*/ 1331669 w 1331669"/>
              <a:gd name="connsiteY1" fmla="*/ 0 h 5154014"/>
              <a:gd name="connsiteX2" fmla="*/ 1331669 w 1331669"/>
              <a:gd name="connsiteY2" fmla="*/ 5154014 h 5154014"/>
              <a:gd name="connsiteX3" fmla="*/ 1 w 1331669"/>
              <a:gd name="connsiteY3" fmla="*/ 5154014 h 5154014"/>
              <a:gd name="connsiteX4" fmla="*/ 9355 w 1331669"/>
              <a:gd name="connsiteY4" fmla="*/ 2688157 h 5154014"/>
              <a:gd name="connsiteX5" fmla="*/ 100577 w 1331669"/>
              <a:gd name="connsiteY5" fmla="*/ 2589253 h 5154014"/>
              <a:gd name="connsiteX6" fmla="*/ 9088 w 1331669"/>
              <a:gd name="connsiteY6" fmla="*/ 2506752 h 5154014"/>
              <a:gd name="connsiteX7" fmla="*/ 1 w 1331669"/>
              <a:gd name="connsiteY7" fmla="*/ 0 h 5154014"/>
              <a:gd name="connsiteX0" fmla="*/ 0 w 1331668"/>
              <a:gd name="connsiteY0" fmla="*/ 0 h 5158776"/>
              <a:gd name="connsiteX1" fmla="*/ 1331668 w 1331668"/>
              <a:gd name="connsiteY1" fmla="*/ 0 h 5158776"/>
              <a:gd name="connsiteX2" fmla="*/ 1331668 w 1331668"/>
              <a:gd name="connsiteY2" fmla="*/ 5154014 h 5158776"/>
              <a:gd name="connsiteX3" fmla="*/ 35719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0 w 1331668"/>
              <a:gd name="connsiteY0" fmla="*/ 0 h 5158776"/>
              <a:gd name="connsiteX1" fmla="*/ 1331668 w 1331668"/>
              <a:gd name="connsiteY1" fmla="*/ 0 h 5158776"/>
              <a:gd name="connsiteX2" fmla="*/ 1331668 w 1331668"/>
              <a:gd name="connsiteY2" fmla="*/ 5154014 h 5158776"/>
              <a:gd name="connsiteX3" fmla="*/ 9526 w 1331668"/>
              <a:gd name="connsiteY3" fmla="*/ 5158776 h 5158776"/>
              <a:gd name="connsiteX4" fmla="*/ 9354 w 1331668"/>
              <a:gd name="connsiteY4" fmla="*/ 2688157 h 5158776"/>
              <a:gd name="connsiteX5" fmla="*/ 100576 w 1331668"/>
              <a:gd name="connsiteY5" fmla="*/ 2589253 h 5158776"/>
              <a:gd name="connsiteX6" fmla="*/ 9087 w 1331668"/>
              <a:gd name="connsiteY6" fmla="*/ 2506752 h 5158776"/>
              <a:gd name="connsiteX7" fmla="*/ 0 w 1331668"/>
              <a:gd name="connsiteY7" fmla="*/ 0 h 5158776"/>
              <a:gd name="connsiteX0" fmla="*/ 83786 w 1322585"/>
              <a:gd name="connsiteY0" fmla="*/ 0 h 5161157"/>
              <a:gd name="connsiteX1" fmla="*/ 1322585 w 1322585"/>
              <a:gd name="connsiteY1" fmla="*/ 2381 h 5161157"/>
              <a:gd name="connsiteX2" fmla="*/ 1322585 w 1322585"/>
              <a:gd name="connsiteY2" fmla="*/ 5156395 h 5161157"/>
              <a:gd name="connsiteX3" fmla="*/ 443 w 1322585"/>
              <a:gd name="connsiteY3" fmla="*/ 5161157 h 5161157"/>
              <a:gd name="connsiteX4" fmla="*/ 271 w 1322585"/>
              <a:gd name="connsiteY4" fmla="*/ 2690538 h 5161157"/>
              <a:gd name="connsiteX5" fmla="*/ 91493 w 1322585"/>
              <a:gd name="connsiteY5" fmla="*/ 2591634 h 5161157"/>
              <a:gd name="connsiteX6" fmla="*/ 4 w 1322585"/>
              <a:gd name="connsiteY6" fmla="*/ 2509133 h 5161157"/>
              <a:gd name="connsiteX7" fmla="*/ 83786 w 1322585"/>
              <a:gd name="connsiteY7" fmla="*/ 0 h 5161157"/>
              <a:gd name="connsiteX0" fmla="*/ 585 w 1322728"/>
              <a:gd name="connsiteY0" fmla="*/ 4763 h 5158776"/>
              <a:gd name="connsiteX1" fmla="*/ 1322728 w 1322728"/>
              <a:gd name="connsiteY1" fmla="*/ 0 h 5158776"/>
              <a:gd name="connsiteX2" fmla="*/ 1322728 w 1322728"/>
              <a:gd name="connsiteY2" fmla="*/ 5154014 h 5158776"/>
              <a:gd name="connsiteX3" fmla="*/ 586 w 1322728"/>
              <a:gd name="connsiteY3" fmla="*/ 5158776 h 5158776"/>
              <a:gd name="connsiteX4" fmla="*/ 414 w 1322728"/>
              <a:gd name="connsiteY4" fmla="*/ 2688157 h 5158776"/>
              <a:gd name="connsiteX5" fmla="*/ 91636 w 1322728"/>
              <a:gd name="connsiteY5" fmla="*/ 2589253 h 5158776"/>
              <a:gd name="connsiteX6" fmla="*/ 147 w 1322728"/>
              <a:gd name="connsiteY6" fmla="*/ 2506752 h 5158776"/>
              <a:gd name="connsiteX7" fmla="*/ 585 w 1322728"/>
              <a:gd name="connsiteY7" fmla="*/ 4763 h 5158776"/>
              <a:gd name="connsiteX0" fmla="*/ 585 w 1322728"/>
              <a:gd name="connsiteY0" fmla="*/ 0 h 5154013"/>
              <a:gd name="connsiteX1" fmla="*/ 1265578 w 1322728"/>
              <a:gd name="connsiteY1" fmla="*/ 76199 h 5154013"/>
              <a:gd name="connsiteX2" fmla="*/ 1322728 w 1322728"/>
              <a:gd name="connsiteY2" fmla="*/ 5149251 h 5154013"/>
              <a:gd name="connsiteX3" fmla="*/ 586 w 1322728"/>
              <a:gd name="connsiteY3" fmla="*/ 5154013 h 5154013"/>
              <a:gd name="connsiteX4" fmla="*/ 414 w 1322728"/>
              <a:gd name="connsiteY4" fmla="*/ 2683394 h 5154013"/>
              <a:gd name="connsiteX5" fmla="*/ 91636 w 1322728"/>
              <a:gd name="connsiteY5" fmla="*/ 2584490 h 5154013"/>
              <a:gd name="connsiteX6" fmla="*/ 147 w 1322728"/>
              <a:gd name="connsiteY6" fmla="*/ 2501989 h 5154013"/>
              <a:gd name="connsiteX7" fmla="*/ 585 w 1322728"/>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585 w 1325109"/>
              <a:gd name="connsiteY0" fmla="*/ 0 h 5154013"/>
              <a:gd name="connsiteX1" fmla="*/ 1325109 w 1325109"/>
              <a:gd name="connsiteY1" fmla="*/ 2380 h 5154013"/>
              <a:gd name="connsiteX2" fmla="*/ 1322728 w 1325109"/>
              <a:gd name="connsiteY2" fmla="*/ 5149251 h 5154013"/>
              <a:gd name="connsiteX3" fmla="*/ 586 w 1325109"/>
              <a:gd name="connsiteY3" fmla="*/ 5154013 h 5154013"/>
              <a:gd name="connsiteX4" fmla="*/ 414 w 1325109"/>
              <a:gd name="connsiteY4" fmla="*/ 2683394 h 5154013"/>
              <a:gd name="connsiteX5" fmla="*/ 91636 w 1325109"/>
              <a:gd name="connsiteY5" fmla="*/ 2584490 h 5154013"/>
              <a:gd name="connsiteX6" fmla="*/ 147 w 1325109"/>
              <a:gd name="connsiteY6" fmla="*/ 2501989 h 5154013"/>
              <a:gd name="connsiteX7" fmla="*/ 585 w 1325109"/>
              <a:gd name="connsiteY7" fmla="*/ 0 h 5154013"/>
              <a:gd name="connsiteX0" fmla="*/ 2890 w 1325032"/>
              <a:gd name="connsiteY0" fmla="*/ 9527 h 5151633"/>
              <a:gd name="connsiteX1" fmla="*/ 1325032 w 1325032"/>
              <a:gd name="connsiteY1" fmla="*/ 0 h 5151633"/>
              <a:gd name="connsiteX2" fmla="*/ 1322651 w 1325032"/>
              <a:gd name="connsiteY2" fmla="*/ 5146871 h 5151633"/>
              <a:gd name="connsiteX3" fmla="*/ 509 w 1325032"/>
              <a:gd name="connsiteY3" fmla="*/ 5151633 h 5151633"/>
              <a:gd name="connsiteX4" fmla="*/ 337 w 1325032"/>
              <a:gd name="connsiteY4" fmla="*/ 2681014 h 5151633"/>
              <a:gd name="connsiteX5" fmla="*/ 91559 w 1325032"/>
              <a:gd name="connsiteY5" fmla="*/ 2582110 h 5151633"/>
              <a:gd name="connsiteX6" fmla="*/ 70 w 1325032"/>
              <a:gd name="connsiteY6" fmla="*/ 2499609 h 5151633"/>
              <a:gd name="connsiteX7" fmla="*/ 2890 w 1325032"/>
              <a:gd name="connsiteY7" fmla="*/ 9527 h 5151633"/>
              <a:gd name="connsiteX0" fmla="*/ 7616 w 1324996"/>
              <a:gd name="connsiteY0" fmla="*/ 0 h 5154012"/>
              <a:gd name="connsiteX1" fmla="*/ 1324996 w 1324996"/>
              <a:gd name="connsiteY1" fmla="*/ 2379 h 5154012"/>
              <a:gd name="connsiteX2" fmla="*/ 1322615 w 1324996"/>
              <a:gd name="connsiteY2" fmla="*/ 5149250 h 5154012"/>
              <a:gd name="connsiteX3" fmla="*/ 473 w 1324996"/>
              <a:gd name="connsiteY3" fmla="*/ 5154012 h 5154012"/>
              <a:gd name="connsiteX4" fmla="*/ 301 w 1324996"/>
              <a:gd name="connsiteY4" fmla="*/ 2683393 h 5154012"/>
              <a:gd name="connsiteX5" fmla="*/ 91523 w 1324996"/>
              <a:gd name="connsiteY5" fmla="*/ 2584489 h 5154012"/>
              <a:gd name="connsiteX6" fmla="*/ 34 w 1324996"/>
              <a:gd name="connsiteY6" fmla="*/ 2501988 h 5154012"/>
              <a:gd name="connsiteX7" fmla="*/ 7616 w 1324996"/>
              <a:gd name="connsiteY7" fmla="*/ 0 h 5154012"/>
              <a:gd name="connsiteX0" fmla="*/ 0 w 1326905"/>
              <a:gd name="connsiteY0" fmla="*/ 0 h 5154012"/>
              <a:gd name="connsiteX1" fmla="*/ 1326905 w 1326905"/>
              <a:gd name="connsiteY1" fmla="*/ 2379 h 5154012"/>
              <a:gd name="connsiteX2" fmla="*/ 1324524 w 1326905"/>
              <a:gd name="connsiteY2" fmla="*/ 5149250 h 5154012"/>
              <a:gd name="connsiteX3" fmla="*/ 2382 w 1326905"/>
              <a:gd name="connsiteY3" fmla="*/ 5154012 h 5154012"/>
              <a:gd name="connsiteX4" fmla="*/ 2210 w 1326905"/>
              <a:gd name="connsiteY4" fmla="*/ 2683393 h 5154012"/>
              <a:gd name="connsiteX5" fmla="*/ 93432 w 1326905"/>
              <a:gd name="connsiteY5" fmla="*/ 2584489 h 5154012"/>
              <a:gd name="connsiteX6" fmla="*/ 1943 w 1326905"/>
              <a:gd name="connsiteY6" fmla="*/ 2501988 h 5154012"/>
              <a:gd name="connsiteX7" fmla="*/ 0 w 1326905"/>
              <a:gd name="connsiteY7" fmla="*/ 0 h 5154012"/>
              <a:gd name="connsiteX0" fmla="*/ 0 w 1329286"/>
              <a:gd name="connsiteY0" fmla="*/ 2384 h 5156396"/>
              <a:gd name="connsiteX1" fmla="*/ 1329286 w 1329286"/>
              <a:gd name="connsiteY1" fmla="*/ 0 h 5156396"/>
              <a:gd name="connsiteX2" fmla="*/ 1324524 w 1329286"/>
              <a:gd name="connsiteY2" fmla="*/ 5151634 h 5156396"/>
              <a:gd name="connsiteX3" fmla="*/ 2382 w 1329286"/>
              <a:gd name="connsiteY3" fmla="*/ 5156396 h 5156396"/>
              <a:gd name="connsiteX4" fmla="*/ 2210 w 1329286"/>
              <a:gd name="connsiteY4" fmla="*/ 2685777 h 5156396"/>
              <a:gd name="connsiteX5" fmla="*/ 93432 w 1329286"/>
              <a:gd name="connsiteY5" fmla="*/ 2586873 h 5156396"/>
              <a:gd name="connsiteX6" fmla="*/ 1943 w 1329286"/>
              <a:gd name="connsiteY6" fmla="*/ 2504372 h 5156396"/>
              <a:gd name="connsiteX7" fmla="*/ 0 w 1329286"/>
              <a:gd name="connsiteY7" fmla="*/ 2384 h 5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286" h="5156396">
                <a:moveTo>
                  <a:pt x="0" y="2384"/>
                </a:moveTo>
                <a:lnTo>
                  <a:pt x="1329286" y="0"/>
                </a:lnTo>
                <a:cubicBezTo>
                  <a:pt x="1328492" y="1715624"/>
                  <a:pt x="1325318" y="3436010"/>
                  <a:pt x="1324524" y="5151634"/>
                </a:cubicBezTo>
                <a:lnTo>
                  <a:pt x="2382" y="5156396"/>
                </a:lnTo>
                <a:cubicBezTo>
                  <a:pt x="2296" y="5021223"/>
                  <a:pt x="1886" y="3122225"/>
                  <a:pt x="2210" y="2685777"/>
                </a:cubicBezTo>
                <a:cubicBezTo>
                  <a:pt x="38342" y="2644078"/>
                  <a:pt x="58949" y="2620282"/>
                  <a:pt x="93432" y="2586873"/>
                </a:cubicBezTo>
                <a:cubicBezTo>
                  <a:pt x="58859" y="2558226"/>
                  <a:pt x="45218" y="2538246"/>
                  <a:pt x="1943" y="2504372"/>
                </a:cubicBezTo>
                <a:cubicBezTo>
                  <a:pt x="1295" y="1634054"/>
                  <a:pt x="648" y="872702"/>
                  <a:pt x="0" y="238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5"/>
          </a:p>
        </p:txBody>
      </p:sp>
      <p:sp>
        <p:nvSpPr>
          <p:cNvPr id="2" name="Title 1"/>
          <p:cNvSpPr>
            <a:spLocks noGrp="1"/>
          </p:cNvSpPr>
          <p:nvPr>
            <p:ph type="title" hasCustomPrompt="1"/>
          </p:nvPr>
        </p:nvSpPr>
        <p:spPr>
          <a:xfrm>
            <a:off x="435558" y="4748843"/>
            <a:ext cx="2952124" cy="325154"/>
          </a:xfrm>
        </p:spPr>
        <p:txBody>
          <a:bodyPr anchor="b" anchorCtr="0"/>
          <a:lstStyle>
            <a:lvl1pPr algn="ctr">
              <a:lnSpc>
                <a:spcPct val="110000"/>
              </a:lnSpc>
              <a:defRPr sz="1921" b="0" cap="none">
                <a:solidFill>
                  <a:schemeClr val="tx1"/>
                </a:solidFill>
              </a:defRPr>
            </a:lvl1pPr>
          </a:lstStyle>
          <a:p>
            <a:r>
              <a:rPr lang="en-US" dirty="0" smtClean="0"/>
              <a:t>Click to edit master title</a:t>
            </a:r>
            <a:endParaRPr lang="en-US" dirty="0"/>
          </a:p>
        </p:txBody>
      </p:sp>
      <p:sp>
        <p:nvSpPr>
          <p:cNvPr id="3" name="Text Placeholder 2"/>
          <p:cNvSpPr>
            <a:spLocks noGrp="1"/>
          </p:cNvSpPr>
          <p:nvPr>
            <p:ph type="body" idx="1"/>
          </p:nvPr>
        </p:nvSpPr>
        <p:spPr>
          <a:xfrm>
            <a:off x="374605" y="5427479"/>
            <a:ext cx="2936130" cy="129394"/>
          </a:xfrm>
        </p:spPr>
        <p:txBody>
          <a:bodyPr anchor="t" anchorCtr="0"/>
          <a:lstStyle>
            <a:lvl1pPr marL="0" indent="0" algn="ctr">
              <a:buNone/>
              <a:defRPr sz="841" b="1" kern="0" cap="all" spc="0" baseline="0">
                <a:solidFill>
                  <a:schemeClr val="tx1"/>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lvl1pPr>
          </a:lstStyle>
          <a:p>
            <a:endParaRPr lang="en-US" dirty="0"/>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F06B2653-D1AD-46BA-BB88-3123B5BA212E}" type="slidenum">
              <a:rPr lang="en-US" smtClean="0"/>
              <a:pPr/>
              <a:t>‹#›</a:t>
            </a:fld>
            <a:endParaRPr lang="en-US" dirty="0"/>
          </a:p>
        </p:txBody>
      </p:sp>
      <p:sp>
        <p:nvSpPr>
          <p:cNvPr id="18" name="Text Placeholder 17"/>
          <p:cNvSpPr>
            <a:spLocks noGrp="1"/>
          </p:cNvSpPr>
          <p:nvPr>
            <p:ph type="body" sz="quarter" idx="13"/>
          </p:nvPr>
        </p:nvSpPr>
        <p:spPr>
          <a:xfrm>
            <a:off x="4161595" y="566149"/>
            <a:ext cx="4474385" cy="687817"/>
          </a:xfrm>
        </p:spPr>
        <p:txBody>
          <a:bodyPr/>
          <a:lstStyle>
            <a:lvl1pPr>
              <a:spcBef>
                <a:spcPts val="2882"/>
              </a:spcBef>
              <a:defRPr sz="1321">
                <a:solidFill>
                  <a:schemeClr val="tx2"/>
                </a:solidFill>
                <a:latin typeface="+mj-lt"/>
              </a:defRPr>
            </a:lvl1pPr>
            <a:lvl2pPr marL="0" indent="0">
              <a:lnSpc>
                <a:spcPct val="110000"/>
              </a:lnSpc>
              <a:spcBef>
                <a:spcPts val="721"/>
              </a:spcBef>
              <a:buNone/>
              <a:defRPr sz="961"/>
            </a:lvl2pPr>
            <a:lvl3pPr marL="141076" indent="-141076">
              <a:lnSpc>
                <a:spcPct val="110000"/>
              </a:lnSpc>
              <a:spcBef>
                <a:spcPts val="721"/>
              </a:spcBef>
              <a:defRPr sz="841"/>
            </a:lvl3pPr>
          </a:lstStyle>
          <a:p>
            <a:pPr lvl="0"/>
            <a:r>
              <a:rPr lang="en-US" smtClean="0"/>
              <a:t>Click to edit Master text styles</a:t>
            </a:r>
          </a:p>
          <a:p>
            <a:pPr lvl="1"/>
            <a:r>
              <a:rPr lang="en-US" smtClean="0"/>
              <a:t>Second level</a:t>
            </a:r>
          </a:p>
          <a:p>
            <a:pPr lvl="2"/>
            <a:r>
              <a:rPr lang="en-US" smtClean="0"/>
              <a:t>Third level</a:t>
            </a:r>
          </a:p>
        </p:txBody>
      </p:sp>
      <p:sp>
        <p:nvSpPr>
          <p:cNvPr id="1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5978623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Hea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744" y="180289"/>
            <a:ext cx="10608995" cy="1441485"/>
          </a:xfrm>
        </p:spPr>
        <p:txBody>
          <a:bodyPr anchor="t"/>
          <a:lstStyle>
            <a:lvl1pPr algn="l">
              <a:defRPr sz="9367" b="0" cap="none">
                <a:solidFill>
                  <a:schemeClr val="tx2"/>
                </a:solidFill>
              </a:defRPr>
            </a:lvl1pPr>
          </a:lstStyle>
          <a:p>
            <a:r>
              <a:rPr lang="en-US" dirty="0" smtClean="0"/>
              <a:t>Click to edit master</a:t>
            </a:r>
            <a:endParaRPr lang="en-US" dirty="0"/>
          </a:p>
        </p:txBody>
      </p:sp>
      <p:sp>
        <p:nvSpPr>
          <p:cNvPr id="3" name="Text Placeholder 2"/>
          <p:cNvSpPr>
            <a:spLocks noGrp="1"/>
          </p:cNvSpPr>
          <p:nvPr>
            <p:ph type="body" idx="1"/>
          </p:nvPr>
        </p:nvSpPr>
        <p:spPr>
          <a:xfrm>
            <a:off x="371745" y="1758460"/>
            <a:ext cx="9333627" cy="591380"/>
          </a:xfrm>
        </p:spPr>
        <p:txBody>
          <a:bodyPr anchor="t" anchorCtr="0"/>
          <a:lstStyle>
            <a:lvl1pPr marL="0" indent="0">
              <a:buNone/>
              <a:defRPr sz="3843">
                <a:solidFill>
                  <a:schemeClr val="bg1"/>
                </a:solidFill>
                <a:latin typeface="+mj-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vert="horz" lIns="0" tIns="0" rIns="0" bIns="0" rtlCol="0" anchor="ctr">
            <a:spAutoFit/>
          </a:bodyPr>
          <a:lstStyle>
            <a:lvl1pPr>
              <a:defRPr lang="en-US" smtClean="0">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06B2653-D1AD-46BA-BB88-3123B5BA212E}" type="slidenum">
              <a:rPr lang="en-US" smtClean="0"/>
              <a:pPr/>
              <a:t>‹#›</a:t>
            </a:fld>
            <a:endParaRPr lang="en-US"/>
          </a:p>
        </p:txBody>
      </p:sp>
      <p:sp>
        <p:nvSpPr>
          <p:cNvPr id="9" name="Text Placeholder 8"/>
          <p:cNvSpPr>
            <a:spLocks noGrp="1"/>
          </p:cNvSpPr>
          <p:nvPr>
            <p:ph type="body" sz="quarter" idx="13"/>
          </p:nvPr>
        </p:nvSpPr>
        <p:spPr>
          <a:xfrm>
            <a:off x="371744" y="5497225"/>
            <a:ext cx="2275667"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0" name="Text Placeholder 8"/>
          <p:cNvSpPr>
            <a:spLocks noGrp="1"/>
          </p:cNvSpPr>
          <p:nvPr>
            <p:ph type="body" sz="quarter" idx="14"/>
          </p:nvPr>
        </p:nvSpPr>
        <p:spPr>
          <a:xfrm>
            <a:off x="2985388" y="5497225"/>
            <a:ext cx="2241745" cy="147861"/>
          </a:xfrm>
        </p:spPr>
        <p:txBody>
          <a:bodyPr/>
          <a:lstStyle>
            <a:lvl1pPr>
              <a:lnSpc>
                <a:spcPct val="100000"/>
              </a:lnSpc>
              <a:spcBef>
                <a:spcPts val="0"/>
              </a:spcBef>
              <a:defRPr sz="961">
                <a:solidFill>
                  <a:schemeClr val="bg1"/>
                </a:solidFill>
                <a:latin typeface="+mn-lt"/>
              </a:defRPr>
            </a:lvl1pPr>
          </a:lstStyle>
          <a:p>
            <a:pPr lvl="0"/>
            <a:r>
              <a:rPr lang="en-US" dirty="0" smtClean="0"/>
              <a:t>Click to edit Master text styles</a:t>
            </a:r>
          </a:p>
        </p:txBody>
      </p:sp>
      <p:sp>
        <p:nvSpPr>
          <p:cNvPr id="11" name="Text Placeholder 8"/>
          <p:cNvSpPr>
            <a:spLocks noGrp="1"/>
          </p:cNvSpPr>
          <p:nvPr>
            <p:ph type="body" sz="quarter" idx="15"/>
          </p:nvPr>
        </p:nvSpPr>
        <p:spPr>
          <a:xfrm>
            <a:off x="5567581" y="5497225"/>
            <a:ext cx="2415762" cy="147861"/>
          </a:xfrm>
        </p:spPr>
        <p:txBody>
          <a:bodyPr/>
          <a:lstStyle>
            <a:lvl1pPr>
              <a:lnSpc>
                <a:spcPct val="100000"/>
              </a:lnSpc>
              <a:spcBef>
                <a:spcPts val="0"/>
              </a:spcBef>
              <a:defRPr sz="961">
                <a:solidFill>
                  <a:schemeClr val="bg1"/>
                </a:solidFill>
                <a:latin typeface="+mn-lt"/>
              </a:defRPr>
            </a:lvl1pPr>
          </a:lstStyle>
          <a:p>
            <a:pPr lvl="0"/>
            <a:r>
              <a:rPr lang="en-US" smtClean="0"/>
              <a:t>Click to edit Master text styles</a:t>
            </a:r>
          </a:p>
        </p:txBody>
      </p:sp>
      <p:cxnSp>
        <p:nvCxnSpPr>
          <p:cNvPr id="13" name="Straight Connector 12"/>
          <p:cNvCxnSpPr/>
          <p:nvPr userDrawn="1"/>
        </p:nvCxnSpPr>
        <p:spPr>
          <a:xfrm>
            <a:off x="5410302"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825254" y="5431767"/>
            <a:ext cx="0" cy="836464"/>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Freeform 5"/>
          <p:cNvSpPr>
            <a:spLocks/>
          </p:cNvSpPr>
          <p:nvPr userDrawn="1"/>
        </p:nvSpPr>
        <p:spPr bwMode="auto">
          <a:xfrm>
            <a:off x="-11437" y="4917889"/>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37320230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7538" y="1763925"/>
            <a:ext cx="4849826" cy="1012713"/>
          </a:xfrm>
        </p:spPr>
        <p:txBody>
          <a:bodyPr/>
          <a:lstStyle>
            <a:lvl1pPr>
              <a:defRPr sz="1681"/>
            </a:lvl1pPr>
            <a:lvl2pPr>
              <a:defRPr sz="1201"/>
            </a:lvl2pPr>
            <a:lvl3pPr>
              <a:defRPr sz="1081"/>
            </a:lvl3pPr>
            <a:lvl4pPr>
              <a:defRPr sz="961"/>
            </a:lvl4pPr>
            <a:lvl5pPr>
              <a:defRPr sz="84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91126" y="1763925"/>
            <a:ext cx="4849826" cy="1012713"/>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Rectangle 7"/>
          <p:cNvSpPr/>
          <p:nvPr userDrawn="1"/>
        </p:nvSpPr>
        <p:spPr>
          <a:xfrm>
            <a:off x="244549" y="7027274"/>
            <a:ext cx="1531088" cy="298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9"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357320510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17" name="Content Placeholder 2"/>
          <p:cNvSpPr>
            <a:spLocks noGrp="1"/>
          </p:cNvSpPr>
          <p:nvPr>
            <p:ph sz="half" idx="16"/>
          </p:nvPr>
        </p:nvSpPr>
        <p:spPr>
          <a:xfrm>
            <a:off x="7519059"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2"/>
          <p:cNvSpPr>
            <a:spLocks noGrp="1"/>
          </p:cNvSpPr>
          <p:nvPr>
            <p:ph sz="half" idx="17"/>
          </p:nvPr>
        </p:nvSpPr>
        <p:spPr>
          <a:xfrm>
            <a:off x="4105936"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2"/>
          <p:cNvSpPr>
            <a:spLocks noGrp="1"/>
          </p:cNvSpPr>
          <p:nvPr>
            <p:ph sz="half" idx="18"/>
          </p:nvPr>
        </p:nvSpPr>
        <p:spPr>
          <a:xfrm>
            <a:off x="671360" y="2991028"/>
            <a:ext cx="2778617" cy="3810348"/>
          </a:xfrm>
        </p:spPr>
        <p:txBody>
          <a:bodyPr>
            <a:noAutofit/>
          </a:bodyPr>
          <a:lstStyle>
            <a:lvl1pPr algn="ctr">
              <a:lnSpc>
                <a:spcPct val="110000"/>
              </a:lnSpc>
              <a:spcBef>
                <a:spcPts val="721"/>
              </a:spcBef>
              <a:spcAft>
                <a:spcPts val="721"/>
              </a:spcAft>
              <a:defRPr sz="2402">
                <a:latin typeface="+mj-lt"/>
              </a:defRPr>
            </a:lvl1pPr>
            <a:lvl2pPr marL="141076" indent="-141076" algn="ctr">
              <a:lnSpc>
                <a:spcPct val="110000"/>
              </a:lnSpc>
              <a:spcBef>
                <a:spcPts val="721"/>
              </a:spcBef>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23" name="Straight Connector 22"/>
          <p:cNvCxnSpPr/>
          <p:nvPr userDrawn="1"/>
        </p:nvCxnSpPr>
        <p:spPr>
          <a:xfrm>
            <a:off x="7149871"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822625" y="2172537"/>
            <a:ext cx="0" cy="451685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11"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283431182"/>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359838"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2840140" y="2596941"/>
            <a:ext cx="5267448" cy="3597316"/>
            <a:chOff x="2365072" y="1766923"/>
            <a:chExt cx="4386367" cy="2447565"/>
          </a:xfrm>
        </p:grpSpPr>
        <p:cxnSp>
          <p:nvCxnSpPr>
            <p:cNvPr id="23" name="Straight Connector 22"/>
            <p:cNvCxnSpPr/>
            <p:nvPr userDrawn="1"/>
          </p:nvCxnSpPr>
          <p:spPr>
            <a:xfrm>
              <a:off x="4558256"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365072"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751439" y="1766923"/>
              <a:ext cx="0" cy="244756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6" name="Content Placeholder 2"/>
          <p:cNvSpPr>
            <a:spLocks noGrp="1"/>
          </p:cNvSpPr>
          <p:nvPr>
            <p:ph sz="half" idx="19"/>
          </p:nvPr>
        </p:nvSpPr>
        <p:spPr>
          <a:xfrm>
            <a:off x="298798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Content Placeholder 2"/>
          <p:cNvSpPr>
            <a:spLocks noGrp="1"/>
          </p:cNvSpPr>
          <p:nvPr>
            <p:ph sz="half" idx="20"/>
          </p:nvPr>
        </p:nvSpPr>
        <p:spPr>
          <a:xfrm>
            <a:off x="5616139"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2"/>
          <p:cNvSpPr>
            <a:spLocks noGrp="1"/>
          </p:cNvSpPr>
          <p:nvPr>
            <p:ph sz="half" idx="21"/>
          </p:nvPr>
        </p:nvSpPr>
        <p:spPr>
          <a:xfrm>
            <a:off x="8244290" y="3870780"/>
            <a:ext cx="2364705" cy="2930597"/>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528550171"/>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9" name="Content Placeholder 8"/>
          <p:cNvSpPr>
            <a:spLocks noGrp="1"/>
          </p:cNvSpPr>
          <p:nvPr>
            <p:ph sz="quarter" idx="13"/>
          </p:nvPr>
        </p:nvSpPr>
        <p:spPr>
          <a:xfrm>
            <a:off x="37174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8"/>
          <p:cNvSpPr>
            <a:spLocks noGrp="1"/>
          </p:cNvSpPr>
          <p:nvPr>
            <p:ph sz="quarter" idx="14"/>
          </p:nvPr>
        </p:nvSpPr>
        <p:spPr>
          <a:xfrm>
            <a:off x="209434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Content Placeholder 8"/>
          <p:cNvSpPr>
            <a:spLocks noGrp="1"/>
          </p:cNvSpPr>
          <p:nvPr>
            <p:ph sz="quarter" idx="15"/>
          </p:nvPr>
        </p:nvSpPr>
        <p:spPr>
          <a:xfrm>
            <a:off x="381695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Content Placeholder 8"/>
          <p:cNvSpPr>
            <a:spLocks noGrp="1"/>
          </p:cNvSpPr>
          <p:nvPr>
            <p:ph sz="quarter" idx="16"/>
          </p:nvPr>
        </p:nvSpPr>
        <p:spPr>
          <a:xfrm>
            <a:off x="5539554"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8"/>
          <p:cNvSpPr>
            <a:spLocks noGrp="1"/>
          </p:cNvSpPr>
          <p:nvPr>
            <p:ph sz="quarter" idx="17"/>
          </p:nvPr>
        </p:nvSpPr>
        <p:spPr>
          <a:xfrm>
            <a:off x="7262158"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Content Placeholder 8"/>
          <p:cNvSpPr>
            <a:spLocks noGrp="1"/>
          </p:cNvSpPr>
          <p:nvPr>
            <p:ph sz="quarter" idx="18"/>
          </p:nvPr>
        </p:nvSpPr>
        <p:spPr>
          <a:xfrm>
            <a:off x="8984761" y="1906773"/>
            <a:ext cx="1624234" cy="1286121"/>
          </a:xfrm>
        </p:spPr>
        <p:txBody>
          <a:bodyPr/>
          <a:lstStyle>
            <a:lvl1pPr>
              <a:defRPr sz="1441">
                <a:latin typeface="+mj-lt"/>
              </a:defRPr>
            </a:lvl1pPr>
            <a:lvl2pPr marL="135357" indent="-135357">
              <a:defRPr sz="1321">
                <a:latin typeface="+mj-lt"/>
              </a:defRPr>
            </a:lvl2pPr>
            <a:lvl3pPr marL="272620" indent="-137263">
              <a:defRPr sz="1201"/>
            </a:lvl3pPr>
            <a:lvl4pPr marL="407976" indent="-135357">
              <a:defRPr sz="1081"/>
            </a:lvl4pPr>
            <a:lvl5pPr marL="552864" indent="-144889">
              <a:defRPr sz="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797089145"/>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ix Content with Foc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8" name="Text Placeholder 7"/>
          <p:cNvSpPr>
            <a:spLocks noGrp="1"/>
          </p:cNvSpPr>
          <p:nvPr>
            <p:ph type="body" sz="quarter" idx="18"/>
          </p:nvPr>
        </p:nvSpPr>
        <p:spPr>
          <a:xfrm>
            <a:off x="371744" y="5619591"/>
            <a:ext cx="3178419" cy="147861"/>
          </a:xfrm>
        </p:spPr>
        <p:txBody>
          <a:bodyPr/>
          <a:lstStyle>
            <a:lvl1pPr>
              <a:defRPr sz="961">
                <a:solidFill>
                  <a:schemeClr val="tx1"/>
                </a:solidFill>
                <a:latin typeface="+mn-lt"/>
              </a:defRPr>
            </a:lvl1pPr>
          </a:lstStyle>
          <a:p>
            <a:pPr lvl="0"/>
            <a:r>
              <a:rPr lang="en-US" smtClean="0"/>
              <a:t>Click to edit Master text styles</a:t>
            </a:r>
          </a:p>
        </p:txBody>
      </p:sp>
      <p:grpSp>
        <p:nvGrpSpPr>
          <p:cNvPr id="10" name="Group 9"/>
          <p:cNvGrpSpPr/>
          <p:nvPr userDrawn="1"/>
        </p:nvGrpSpPr>
        <p:grpSpPr>
          <a:xfrm>
            <a:off x="2039288" y="1879518"/>
            <a:ext cx="6902177" cy="3678138"/>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a:xfrm>
            <a:off x="2039288" y="6184158"/>
            <a:ext cx="6902177" cy="606288"/>
            <a:chOff x="1698178" y="1278798"/>
            <a:chExt cx="5747656" cy="2502555"/>
          </a:xfrm>
        </p:grpSpPr>
        <p:cxnSp>
          <p:nvCxnSpPr>
            <p:cNvPr id="25" name="Straight Connector 24"/>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3" name="Text Placeholder 12"/>
          <p:cNvSpPr>
            <a:spLocks noGrp="1"/>
          </p:cNvSpPr>
          <p:nvPr>
            <p:ph type="body" sz="quarter" idx="19" hasCustomPrompt="1"/>
          </p:nvPr>
        </p:nvSpPr>
        <p:spPr>
          <a:xfrm>
            <a:off x="651982"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0" name="Text Placeholder 12"/>
          <p:cNvSpPr>
            <a:spLocks noGrp="1"/>
          </p:cNvSpPr>
          <p:nvPr>
            <p:ph type="body" sz="quarter" idx="20" hasCustomPrompt="1"/>
          </p:nvPr>
        </p:nvSpPr>
        <p:spPr>
          <a:xfrm>
            <a:off x="237917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1" name="Text Placeholder 12"/>
          <p:cNvSpPr>
            <a:spLocks noGrp="1"/>
          </p:cNvSpPr>
          <p:nvPr>
            <p:ph type="body" sz="quarter" idx="21" hasCustomPrompt="1"/>
          </p:nvPr>
        </p:nvSpPr>
        <p:spPr>
          <a:xfrm>
            <a:off x="4106373"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2" name="Text Placeholder 12"/>
          <p:cNvSpPr>
            <a:spLocks noGrp="1"/>
          </p:cNvSpPr>
          <p:nvPr>
            <p:ph type="body" sz="quarter" idx="22" hasCustomPrompt="1"/>
          </p:nvPr>
        </p:nvSpPr>
        <p:spPr>
          <a:xfrm>
            <a:off x="5833568"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3" name="Text Placeholder 12"/>
          <p:cNvSpPr>
            <a:spLocks noGrp="1"/>
          </p:cNvSpPr>
          <p:nvPr>
            <p:ph type="body" sz="quarter" idx="23" hasCustomPrompt="1"/>
          </p:nvPr>
        </p:nvSpPr>
        <p:spPr>
          <a:xfrm>
            <a:off x="7560764"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34" name="Text Placeholder 12"/>
          <p:cNvSpPr>
            <a:spLocks noGrp="1"/>
          </p:cNvSpPr>
          <p:nvPr>
            <p:ph type="body" sz="quarter" idx="24" hasCustomPrompt="1"/>
          </p:nvPr>
        </p:nvSpPr>
        <p:spPr>
          <a:xfrm>
            <a:off x="9287960" y="6253800"/>
            <a:ext cx="1056133" cy="369653"/>
          </a:xfrm>
        </p:spPr>
        <p:txBody>
          <a:bodyPr/>
          <a:lstStyle>
            <a:lvl1pPr algn="ctr">
              <a:defRPr sz="2402">
                <a:solidFill>
                  <a:schemeClr val="tx2"/>
                </a:solidFill>
                <a:latin typeface="+mj-lt"/>
              </a:defRPr>
            </a:lvl1pPr>
          </a:lstStyle>
          <a:p>
            <a:pPr lvl="0"/>
            <a:r>
              <a:rPr lang="en-US" dirty="0" smtClean="0"/>
              <a:t>XX%</a:t>
            </a:r>
          </a:p>
        </p:txBody>
      </p:sp>
      <p:sp>
        <p:nvSpPr>
          <p:cNvPr id="41" name="Content Placeholder 2"/>
          <p:cNvSpPr>
            <a:spLocks noGrp="1"/>
          </p:cNvSpPr>
          <p:nvPr>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7" name="Text Placeholder 46"/>
          <p:cNvSpPr>
            <a:spLocks noGrp="1"/>
          </p:cNvSpPr>
          <p:nvPr>
            <p:ph type="body" sz="quarter" idx="36"/>
          </p:nvPr>
        </p:nvSpPr>
        <p:spPr>
          <a:xfrm>
            <a:off x="45374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8" name="Text Placeholder 46"/>
          <p:cNvSpPr>
            <a:spLocks noGrp="1"/>
          </p:cNvSpPr>
          <p:nvPr>
            <p:ph type="body" sz="quarter" idx="37"/>
          </p:nvPr>
        </p:nvSpPr>
        <p:spPr>
          <a:xfrm>
            <a:off x="2182663"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49" name="Text Placeholder 46"/>
          <p:cNvSpPr>
            <a:spLocks noGrp="1"/>
          </p:cNvSpPr>
          <p:nvPr>
            <p:ph type="body" sz="quarter" idx="38"/>
          </p:nvPr>
        </p:nvSpPr>
        <p:spPr>
          <a:xfrm>
            <a:off x="391158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0" name="Text Placeholder 46"/>
          <p:cNvSpPr>
            <a:spLocks noGrp="1"/>
          </p:cNvSpPr>
          <p:nvPr>
            <p:ph type="body" sz="quarter" idx="39"/>
          </p:nvPr>
        </p:nvSpPr>
        <p:spPr>
          <a:xfrm>
            <a:off x="5640497"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1" name="Text Placeholder 46"/>
          <p:cNvSpPr>
            <a:spLocks noGrp="1"/>
          </p:cNvSpPr>
          <p:nvPr>
            <p:ph type="body" sz="quarter" idx="40"/>
          </p:nvPr>
        </p:nvSpPr>
        <p:spPr>
          <a:xfrm>
            <a:off x="7369415"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sp>
        <p:nvSpPr>
          <p:cNvPr id="52" name="Text Placeholder 46"/>
          <p:cNvSpPr>
            <a:spLocks noGrp="1"/>
          </p:cNvSpPr>
          <p:nvPr>
            <p:ph type="body" sz="quarter" idx="41"/>
          </p:nvPr>
        </p:nvSpPr>
        <p:spPr>
          <a:xfrm>
            <a:off x="9098330" y="2905273"/>
            <a:ext cx="1452660" cy="258789"/>
          </a:xfrm>
        </p:spPr>
        <p:txBody>
          <a:bodyPr/>
          <a:lstStyle>
            <a:lvl1pPr marL="68631" indent="-68631">
              <a:spcBef>
                <a:spcPts val="480"/>
              </a:spcBef>
              <a:buFont typeface="Wingdings" panose="05000000000000000000" pitchFamily="2" charset="2"/>
              <a:buChar char="§"/>
              <a:defRPr sz="841">
                <a:latin typeface="+mn-lt"/>
              </a:defRPr>
            </a:lvl1pPr>
          </a:lstStyle>
          <a:p>
            <a:pPr lvl="0"/>
            <a:r>
              <a:rPr lang="en-US" smtClean="0"/>
              <a:t>Click to edit Master text styles</a:t>
            </a:r>
          </a:p>
        </p:txBody>
      </p:sp>
      <p:cxnSp>
        <p:nvCxnSpPr>
          <p:cNvPr id="53" name="Straight Connector 52"/>
          <p:cNvCxnSpPr/>
          <p:nvPr userDrawn="1"/>
        </p:nvCxnSpPr>
        <p:spPr>
          <a:xfrm flipV="1">
            <a:off x="372919" y="5902914"/>
            <a:ext cx="10203270"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V="1">
            <a:off x="1025158" y="2730001"/>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V="1">
            <a:off x="2744096"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V="1">
            <a:off x="4463034"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V="1">
            <a:off x="6181972" y="2730003"/>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V="1">
            <a:off x="7900911" y="27317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V="1">
            <a:off x="9619851" y="2730000"/>
            <a:ext cx="328859" cy="1"/>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23110997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x Content with 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71744"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grpSp>
        <p:nvGrpSpPr>
          <p:cNvPr id="9" name="Group 8"/>
          <p:cNvGrpSpPr/>
          <p:nvPr userDrawn="1"/>
        </p:nvGrpSpPr>
        <p:grpSpPr>
          <a:xfrm>
            <a:off x="2039288" y="1879519"/>
            <a:ext cx="6902177" cy="1010464"/>
            <a:chOff x="1698178" y="1278798"/>
            <a:chExt cx="5747656" cy="2502555"/>
          </a:xfrm>
        </p:grpSpPr>
        <p:cxnSp>
          <p:nvCxnSpPr>
            <p:cNvPr id="19" name="Straight Connector 18"/>
            <p:cNvCxnSpPr/>
            <p:nvPr userDrawn="1"/>
          </p:nvCxnSpPr>
          <p:spPr>
            <a:xfrm>
              <a:off x="4572006"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008920"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445834"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35092"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698178" y="1278798"/>
              <a:ext cx="0" cy="250255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41" name="Content Placeholder 2"/>
          <p:cNvSpPr>
            <a:spLocks noGrp="1"/>
          </p:cNvSpPr>
          <p:nvPr userDrawn="1">
            <p:ph sz="half" idx="31"/>
          </p:nvPr>
        </p:nvSpPr>
        <p:spPr>
          <a:xfrm>
            <a:off x="2095595"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2" name="Content Placeholder 2"/>
          <p:cNvSpPr>
            <a:spLocks noGrp="1"/>
          </p:cNvSpPr>
          <p:nvPr userDrawn="1">
            <p:ph sz="half" idx="32"/>
          </p:nvPr>
        </p:nvSpPr>
        <p:spPr>
          <a:xfrm>
            <a:off x="3819446"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3" name="Content Placeholder 2"/>
          <p:cNvSpPr>
            <a:spLocks noGrp="1"/>
          </p:cNvSpPr>
          <p:nvPr userDrawn="1">
            <p:ph sz="half" idx="33"/>
          </p:nvPr>
        </p:nvSpPr>
        <p:spPr>
          <a:xfrm>
            <a:off x="5543297"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4" name="Content Placeholder 2"/>
          <p:cNvSpPr>
            <a:spLocks noGrp="1"/>
          </p:cNvSpPr>
          <p:nvPr userDrawn="1">
            <p:ph sz="half" idx="34"/>
          </p:nvPr>
        </p:nvSpPr>
        <p:spPr>
          <a:xfrm>
            <a:off x="7267148"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sp>
        <p:nvSpPr>
          <p:cNvPr id="45" name="Content Placeholder 2"/>
          <p:cNvSpPr>
            <a:spLocks noGrp="1"/>
          </p:cNvSpPr>
          <p:nvPr userDrawn="1">
            <p:ph sz="half" idx="35"/>
          </p:nvPr>
        </p:nvSpPr>
        <p:spPr>
          <a:xfrm>
            <a:off x="8991000" y="1899726"/>
            <a:ext cx="1609742" cy="620876"/>
          </a:xfrm>
        </p:spPr>
        <p:txBody>
          <a:bodyPr/>
          <a:lstStyle>
            <a:lvl1pPr algn="ctr">
              <a:defRPr sz="1441">
                <a:solidFill>
                  <a:schemeClr val="tx2"/>
                </a:solidFill>
                <a:latin typeface="+mj-lt"/>
              </a:defRPr>
            </a:lvl1pPr>
            <a:lvl2pPr marL="0" indent="0" algn="ctr">
              <a:buNone/>
              <a:defRPr sz="961"/>
            </a:lvl2pPr>
            <a:lvl3pPr marL="272620" indent="-131544">
              <a:defRPr sz="600"/>
            </a:lvl3pPr>
            <a:lvl4pPr marL="413696" indent="-141076">
              <a:defRPr sz="480"/>
            </a:lvl4pPr>
            <a:lvl5pPr marL="552864" indent="-139170">
              <a:defRPr sz="600"/>
            </a:lvl5pPr>
            <a:lvl6pPr>
              <a:defRPr sz="2162"/>
            </a:lvl6pPr>
            <a:lvl7pPr>
              <a:defRPr sz="2162"/>
            </a:lvl7pPr>
            <a:lvl8pPr>
              <a:defRPr sz="2162"/>
            </a:lvl8pPr>
            <a:lvl9pPr>
              <a:defRPr sz="2162"/>
            </a:lvl9pPr>
          </a:lstStyle>
          <a:p>
            <a:pPr lvl="0"/>
            <a:r>
              <a:rPr lang="en-US" smtClean="0"/>
              <a:t>Click to edit Master text styles</a:t>
            </a:r>
          </a:p>
          <a:p>
            <a:pPr lvl="1"/>
            <a:r>
              <a:rPr lang="en-US" smtClean="0"/>
              <a:t>Second level</a:t>
            </a:r>
          </a:p>
        </p:txBody>
      </p:sp>
      <p:cxnSp>
        <p:nvCxnSpPr>
          <p:cNvPr id="46" name="Straight Connector 45"/>
          <p:cNvCxnSpPr/>
          <p:nvPr userDrawn="1"/>
        </p:nvCxnSpPr>
        <p:spPr>
          <a:xfrm>
            <a:off x="5474554" y="3851645"/>
            <a:ext cx="0" cy="2928695"/>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0" y="3348929"/>
            <a:ext cx="10980738" cy="0"/>
          </a:xfrm>
          <a:prstGeom prst="line">
            <a:avLst/>
          </a:prstGeom>
          <a:ln w="9525">
            <a:solidFill>
              <a:srgbClr val="CCCCCC"/>
            </a:solidFill>
            <a:miter lim="800000"/>
          </a:ln>
        </p:spPr>
        <p:style>
          <a:lnRef idx="1">
            <a:schemeClr val="accent1"/>
          </a:lnRef>
          <a:fillRef idx="0">
            <a:schemeClr val="accent1"/>
          </a:fillRef>
          <a:effectRef idx="0">
            <a:schemeClr val="accent1"/>
          </a:effectRef>
          <a:fontRef idx="minor">
            <a:schemeClr val="tx1"/>
          </a:fontRef>
        </p:style>
      </p:cxnSp>
      <p:sp>
        <p:nvSpPr>
          <p:cNvPr id="63" name="Text Placeholder 2"/>
          <p:cNvSpPr>
            <a:spLocks noGrp="1"/>
          </p:cNvSpPr>
          <p:nvPr>
            <p:ph type="body" idx="36"/>
          </p:nvPr>
        </p:nvSpPr>
        <p:spPr>
          <a:xfrm>
            <a:off x="1306425"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4" name="Text Placeholder 2"/>
          <p:cNvSpPr>
            <a:spLocks noGrp="1"/>
          </p:cNvSpPr>
          <p:nvPr>
            <p:ph type="body" idx="37"/>
          </p:nvPr>
        </p:nvSpPr>
        <p:spPr>
          <a:xfrm>
            <a:off x="6631670" y="6076888"/>
            <a:ext cx="2936130" cy="129394"/>
          </a:xfrm>
        </p:spPr>
        <p:txBody>
          <a:bodyPr anchor="t" anchorCtr="0"/>
          <a:lstStyle>
            <a:lvl1pPr marL="0" indent="0" algn="ctr">
              <a:spcBef>
                <a:spcPts val="0"/>
              </a:spcBef>
              <a:buNone/>
              <a:defRPr sz="84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5" name="Text Placeholder 14"/>
          <p:cNvSpPr>
            <a:spLocks noGrp="1"/>
          </p:cNvSpPr>
          <p:nvPr>
            <p:ph type="body" sz="quarter" idx="38" hasCustomPrompt="1"/>
          </p:nvPr>
        </p:nvSpPr>
        <p:spPr>
          <a:xfrm>
            <a:off x="899926" y="5526192"/>
            <a:ext cx="3749129" cy="221727"/>
          </a:xfrm>
        </p:spPr>
        <p:txBody>
          <a:bodyPr anchor="b" anchorCtr="0"/>
          <a:lstStyle>
            <a:lvl1pPr algn="ctr">
              <a:defRPr sz="1441" baseline="0">
                <a:solidFill>
                  <a:schemeClr val="bg2"/>
                </a:solidFill>
                <a:latin typeface="+mj-lt"/>
              </a:defRPr>
            </a:lvl1pPr>
          </a:lstStyle>
          <a:p>
            <a:pPr lvl="0"/>
            <a:r>
              <a:rPr lang="en-US" dirty="0" smtClean="0"/>
              <a:t>Click to edit master text style</a:t>
            </a:r>
          </a:p>
        </p:txBody>
      </p:sp>
      <p:sp>
        <p:nvSpPr>
          <p:cNvPr id="66" name="Text Placeholder 14"/>
          <p:cNvSpPr>
            <a:spLocks noGrp="1"/>
          </p:cNvSpPr>
          <p:nvPr>
            <p:ph type="body" sz="quarter" idx="39" hasCustomPrompt="1"/>
          </p:nvPr>
        </p:nvSpPr>
        <p:spPr>
          <a:xfrm>
            <a:off x="6060864" y="5415200"/>
            <a:ext cx="4077742" cy="332720"/>
          </a:xfrm>
        </p:spPr>
        <p:txBody>
          <a:bodyPr anchor="b" anchorCtr="0"/>
          <a:lstStyle>
            <a:lvl1pPr algn="ctr">
              <a:defRPr sz="2162" baseline="0">
                <a:solidFill>
                  <a:schemeClr val="bg2"/>
                </a:solidFill>
                <a:latin typeface="+mj-lt"/>
              </a:defRPr>
            </a:lvl1pPr>
          </a:lstStyle>
          <a:p>
            <a:pPr lvl="0"/>
            <a:r>
              <a:rPr lang="en-US" dirty="0" smtClean="0"/>
              <a:t>Click to edit master text style</a:t>
            </a:r>
          </a:p>
        </p:txBody>
      </p:sp>
      <p:sp>
        <p:nvSpPr>
          <p:cNvPr id="2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32906966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Content with Exhibi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cxnSp>
        <p:nvCxnSpPr>
          <p:cNvPr id="46" name="Straight Connector 45"/>
          <p:cNvCxnSpPr/>
          <p:nvPr userDrawn="1"/>
        </p:nvCxnSpPr>
        <p:spPr>
          <a:xfrm>
            <a:off x="5490369" y="1982291"/>
            <a:ext cx="0" cy="2574988"/>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64" name="Text Placeholder 2"/>
          <p:cNvSpPr>
            <a:spLocks noGrp="1"/>
          </p:cNvSpPr>
          <p:nvPr>
            <p:ph type="body" idx="37"/>
          </p:nvPr>
        </p:nvSpPr>
        <p:spPr>
          <a:xfrm>
            <a:off x="6681206" y="3907049"/>
            <a:ext cx="2936130" cy="129394"/>
          </a:xfrm>
        </p:spPr>
        <p:txBody>
          <a:bodyPr anchor="t" anchorCtr="0"/>
          <a:lstStyle>
            <a:lvl1pPr marL="0" indent="0" algn="ctr">
              <a:spcBef>
                <a:spcPts val="0"/>
              </a:spcBef>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66" name="Text Placeholder 14"/>
          <p:cNvSpPr>
            <a:spLocks noGrp="1"/>
          </p:cNvSpPr>
          <p:nvPr>
            <p:ph type="body" sz="quarter" idx="39" hasCustomPrompt="1"/>
          </p:nvPr>
        </p:nvSpPr>
        <p:spPr>
          <a:xfrm>
            <a:off x="6110400" y="3432516"/>
            <a:ext cx="4077742" cy="243913"/>
          </a:xfrm>
        </p:spPr>
        <p:txBody>
          <a:bodyPr anchor="b" anchorCtr="0"/>
          <a:lstStyle>
            <a:lvl1pPr algn="ctr">
              <a:lnSpc>
                <a:spcPct val="110000"/>
              </a:lnSpc>
              <a:defRPr sz="1441" baseline="0">
                <a:solidFill>
                  <a:schemeClr val="bg2"/>
                </a:solidFill>
                <a:latin typeface="+mj-lt"/>
              </a:defRPr>
            </a:lvl1pPr>
          </a:lstStyle>
          <a:p>
            <a:pPr lvl="0"/>
            <a:r>
              <a:rPr lang="en-US" dirty="0" smtClean="0"/>
              <a:t>Click to edit master text style</a:t>
            </a:r>
          </a:p>
        </p:txBody>
      </p:sp>
      <p:sp>
        <p:nvSpPr>
          <p:cNvPr id="10" name="Text Placeholder 9"/>
          <p:cNvSpPr>
            <a:spLocks noGrp="1"/>
          </p:cNvSpPr>
          <p:nvPr>
            <p:ph type="body" sz="quarter" idx="40"/>
          </p:nvPr>
        </p:nvSpPr>
        <p:spPr>
          <a:xfrm>
            <a:off x="379354" y="1919462"/>
            <a:ext cx="4920363" cy="621132"/>
          </a:xfrm>
        </p:spPr>
        <p:txBody>
          <a:bodyPr/>
          <a:lstStyle>
            <a:lvl1pPr>
              <a:defRPr>
                <a:latin typeface="+mj-lt"/>
              </a:defRPr>
            </a:lvl1pPr>
            <a:lvl2pPr marL="0" indent="0">
              <a:lnSpc>
                <a:spcPct val="110000"/>
              </a:lnSpc>
              <a:spcBef>
                <a:spcPts val="1441"/>
              </a:spcBef>
              <a:buNone/>
              <a:defRPr sz="1081"/>
            </a:lvl2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470604" y="4921052"/>
            <a:ext cx="1002301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11"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1223332999"/>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7" name="Slide Number Placeholder 6"/>
          <p:cNvSpPr>
            <a:spLocks noGrp="1"/>
          </p:cNvSpPr>
          <p:nvPr>
            <p:ph type="sldNum" sz="quarter" idx="12"/>
          </p:nvPr>
        </p:nvSpPr>
        <p:spPr/>
        <p:txBody>
          <a:bodyPr/>
          <a:lstStyle/>
          <a:p>
            <a:fld id="{F06B2653-D1AD-46BA-BB88-3123B5BA212E}" type="slidenum">
              <a:rPr lang="en-US" smtClean="0"/>
              <a:t>‹#›</a:t>
            </a:fld>
            <a:endParaRPr lang="en-US"/>
          </a:p>
        </p:txBody>
      </p:sp>
      <p:sp>
        <p:nvSpPr>
          <p:cNvPr id="22" name="Content Placeholder 2"/>
          <p:cNvSpPr>
            <a:spLocks noGrp="1"/>
          </p:cNvSpPr>
          <p:nvPr>
            <p:ph sz="half" idx="18"/>
          </p:nvPr>
        </p:nvSpPr>
        <p:spPr>
          <a:xfrm>
            <a:off x="576225"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cxnSp>
        <p:nvCxnSpPr>
          <p:cNvPr id="23" name="Straight Connector 22"/>
          <p:cNvCxnSpPr/>
          <p:nvPr userDrawn="1"/>
        </p:nvCxnSpPr>
        <p:spPr>
          <a:xfrm>
            <a:off x="5473864" y="2253386"/>
            <a:ext cx="0" cy="451685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5934495"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44003" y="4511811"/>
            <a:ext cx="4474844" cy="1"/>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0" name="Text Placeholder 2"/>
          <p:cNvSpPr>
            <a:spLocks noGrp="1"/>
          </p:cNvSpPr>
          <p:nvPr>
            <p:ph type="body" idx="1"/>
          </p:nvPr>
        </p:nvSpPr>
        <p:spPr>
          <a:xfrm>
            <a:off x="1413359"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1" name="Content Placeholder 2"/>
          <p:cNvSpPr>
            <a:spLocks noGrp="1"/>
          </p:cNvSpPr>
          <p:nvPr>
            <p:ph sz="half" idx="19"/>
          </p:nvPr>
        </p:nvSpPr>
        <p:spPr>
          <a:xfrm>
            <a:off x="5866716" y="2511962"/>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5" name="Text Placeholder 2"/>
          <p:cNvSpPr>
            <a:spLocks noGrp="1"/>
          </p:cNvSpPr>
          <p:nvPr>
            <p:ph type="body" idx="20"/>
          </p:nvPr>
        </p:nvSpPr>
        <p:spPr>
          <a:xfrm>
            <a:off x="6703851" y="3564536"/>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6" name="Content Placeholder 2"/>
          <p:cNvSpPr>
            <a:spLocks noGrp="1"/>
          </p:cNvSpPr>
          <p:nvPr>
            <p:ph sz="half" idx="21"/>
          </p:nvPr>
        </p:nvSpPr>
        <p:spPr>
          <a:xfrm>
            <a:off x="576225"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7" name="Text Placeholder 2"/>
          <p:cNvSpPr>
            <a:spLocks noGrp="1"/>
          </p:cNvSpPr>
          <p:nvPr>
            <p:ph type="body" idx="22"/>
          </p:nvPr>
        </p:nvSpPr>
        <p:spPr>
          <a:xfrm>
            <a:off x="1413359"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28" name="Content Placeholder 2"/>
          <p:cNvSpPr>
            <a:spLocks noGrp="1"/>
          </p:cNvSpPr>
          <p:nvPr>
            <p:ph sz="half" idx="23"/>
          </p:nvPr>
        </p:nvSpPr>
        <p:spPr>
          <a:xfrm>
            <a:off x="5866716" y="5129110"/>
            <a:ext cx="4610399" cy="848178"/>
          </a:xfrm>
        </p:spPr>
        <p:txBody>
          <a:bodyPr>
            <a:noAutofit/>
          </a:bodyPr>
          <a:lstStyle>
            <a:lvl1pPr algn="ctr">
              <a:lnSpc>
                <a:spcPct val="110000"/>
              </a:lnSpc>
              <a:spcBef>
                <a:spcPts val="721"/>
              </a:spcBef>
              <a:spcAft>
                <a:spcPts val="0"/>
              </a:spcAft>
              <a:defRPr sz="2402">
                <a:latin typeface="+mj-lt"/>
              </a:defRPr>
            </a:lvl1pPr>
            <a:lvl2pPr marL="0" indent="0" algn="ctr">
              <a:lnSpc>
                <a:spcPct val="110000"/>
              </a:lnSpc>
              <a:spcBef>
                <a:spcPts val="360"/>
              </a:spcBef>
              <a:buNone/>
              <a:defRPr sz="961"/>
            </a:lvl2pPr>
            <a:lvl3pPr marL="272620" indent="-131544" algn="ctr">
              <a:lnSpc>
                <a:spcPct val="110000"/>
              </a:lnSpc>
              <a:defRPr sz="961"/>
            </a:lvl3pPr>
            <a:lvl4pPr marL="413696" indent="-141076" algn="ctr">
              <a:lnSpc>
                <a:spcPct val="110000"/>
              </a:lnSpc>
              <a:defRPr sz="841"/>
            </a:lvl4pPr>
            <a:lvl5pPr marL="552864" indent="-139170" algn="ctr">
              <a:lnSpc>
                <a:spcPct val="110000"/>
              </a:lnSpc>
              <a:defRPr sz="961"/>
            </a:lvl5pPr>
            <a:lvl6pPr>
              <a:defRPr sz="2162"/>
            </a:lvl6pPr>
            <a:lvl7pPr>
              <a:defRPr sz="2162"/>
            </a:lvl7pPr>
            <a:lvl8pPr>
              <a:defRPr sz="2162"/>
            </a:lvl8pPr>
            <a:lvl9pPr>
              <a:defRPr sz="2162"/>
            </a:lvl9pPr>
          </a:lstStyle>
          <a:p>
            <a:pPr lvl="0"/>
            <a:r>
              <a:rPr lang="en-US" smtClean="0"/>
              <a:t>Click to edit Master text styles</a:t>
            </a:r>
          </a:p>
        </p:txBody>
      </p:sp>
      <p:sp>
        <p:nvSpPr>
          <p:cNvPr id="29" name="Text Placeholder 2"/>
          <p:cNvSpPr>
            <a:spLocks noGrp="1"/>
          </p:cNvSpPr>
          <p:nvPr>
            <p:ph type="body" idx="24"/>
          </p:nvPr>
        </p:nvSpPr>
        <p:spPr>
          <a:xfrm>
            <a:off x="6703851" y="6181684"/>
            <a:ext cx="2936130" cy="129394"/>
          </a:xfrm>
        </p:spPr>
        <p:txBody>
          <a:bodyPr anchor="t" anchorCtr="0"/>
          <a:lstStyle>
            <a:lvl1pPr marL="0" indent="0" algn="ctr">
              <a:buNone/>
              <a:defRPr sz="841" b="1" cap="all" spc="0" baseline="0">
                <a:solidFill>
                  <a:schemeClr val="bg2"/>
                </a:solidFill>
                <a:latin typeface="+mn-lt"/>
              </a:defRPr>
            </a:lvl1pPr>
            <a:lvl2pPr marL="549051" indent="0">
              <a:buNone/>
              <a:defRPr sz="2162">
                <a:solidFill>
                  <a:schemeClr val="tx1">
                    <a:tint val="75000"/>
                  </a:schemeClr>
                </a:solidFill>
              </a:defRPr>
            </a:lvl2pPr>
            <a:lvl3pPr marL="1098103" indent="0">
              <a:buNone/>
              <a:defRPr sz="1921">
                <a:solidFill>
                  <a:schemeClr val="tx1">
                    <a:tint val="75000"/>
                  </a:schemeClr>
                </a:solidFill>
              </a:defRPr>
            </a:lvl3pPr>
            <a:lvl4pPr marL="1647154" indent="0">
              <a:buNone/>
              <a:defRPr sz="1681">
                <a:solidFill>
                  <a:schemeClr val="tx1">
                    <a:tint val="75000"/>
                  </a:schemeClr>
                </a:solidFill>
              </a:defRPr>
            </a:lvl4pPr>
            <a:lvl5pPr marL="2196206" indent="0">
              <a:buNone/>
              <a:defRPr sz="1681">
                <a:solidFill>
                  <a:schemeClr val="tx1">
                    <a:tint val="75000"/>
                  </a:schemeClr>
                </a:solidFill>
              </a:defRPr>
            </a:lvl5pPr>
            <a:lvl6pPr marL="2745257" indent="0">
              <a:buNone/>
              <a:defRPr sz="1681">
                <a:solidFill>
                  <a:schemeClr val="tx1">
                    <a:tint val="75000"/>
                  </a:schemeClr>
                </a:solidFill>
              </a:defRPr>
            </a:lvl6pPr>
            <a:lvl7pPr marL="3294309" indent="0">
              <a:buNone/>
              <a:defRPr sz="1681">
                <a:solidFill>
                  <a:schemeClr val="tx1">
                    <a:tint val="75000"/>
                  </a:schemeClr>
                </a:solidFill>
              </a:defRPr>
            </a:lvl7pPr>
            <a:lvl8pPr marL="3843360" indent="0">
              <a:buNone/>
              <a:defRPr sz="1681">
                <a:solidFill>
                  <a:schemeClr val="tx1">
                    <a:tint val="75000"/>
                  </a:schemeClr>
                </a:solidFill>
              </a:defRPr>
            </a:lvl8pPr>
            <a:lvl9pPr marL="4392412" indent="0">
              <a:buNone/>
              <a:defRPr sz="1681">
                <a:solidFill>
                  <a:schemeClr val="tx1">
                    <a:tint val="75000"/>
                  </a:schemeClr>
                </a:solidFill>
              </a:defRPr>
            </a:lvl9pPr>
          </a:lstStyle>
          <a:p>
            <a:pPr lvl="0"/>
            <a:r>
              <a:rPr lang="en-US" smtClean="0"/>
              <a:t>Click to edit Master text styles</a:t>
            </a:r>
          </a:p>
        </p:txBody>
      </p:sp>
      <p:sp>
        <p:nvSpPr>
          <p:cNvPr id="18"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884804385"/>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val="0"/>
              </a:ext>
            </a:extLst>
          </a:blip>
          <a:srcRect l="6763" t="22847"/>
          <a:stretch/>
        </p:blipFill>
        <p:spPr>
          <a:xfrm>
            <a:off x="-12357" y="1488558"/>
            <a:ext cx="10993095" cy="6071117"/>
          </a:xfrm>
          <a:prstGeom prst="rect">
            <a:avLst/>
          </a:prstGeom>
        </p:spPr>
      </p:pic>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4" name="Content Placeholder 3"/>
          <p:cNvSpPr>
            <a:spLocks noGrp="1"/>
          </p:cNvSpPr>
          <p:nvPr>
            <p:ph sz="half" idx="2"/>
          </p:nvPr>
        </p:nvSpPr>
        <p:spPr>
          <a:xfrm>
            <a:off x="371743" y="2622802"/>
            <a:ext cx="4714073" cy="1012713"/>
          </a:xfrm>
        </p:spPr>
        <p:txBody>
          <a:bodyPr/>
          <a:lstStyle>
            <a:lvl1pPr>
              <a:lnSpc>
                <a:spcPct val="100000"/>
              </a:lnSpc>
              <a:spcBef>
                <a:spcPts val="721"/>
              </a:spcBef>
              <a:defRPr sz="1681">
                <a:latin typeface="+mj-lt"/>
              </a:defRPr>
            </a:lvl1pPr>
            <a:lvl2pPr>
              <a:defRPr sz="1201"/>
            </a:lvl2pPr>
            <a:lvl3pPr>
              <a:defRPr sz="1081"/>
            </a:lvl3pPr>
            <a:lvl4pPr>
              <a:defRPr sz="961"/>
            </a:lvl4pPr>
            <a:lvl5pPr>
              <a:defRPr sz="841"/>
            </a:lvl5pPr>
            <a:lvl6pPr>
              <a:defRPr sz="1921"/>
            </a:lvl6pPr>
            <a:lvl7pPr>
              <a:defRPr sz="1921"/>
            </a:lvl7pPr>
            <a:lvl8pPr>
              <a:defRPr sz="1921"/>
            </a:lvl8pPr>
            <a:lvl9pPr>
              <a:defRPr sz="192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83536"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6" name="Content Placeholder 5"/>
          <p:cNvSpPr>
            <a:spLocks noGrp="1"/>
          </p:cNvSpPr>
          <p:nvPr>
            <p:ph sz="quarter" idx="4"/>
          </p:nvPr>
        </p:nvSpPr>
        <p:spPr>
          <a:xfrm>
            <a:off x="5883536" y="2629801"/>
            <a:ext cx="4715924" cy="1246110"/>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0" name="Text Placeholder 4"/>
          <p:cNvSpPr>
            <a:spLocks noGrp="1"/>
          </p:cNvSpPr>
          <p:nvPr>
            <p:ph type="body" sz="quarter" idx="13"/>
          </p:nvPr>
        </p:nvSpPr>
        <p:spPr>
          <a:xfrm>
            <a:off x="377463" y="2002643"/>
            <a:ext cx="4715924" cy="406650"/>
          </a:xfrm>
        </p:spPr>
        <p:txBody>
          <a:bodyPr anchor="b"/>
          <a:lstStyle>
            <a:lvl1pPr marL="0" indent="0">
              <a:lnSpc>
                <a:spcPct val="110000"/>
              </a:lnSpc>
              <a:spcBef>
                <a:spcPts val="2162"/>
              </a:spcBef>
              <a:buNone/>
              <a:defRPr sz="2402" b="0">
                <a:latin typeface="+mj-lt"/>
              </a:defRPr>
            </a:lvl1pPr>
            <a:lvl2pPr marL="549051" indent="0">
              <a:buNone/>
              <a:defRPr sz="2402" b="1"/>
            </a:lvl2pPr>
            <a:lvl3pPr marL="1098103" indent="0">
              <a:buNone/>
              <a:defRPr sz="2162" b="1"/>
            </a:lvl3pPr>
            <a:lvl4pPr marL="1647154" indent="0">
              <a:buNone/>
              <a:defRPr sz="1921" b="1"/>
            </a:lvl4pPr>
            <a:lvl5pPr marL="2196206" indent="0">
              <a:buNone/>
              <a:defRPr sz="1921" b="1"/>
            </a:lvl5pPr>
            <a:lvl6pPr marL="2745257" indent="0">
              <a:buNone/>
              <a:defRPr sz="1921" b="1"/>
            </a:lvl6pPr>
            <a:lvl7pPr marL="3294309" indent="0">
              <a:buNone/>
              <a:defRPr sz="1921" b="1"/>
            </a:lvl7pPr>
            <a:lvl8pPr marL="3843360" indent="0">
              <a:buNone/>
              <a:defRPr sz="1921" b="1"/>
            </a:lvl8pPr>
            <a:lvl9pPr marL="4392412" indent="0">
              <a:buNone/>
              <a:defRPr sz="1921" b="1"/>
            </a:lvl9pPr>
          </a:lstStyle>
          <a:p>
            <a:pPr lvl="0"/>
            <a:r>
              <a:rPr lang="en-US" smtClean="0"/>
              <a:t>Click to edit Master text styles</a:t>
            </a:r>
          </a:p>
        </p:txBody>
      </p:sp>
      <p:sp>
        <p:nvSpPr>
          <p:cNvPr id="12"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928533297"/>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mparison Left_Image Right">
    <p:spTree>
      <p:nvGrpSpPr>
        <p:cNvPr id="1" name=""/>
        <p:cNvGrpSpPr/>
        <p:nvPr/>
      </p:nvGrpSpPr>
      <p:grpSpPr>
        <a:xfrm>
          <a:off x="0" y="0"/>
          <a:ext cx="0" cy="0"/>
          <a:chOff x="0" y="0"/>
          <a:chExt cx="0" cy="0"/>
        </a:xfrm>
      </p:grpSpPr>
      <p:sp>
        <p:nvSpPr>
          <p:cNvPr id="2" name="Title 1"/>
          <p:cNvSpPr>
            <a:spLocks noGrp="1"/>
          </p:cNvSpPr>
          <p:nvPr>
            <p:ph type="title"/>
          </p:nvPr>
        </p:nvSpPr>
        <p:spPr>
          <a:xfrm>
            <a:off x="371744" y="862190"/>
            <a:ext cx="10237251" cy="369653"/>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71743" y="1968346"/>
            <a:ext cx="4714073" cy="406650"/>
          </a:xfrm>
        </p:spPr>
        <p:txBody>
          <a:bodyPr vert="horz" wrap="square" lIns="0" tIns="0" rIns="0" bIns="0" rtlCol="0" anchor="b">
            <a:spAutoFit/>
          </a:bodyPr>
          <a:lstStyle>
            <a:lvl1pPr>
              <a:defRPr lang="en-US" sz="2402" b="0" dirty="0" smtClean="0"/>
            </a:lvl1pPr>
          </a:lstStyle>
          <a:p>
            <a:pPr lvl="0">
              <a:lnSpc>
                <a:spcPct val="110000"/>
              </a:lnSpc>
              <a:spcBef>
                <a:spcPts val="2162"/>
              </a:spcBef>
            </a:pPr>
            <a:r>
              <a:rPr lang="en-US" smtClean="0"/>
              <a:t>Click to edit Master text styles</a:t>
            </a:r>
          </a:p>
        </p:txBody>
      </p:sp>
      <p:sp>
        <p:nvSpPr>
          <p:cNvPr id="4" name="Content Placeholder 3"/>
          <p:cNvSpPr>
            <a:spLocks noGrp="1"/>
          </p:cNvSpPr>
          <p:nvPr>
            <p:ph sz="half" idx="2"/>
          </p:nvPr>
        </p:nvSpPr>
        <p:spPr>
          <a:xfrm>
            <a:off x="371743" y="2622802"/>
            <a:ext cx="4714073" cy="1246110"/>
          </a:xfrm>
        </p:spPr>
        <p:txBody>
          <a:bodyPr vert="horz" wrap="square" lIns="0" tIns="0" rIns="0" bIns="0" rtlCol="0">
            <a:spAutoFit/>
          </a:bodyPr>
          <a:lstStyle>
            <a:lvl1pPr>
              <a:defRPr lang="en-US" smtClean="0"/>
            </a:lvl1pPr>
            <a:lvl2pPr>
              <a:defRPr lang="en-US" smtClean="0"/>
            </a:lvl2pPr>
            <a:lvl3pPr>
              <a:defRPr lang="en-US" smtClean="0"/>
            </a:lvl3pPr>
            <a:lvl4pPr>
              <a:defRPr lang="en-US" smtClean="0"/>
            </a:lvl4pPr>
            <a:lvl5pPr>
              <a:defRPr lang="en-US" dirty="0"/>
            </a:lvl5pPr>
          </a:lstStyle>
          <a:p>
            <a:pPr lvl="0">
              <a:lnSpc>
                <a:spcPct val="100000"/>
              </a:lnSpc>
              <a:spcBef>
                <a:spcPts val="721"/>
              </a:spcBef>
            </a:pPr>
            <a:r>
              <a:rPr lang="en-US" smtClean="0"/>
              <a:t>Click to edit Master text styles</a:t>
            </a:r>
          </a:p>
          <a:p>
            <a:pPr lvl="1">
              <a:lnSpc>
                <a:spcPct val="100000"/>
              </a:lnSpc>
              <a:spcBef>
                <a:spcPts val="721"/>
              </a:spcBef>
            </a:pPr>
            <a:r>
              <a:rPr lang="en-US" smtClean="0"/>
              <a:t>Second level</a:t>
            </a:r>
          </a:p>
          <a:p>
            <a:pPr lvl="2">
              <a:lnSpc>
                <a:spcPct val="100000"/>
              </a:lnSpc>
              <a:spcBef>
                <a:spcPts val="721"/>
              </a:spcBef>
            </a:pPr>
            <a:r>
              <a:rPr lang="en-US" smtClean="0"/>
              <a:t>Third level</a:t>
            </a:r>
          </a:p>
          <a:p>
            <a:pPr lvl="3">
              <a:lnSpc>
                <a:spcPct val="100000"/>
              </a:lnSpc>
              <a:spcBef>
                <a:spcPts val="721"/>
              </a:spcBef>
            </a:pPr>
            <a:r>
              <a:rPr lang="en-US" smtClean="0"/>
              <a:t>Fourth level</a:t>
            </a:r>
          </a:p>
          <a:p>
            <a:pPr lvl="4">
              <a:lnSpc>
                <a:spcPct val="100000"/>
              </a:lnSpc>
              <a:spcBef>
                <a:spcPts val="721"/>
              </a:spcBef>
            </a:pPr>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vert="horz" lIns="0" tIns="0" rIns="0" bIns="0" rtlCol="0" anchor="ctr">
            <a:spAutoFit/>
          </a:bodyPr>
          <a:lstStyle>
            <a:lvl1pPr>
              <a:defRPr lang="en-US" smtClean="0"/>
            </a:lvl1pPr>
          </a:lstStyle>
          <a:p>
            <a:endParaRPr lang="en-US"/>
          </a:p>
        </p:txBody>
      </p:sp>
      <p:sp>
        <p:nvSpPr>
          <p:cNvPr id="9" name="Slide Number Placeholder 8"/>
          <p:cNvSpPr>
            <a:spLocks noGrp="1"/>
          </p:cNvSpPr>
          <p:nvPr>
            <p:ph type="sldNum" sz="quarter" idx="12"/>
          </p:nvPr>
        </p:nvSpPr>
        <p:spPr/>
        <p:txBody>
          <a:bodyPr/>
          <a:lstStyle/>
          <a:p>
            <a:fld id="{F06B2653-D1AD-46BA-BB88-3123B5BA212E}" type="slidenum">
              <a:rPr lang="en-US" smtClean="0"/>
              <a:t>‹#›</a:t>
            </a:fld>
            <a:endParaRPr lang="en-US"/>
          </a:p>
        </p:txBody>
      </p:sp>
      <p:sp>
        <p:nvSpPr>
          <p:cNvPr id="12" name="Picture Placeholder 11"/>
          <p:cNvSpPr>
            <a:spLocks noGrp="1"/>
          </p:cNvSpPr>
          <p:nvPr>
            <p:ph type="pic" sz="quarter" idx="13"/>
          </p:nvPr>
        </p:nvSpPr>
        <p:spPr>
          <a:xfrm>
            <a:off x="5572344" y="1921186"/>
            <a:ext cx="5036651" cy="258661"/>
          </a:xfrm>
          <a:solidFill>
            <a:schemeClr val="bg1">
              <a:lumMod val="95000"/>
            </a:schemeClr>
          </a:solidFill>
        </p:spPr>
        <p:txBody>
          <a:bodyPr/>
          <a:lstStyle/>
          <a:p>
            <a:r>
              <a:rPr lang="en-US" smtClean="0"/>
              <a:t>Click icon to add picture</a:t>
            </a:r>
            <a:endParaRPr lang="en-US"/>
          </a:p>
        </p:txBody>
      </p:sp>
      <p:sp>
        <p:nvSpPr>
          <p:cNvPr id="10"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42807788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06.xml"/><Relationship Id="rId13" Type="http://schemas.openxmlformats.org/officeDocument/2006/relationships/slideLayout" Target="../slideLayouts/slideLayout511.xml"/><Relationship Id="rId18" Type="http://schemas.openxmlformats.org/officeDocument/2006/relationships/slideLayout" Target="../slideLayouts/slideLayout516.xml"/><Relationship Id="rId26" Type="http://schemas.openxmlformats.org/officeDocument/2006/relationships/slideLayout" Target="../slideLayouts/slideLayout524.xml"/><Relationship Id="rId39" Type="http://schemas.openxmlformats.org/officeDocument/2006/relationships/slideLayout" Target="../slideLayouts/slideLayout537.xml"/><Relationship Id="rId3" Type="http://schemas.openxmlformats.org/officeDocument/2006/relationships/slideLayout" Target="../slideLayouts/slideLayout501.xml"/><Relationship Id="rId21" Type="http://schemas.openxmlformats.org/officeDocument/2006/relationships/slideLayout" Target="../slideLayouts/slideLayout519.xml"/><Relationship Id="rId34" Type="http://schemas.openxmlformats.org/officeDocument/2006/relationships/slideLayout" Target="../slideLayouts/slideLayout532.xml"/><Relationship Id="rId42" Type="http://schemas.openxmlformats.org/officeDocument/2006/relationships/slideLayout" Target="../slideLayouts/slideLayout540.xml"/><Relationship Id="rId7" Type="http://schemas.openxmlformats.org/officeDocument/2006/relationships/slideLayout" Target="../slideLayouts/slideLayout505.xml"/><Relationship Id="rId12" Type="http://schemas.openxmlformats.org/officeDocument/2006/relationships/slideLayout" Target="../slideLayouts/slideLayout510.xml"/><Relationship Id="rId17" Type="http://schemas.openxmlformats.org/officeDocument/2006/relationships/slideLayout" Target="../slideLayouts/slideLayout515.xml"/><Relationship Id="rId25" Type="http://schemas.openxmlformats.org/officeDocument/2006/relationships/slideLayout" Target="../slideLayouts/slideLayout523.xml"/><Relationship Id="rId33" Type="http://schemas.openxmlformats.org/officeDocument/2006/relationships/slideLayout" Target="../slideLayouts/slideLayout531.xml"/><Relationship Id="rId38" Type="http://schemas.openxmlformats.org/officeDocument/2006/relationships/slideLayout" Target="../slideLayouts/slideLayout536.xml"/><Relationship Id="rId2" Type="http://schemas.openxmlformats.org/officeDocument/2006/relationships/slideLayout" Target="../slideLayouts/slideLayout500.xml"/><Relationship Id="rId16" Type="http://schemas.openxmlformats.org/officeDocument/2006/relationships/slideLayout" Target="../slideLayouts/slideLayout514.xml"/><Relationship Id="rId20" Type="http://schemas.openxmlformats.org/officeDocument/2006/relationships/slideLayout" Target="../slideLayouts/slideLayout518.xml"/><Relationship Id="rId29" Type="http://schemas.openxmlformats.org/officeDocument/2006/relationships/slideLayout" Target="../slideLayouts/slideLayout527.xml"/><Relationship Id="rId41" Type="http://schemas.openxmlformats.org/officeDocument/2006/relationships/slideLayout" Target="../slideLayouts/slideLayout539.xml"/><Relationship Id="rId1" Type="http://schemas.openxmlformats.org/officeDocument/2006/relationships/slideLayout" Target="../slideLayouts/slideLayout499.xml"/><Relationship Id="rId6" Type="http://schemas.openxmlformats.org/officeDocument/2006/relationships/slideLayout" Target="../slideLayouts/slideLayout504.xml"/><Relationship Id="rId11" Type="http://schemas.openxmlformats.org/officeDocument/2006/relationships/slideLayout" Target="../slideLayouts/slideLayout509.xml"/><Relationship Id="rId24" Type="http://schemas.openxmlformats.org/officeDocument/2006/relationships/slideLayout" Target="../slideLayouts/slideLayout522.xml"/><Relationship Id="rId32" Type="http://schemas.openxmlformats.org/officeDocument/2006/relationships/slideLayout" Target="../slideLayouts/slideLayout530.xml"/><Relationship Id="rId37" Type="http://schemas.openxmlformats.org/officeDocument/2006/relationships/slideLayout" Target="../slideLayouts/slideLayout535.xml"/><Relationship Id="rId40" Type="http://schemas.openxmlformats.org/officeDocument/2006/relationships/slideLayout" Target="../slideLayouts/slideLayout538.xml"/><Relationship Id="rId5" Type="http://schemas.openxmlformats.org/officeDocument/2006/relationships/slideLayout" Target="../slideLayouts/slideLayout503.xml"/><Relationship Id="rId15" Type="http://schemas.openxmlformats.org/officeDocument/2006/relationships/slideLayout" Target="../slideLayouts/slideLayout513.xml"/><Relationship Id="rId23" Type="http://schemas.openxmlformats.org/officeDocument/2006/relationships/slideLayout" Target="../slideLayouts/slideLayout521.xml"/><Relationship Id="rId28" Type="http://schemas.openxmlformats.org/officeDocument/2006/relationships/slideLayout" Target="../slideLayouts/slideLayout526.xml"/><Relationship Id="rId36" Type="http://schemas.openxmlformats.org/officeDocument/2006/relationships/slideLayout" Target="../slideLayouts/slideLayout534.xml"/><Relationship Id="rId10" Type="http://schemas.openxmlformats.org/officeDocument/2006/relationships/slideLayout" Target="../slideLayouts/slideLayout508.xml"/><Relationship Id="rId19" Type="http://schemas.openxmlformats.org/officeDocument/2006/relationships/slideLayout" Target="../slideLayouts/slideLayout517.xml"/><Relationship Id="rId31" Type="http://schemas.openxmlformats.org/officeDocument/2006/relationships/slideLayout" Target="../slideLayouts/slideLayout529.xml"/><Relationship Id="rId44" Type="http://schemas.openxmlformats.org/officeDocument/2006/relationships/theme" Target="../theme/theme10.xml"/><Relationship Id="rId4" Type="http://schemas.openxmlformats.org/officeDocument/2006/relationships/slideLayout" Target="../slideLayouts/slideLayout502.xml"/><Relationship Id="rId9" Type="http://schemas.openxmlformats.org/officeDocument/2006/relationships/slideLayout" Target="../slideLayouts/slideLayout507.xml"/><Relationship Id="rId14" Type="http://schemas.openxmlformats.org/officeDocument/2006/relationships/slideLayout" Target="../slideLayouts/slideLayout512.xml"/><Relationship Id="rId22" Type="http://schemas.openxmlformats.org/officeDocument/2006/relationships/slideLayout" Target="../slideLayouts/slideLayout520.xml"/><Relationship Id="rId27" Type="http://schemas.openxmlformats.org/officeDocument/2006/relationships/slideLayout" Target="../slideLayouts/slideLayout525.xml"/><Relationship Id="rId30" Type="http://schemas.openxmlformats.org/officeDocument/2006/relationships/slideLayout" Target="../slideLayouts/slideLayout528.xml"/><Relationship Id="rId35" Type="http://schemas.openxmlformats.org/officeDocument/2006/relationships/slideLayout" Target="../slideLayouts/slideLayout533.xml"/><Relationship Id="rId43" Type="http://schemas.openxmlformats.org/officeDocument/2006/relationships/slideLayout" Target="../slideLayouts/slideLayout5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slideLayout" Target="../slideLayouts/slideLayout167.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slideLayout" Target="../slideLayouts/slideLayout158.xml"/><Relationship Id="rId54" Type="http://schemas.openxmlformats.org/officeDocument/2006/relationships/theme" Target="../theme/theme2.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8" Type="http://schemas.openxmlformats.org/officeDocument/2006/relationships/slideLayout" Target="../slideLayouts/slideLayout125.xml"/><Relationship Id="rId51"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9" Type="http://schemas.openxmlformats.org/officeDocument/2006/relationships/slideLayout" Target="../slideLayouts/slideLayout209.xml"/><Relationship Id="rId21" Type="http://schemas.openxmlformats.org/officeDocument/2006/relationships/slideLayout" Target="../slideLayouts/slideLayout191.xml"/><Relationship Id="rId34" Type="http://schemas.openxmlformats.org/officeDocument/2006/relationships/slideLayout" Target="../slideLayouts/slideLayout204.xml"/><Relationship Id="rId42" Type="http://schemas.openxmlformats.org/officeDocument/2006/relationships/slideLayout" Target="../slideLayouts/slideLayout212.xml"/><Relationship Id="rId47" Type="http://schemas.openxmlformats.org/officeDocument/2006/relationships/slideLayout" Target="../slideLayouts/slideLayout217.xml"/><Relationship Id="rId50" Type="http://schemas.openxmlformats.org/officeDocument/2006/relationships/slideLayout" Target="../slideLayouts/slideLayout220.xml"/><Relationship Id="rId55" Type="http://schemas.openxmlformats.org/officeDocument/2006/relationships/slideLayout" Target="../slideLayouts/slideLayout225.xml"/><Relationship Id="rId63" Type="http://schemas.openxmlformats.org/officeDocument/2006/relationships/slideLayout" Target="../slideLayouts/slideLayout233.xml"/><Relationship Id="rId68" Type="http://schemas.openxmlformats.org/officeDocument/2006/relationships/slideLayout" Target="../slideLayouts/slideLayout238.xml"/><Relationship Id="rId7" Type="http://schemas.openxmlformats.org/officeDocument/2006/relationships/slideLayout" Target="../slideLayouts/slideLayout177.xml"/><Relationship Id="rId71" Type="http://schemas.openxmlformats.org/officeDocument/2006/relationships/theme" Target="../theme/theme3.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37" Type="http://schemas.openxmlformats.org/officeDocument/2006/relationships/slideLayout" Target="../slideLayouts/slideLayout207.xml"/><Relationship Id="rId40" Type="http://schemas.openxmlformats.org/officeDocument/2006/relationships/slideLayout" Target="../slideLayouts/slideLayout210.xml"/><Relationship Id="rId45" Type="http://schemas.openxmlformats.org/officeDocument/2006/relationships/slideLayout" Target="../slideLayouts/slideLayout215.xml"/><Relationship Id="rId53" Type="http://schemas.openxmlformats.org/officeDocument/2006/relationships/slideLayout" Target="../slideLayouts/slideLayout223.xml"/><Relationship Id="rId58" Type="http://schemas.openxmlformats.org/officeDocument/2006/relationships/slideLayout" Target="../slideLayouts/slideLayout228.xml"/><Relationship Id="rId66" Type="http://schemas.openxmlformats.org/officeDocument/2006/relationships/slideLayout" Target="../slideLayouts/slideLayout236.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slideLayout" Target="../slideLayouts/slideLayout206.xml"/><Relationship Id="rId49" Type="http://schemas.openxmlformats.org/officeDocument/2006/relationships/slideLayout" Target="../slideLayouts/slideLayout219.xml"/><Relationship Id="rId57" Type="http://schemas.openxmlformats.org/officeDocument/2006/relationships/slideLayout" Target="../slideLayouts/slideLayout227.xml"/><Relationship Id="rId61" Type="http://schemas.openxmlformats.org/officeDocument/2006/relationships/slideLayout" Target="../slideLayouts/slideLayout231.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4" Type="http://schemas.openxmlformats.org/officeDocument/2006/relationships/slideLayout" Target="../slideLayouts/slideLayout214.xml"/><Relationship Id="rId52" Type="http://schemas.openxmlformats.org/officeDocument/2006/relationships/slideLayout" Target="../slideLayouts/slideLayout222.xml"/><Relationship Id="rId60" Type="http://schemas.openxmlformats.org/officeDocument/2006/relationships/slideLayout" Target="../slideLayouts/slideLayout230.xml"/><Relationship Id="rId65" Type="http://schemas.openxmlformats.org/officeDocument/2006/relationships/slideLayout" Target="../slideLayouts/slideLayout235.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 Id="rId43" Type="http://schemas.openxmlformats.org/officeDocument/2006/relationships/slideLayout" Target="../slideLayouts/slideLayout213.xml"/><Relationship Id="rId48" Type="http://schemas.openxmlformats.org/officeDocument/2006/relationships/slideLayout" Target="../slideLayouts/slideLayout218.xml"/><Relationship Id="rId56" Type="http://schemas.openxmlformats.org/officeDocument/2006/relationships/slideLayout" Target="../slideLayouts/slideLayout226.xml"/><Relationship Id="rId64" Type="http://schemas.openxmlformats.org/officeDocument/2006/relationships/slideLayout" Target="../slideLayouts/slideLayout234.xml"/><Relationship Id="rId69" Type="http://schemas.openxmlformats.org/officeDocument/2006/relationships/slideLayout" Target="../slideLayouts/slideLayout239.xml"/><Relationship Id="rId8" Type="http://schemas.openxmlformats.org/officeDocument/2006/relationships/slideLayout" Target="../slideLayouts/slideLayout178.xml"/><Relationship Id="rId51" Type="http://schemas.openxmlformats.org/officeDocument/2006/relationships/slideLayout" Target="../slideLayouts/slideLayout221.xml"/><Relationship Id="rId3" Type="http://schemas.openxmlformats.org/officeDocument/2006/relationships/slideLayout" Target="../slideLayouts/slideLayout173.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38" Type="http://schemas.openxmlformats.org/officeDocument/2006/relationships/slideLayout" Target="../slideLayouts/slideLayout208.xml"/><Relationship Id="rId46" Type="http://schemas.openxmlformats.org/officeDocument/2006/relationships/slideLayout" Target="../slideLayouts/slideLayout216.xml"/><Relationship Id="rId59" Type="http://schemas.openxmlformats.org/officeDocument/2006/relationships/slideLayout" Target="../slideLayouts/slideLayout229.xml"/><Relationship Id="rId67" Type="http://schemas.openxmlformats.org/officeDocument/2006/relationships/slideLayout" Target="../slideLayouts/slideLayout237.xml"/><Relationship Id="rId20" Type="http://schemas.openxmlformats.org/officeDocument/2006/relationships/slideLayout" Target="../slideLayouts/slideLayout190.xml"/><Relationship Id="rId41" Type="http://schemas.openxmlformats.org/officeDocument/2006/relationships/slideLayout" Target="../slideLayouts/slideLayout211.xml"/><Relationship Id="rId54" Type="http://schemas.openxmlformats.org/officeDocument/2006/relationships/slideLayout" Target="../slideLayouts/slideLayout224.xml"/><Relationship Id="rId62" Type="http://schemas.openxmlformats.org/officeDocument/2006/relationships/slideLayout" Target="../slideLayouts/slideLayout232.xml"/><Relationship Id="rId70" Type="http://schemas.openxmlformats.org/officeDocument/2006/relationships/slideLayout" Target="../slideLayouts/slideLayout24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slideLayout" Target="../slideLayouts/slideLayout243.xml"/><Relationship Id="rId7" Type="http://schemas.openxmlformats.org/officeDocument/2006/relationships/image" Target="../media/image16.wmf"/><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theme" Target="../theme/theme4.xml"/><Relationship Id="rId5" Type="http://schemas.openxmlformats.org/officeDocument/2006/relationships/slideLayout" Target="../slideLayouts/slideLayout245.xml"/><Relationship Id="rId4" Type="http://schemas.openxmlformats.org/officeDocument/2006/relationships/slideLayout" Target="../slideLayouts/slideLayout24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9" Type="http://schemas.openxmlformats.org/officeDocument/2006/relationships/slideLayout" Target="../slideLayouts/slideLayout284.xml"/><Relationship Id="rId21" Type="http://schemas.openxmlformats.org/officeDocument/2006/relationships/slideLayout" Target="../slideLayouts/slideLayout266.xml"/><Relationship Id="rId34" Type="http://schemas.openxmlformats.org/officeDocument/2006/relationships/slideLayout" Target="../slideLayouts/slideLayout279.xml"/><Relationship Id="rId42" Type="http://schemas.openxmlformats.org/officeDocument/2006/relationships/slideLayout" Target="../slideLayouts/slideLayout287.xml"/><Relationship Id="rId47" Type="http://schemas.openxmlformats.org/officeDocument/2006/relationships/slideLayout" Target="../slideLayouts/slideLayout292.xml"/><Relationship Id="rId50" Type="http://schemas.openxmlformats.org/officeDocument/2006/relationships/slideLayout" Target="../slideLayouts/slideLayout295.xml"/><Relationship Id="rId55" Type="http://schemas.openxmlformats.org/officeDocument/2006/relationships/slideLayout" Target="../slideLayouts/slideLayout300.xml"/><Relationship Id="rId63" Type="http://schemas.openxmlformats.org/officeDocument/2006/relationships/slideLayout" Target="../slideLayouts/slideLayout308.xml"/><Relationship Id="rId68" Type="http://schemas.openxmlformats.org/officeDocument/2006/relationships/slideLayout" Target="../slideLayouts/slideLayout313.xml"/><Relationship Id="rId7" Type="http://schemas.openxmlformats.org/officeDocument/2006/relationships/slideLayout" Target="../slideLayouts/slideLayout252.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9" Type="http://schemas.openxmlformats.org/officeDocument/2006/relationships/slideLayout" Target="../slideLayouts/slideLayout274.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32" Type="http://schemas.openxmlformats.org/officeDocument/2006/relationships/slideLayout" Target="../slideLayouts/slideLayout277.xml"/><Relationship Id="rId37" Type="http://schemas.openxmlformats.org/officeDocument/2006/relationships/slideLayout" Target="../slideLayouts/slideLayout282.xml"/><Relationship Id="rId40" Type="http://schemas.openxmlformats.org/officeDocument/2006/relationships/slideLayout" Target="../slideLayouts/slideLayout285.xml"/><Relationship Id="rId45" Type="http://schemas.openxmlformats.org/officeDocument/2006/relationships/slideLayout" Target="../slideLayouts/slideLayout290.xml"/><Relationship Id="rId53" Type="http://schemas.openxmlformats.org/officeDocument/2006/relationships/slideLayout" Target="../slideLayouts/slideLayout298.xml"/><Relationship Id="rId58" Type="http://schemas.openxmlformats.org/officeDocument/2006/relationships/slideLayout" Target="../slideLayouts/slideLayout303.xml"/><Relationship Id="rId66" Type="http://schemas.openxmlformats.org/officeDocument/2006/relationships/slideLayout" Target="../slideLayouts/slideLayout311.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28" Type="http://schemas.openxmlformats.org/officeDocument/2006/relationships/slideLayout" Target="../slideLayouts/slideLayout273.xml"/><Relationship Id="rId36" Type="http://schemas.openxmlformats.org/officeDocument/2006/relationships/slideLayout" Target="../slideLayouts/slideLayout281.xml"/><Relationship Id="rId49" Type="http://schemas.openxmlformats.org/officeDocument/2006/relationships/slideLayout" Target="../slideLayouts/slideLayout294.xml"/><Relationship Id="rId57" Type="http://schemas.openxmlformats.org/officeDocument/2006/relationships/slideLayout" Target="../slideLayouts/slideLayout302.xml"/><Relationship Id="rId61" Type="http://schemas.openxmlformats.org/officeDocument/2006/relationships/slideLayout" Target="../slideLayouts/slideLayout306.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31" Type="http://schemas.openxmlformats.org/officeDocument/2006/relationships/slideLayout" Target="../slideLayouts/slideLayout276.xml"/><Relationship Id="rId44" Type="http://schemas.openxmlformats.org/officeDocument/2006/relationships/slideLayout" Target="../slideLayouts/slideLayout289.xml"/><Relationship Id="rId52" Type="http://schemas.openxmlformats.org/officeDocument/2006/relationships/slideLayout" Target="../slideLayouts/slideLayout297.xml"/><Relationship Id="rId60" Type="http://schemas.openxmlformats.org/officeDocument/2006/relationships/slideLayout" Target="../slideLayouts/slideLayout305.xml"/><Relationship Id="rId65" Type="http://schemas.openxmlformats.org/officeDocument/2006/relationships/slideLayout" Target="../slideLayouts/slideLayout310.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slideLayout" Target="../slideLayouts/slideLayout272.xml"/><Relationship Id="rId30" Type="http://schemas.openxmlformats.org/officeDocument/2006/relationships/slideLayout" Target="../slideLayouts/slideLayout275.xml"/><Relationship Id="rId35" Type="http://schemas.openxmlformats.org/officeDocument/2006/relationships/slideLayout" Target="../slideLayouts/slideLayout280.xml"/><Relationship Id="rId43" Type="http://schemas.openxmlformats.org/officeDocument/2006/relationships/slideLayout" Target="../slideLayouts/slideLayout288.xml"/><Relationship Id="rId48" Type="http://schemas.openxmlformats.org/officeDocument/2006/relationships/slideLayout" Target="../slideLayouts/slideLayout293.xml"/><Relationship Id="rId56" Type="http://schemas.openxmlformats.org/officeDocument/2006/relationships/slideLayout" Target="../slideLayouts/slideLayout301.xml"/><Relationship Id="rId64" Type="http://schemas.openxmlformats.org/officeDocument/2006/relationships/slideLayout" Target="../slideLayouts/slideLayout309.xml"/><Relationship Id="rId69" Type="http://schemas.openxmlformats.org/officeDocument/2006/relationships/theme" Target="../theme/theme5.xml"/><Relationship Id="rId8" Type="http://schemas.openxmlformats.org/officeDocument/2006/relationships/slideLayout" Target="../slideLayouts/slideLayout253.xml"/><Relationship Id="rId51" Type="http://schemas.openxmlformats.org/officeDocument/2006/relationships/slideLayout" Target="../slideLayouts/slideLayout296.xml"/><Relationship Id="rId3" Type="http://schemas.openxmlformats.org/officeDocument/2006/relationships/slideLayout" Target="../slideLayouts/slideLayout248.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33" Type="http://schemas.openxmlformats.org/officeDocument/2006/relationships/slideLayout" Target="../slideLayouts/slideLayout278.xml"/><Relationship Id="rId38" Type="http://schemas.openxmlformats.org/officeDocument/2006/relationships/slideLayout" Target="../slideLayouts/slideLayout283.xml"/><Relationship Id="rId46" Type="http://schemas.openxmlformats.org/officeDocument/2006/relationships/slideLayout" Target="../slideLayouts/slideLayout291.xml"/><Relationship Id="rId59" Type="http://schemas.openxmlformats.org/officeDocument/2006/relationships/slideLayout" Target="../slideLayouts/slideLayout304.xml"/><Relationship Id="rId67" Type="http://schemas.openxmlformats.org/officeDocument/2006/relationships/slideLayout" Target="../slideLayouts/slideLayout312.xml"/><Relationship Id="rId20" Type="http://schemas.openxmlformats.org/officeDocument/2006/relationships/slideLayout" Target="../slideLayouts/slideLayout265.xml"/><Relationship Id="rId41" Type="http://schemas.openxmlformats.org/officeDocument/2006/relationships/slideLayout" Target="../slideLayouts/slideLayout286.xml"/><Relationship Id="rId54" Type="http://schemas.openxmlformats.org/officeDocument/2006/relationships/slideLayout" Target="../slideLayouts/slideLayout299.xml"/><Relationship Id="rId62" Type="http://schemas.openxmlformats.org/officeDocument/2006/relationships/slideLayout" Target="../slideLayouts/slideLayout3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slideLayout" Target="../slideLayouts/slideLayout339.xml"/><Relationship Id="rId39" Type="http://schemas.openxmlformats.org/officeDocument/2006/relationships/slideLayout" Target="../slideLayouts/slideLayout352.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34" Type="http://schemas.openxmlformats.org/officeDocument/2006/relationships/slideLayout" Target="../slideLayouts/slideLayout347.xml"/><Relationship Id="rId42" Type="http://schemas.openxmlformats.org/officeDocument/2006/relationships/slideLayout" Target="../slideLayouts/slideLayout355.xml"/><Relationship Id="rId47" Type="http://schemas.openxmlformats.org/officeDocument/2006/relationships/theme" Target="../theme/theme6.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33" Type="http://schemas.openxmlformats.org/officeDocument/2006/relationships/slideLayout" Target="../slideLayouts/slideLayout346.xml"/><Relationship Id="rId38" Type="http://schemas.openxmlformats.org/officeDocument/2006/relationships/slideLayout" Target="../slideLayouts/slideLayout351.xml"/><Relationship Id="rId46" Type="http://schemas.openxmlformats.org/officeDocument/2006/relationships/slideLayout" Target="../slideLayouts/slideLayout359.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29" Type="http://schemas.openxmlformats.org/officeDocument/2006/relationships/slideLayout" Target="../slideLayouts/slideLayout342.xml"/><Relationship Id="rId41" Type="http://schemas.openxmlformats.org/officeDocument/2006/relationships/slideLayout" Target="../slideLayouts/slideLayout354.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32" Type="http://schemas.openxmlformats.org/officeDocument/2006/relationships/slideLayout" Target="../slideLayouts/slideLayout345.xml"/><Relationship Id="rId37" Type="http://schemas.openxmlformats.org/officeDocument/2006/relationships/slideLayout" Target="../slideLayouts/slideLayout350.xml"/><Relationship Id="rId40" Type="http://schemas.openxmlformats.org/officeDocument/2006/relationships/slideLayout" Target="../slideLayouts/slideLayout353.xml"/><Relationship Id="rId45" Type="http://schemas.openxmlformats.org/officeDocument/2006/relationships/slideLayout" Target="../slideLayouts/slideLayout358.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28" Type="http://schemas.openxmlformats.org/officeDocument/2006/relationships/slideLayout" Target="../slideLayouts/slideLayout341.xml"/><Relationship Id="rId36" Type="http://schemas.openxmlformats.org/officeDocument/2006/relationships/slideLayout" Target="../slideLayouts/slideLayout349.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31" Type="http://schemas.openxmlformats.org/officeDocument/2006/relationships/slideLayout" Target="../slideLayouts/slideLayout344.xml"/><Relationship Id="rId44" Type="http://schemas.openxmlformats.org/officeDocument/2006/relationships/slideLayout" Target="../slideLayouts/slideLayout357.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slideLayout" Target="../slideLayouts/slideLayout340.xml"/><Relationship Id="rId30" Type="http://schemas.openxmlformats.org/officeDocument/2006/relationships/slideLayout" Target="../slideLayouts/slideLayout343.xml"/><Relationship Id="rId35" Type="http://schemas.openxmlformats.org/officeDocument/2006/relationships/slideLayout" Target="../slideLayouts/slideLayout348.xml"/><Relationship Id="rId43" Type="http://schemas.openxmlformats.org/officeDocument/2006/relationships/slideLayout" Target="../slideLayouts/slideLayout3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67.xml"/><Relationship Id="rId13" Type="http://schemas.openxmlformats.org/officeDocument/2006/relationships/slideLayout" Target="../slideLayouts/slideLayout372.xml"/><Relationship Id="rId18" Type="http://schemas.openxmlformats.org/officeDocument/2006/relationships/slideLayout" Target="../slideLayouts/slideLayout377.xml"/><Relationship Id="rId26" Type="http://schemas.openxmlformats.org/officeDocument/2006/relationships/slideLayout" Target="../slideLayouts/slideLayout385.xml"/><Relationship Id="rId3" Type="http://schemas.openxmlformats.org/officeDocument/2006/relationships/slideLayout" Target="../slideLayouts/slideLayout362.xml"/><Relationship Id="rId21" Type="http://schemas.openxmlformats.org/officeDocument/2006/relationships/slideLayout" Target="../slideLayouts/slideLayout380.xml"/><Relationship Id="rId34" Type="http://schemas.openxmlformats.org/officeDocument/2006/relationships/slideLayout" Target="../slideLayouts/slideLayout393.xml"/><Relationship Id="rId7" Type="http://schemas.openxmlformats.org/officeDocument/2006/relationships/slideLayout" Target="../slideLayouts/slideLayout366.xml"/><Relationship Id="rId12" Type="http://schemas.openxmlformats.org/officeDocument/2006/relationships/slideLayout" Target="../slideLayouts/slideLayout371.xml"/><Relationship Id="rId17" Type="http://schemas.openxmlformats.org/officeDocument/2006/relationships/slideLayout" Target="../slideLayouts/slideLayout376.xml"/><Relationship Id="rId25" Type="http://schemas.openxmlformats.org/officeDocument/2006/relationships/slideLayout" Target="../slideLayouts/slideLayout384.xml"/><Relationship Id="rId33" Type="http://schemas.openxmlformats.org/officeDocument/2006/relationships/slideLayout" Target="../slideLayouts/slideLayout392.xml"/><Relationship Id="rId2" Type="http://schemas.openxmlformats.org/officeDocument/2006/relationships/slideLayout" Target="../slideLayouts/slideLayout361.xml"/><Relationship Id="rId16" Type="http://schemas.openxmlformats.org/officeDocument/2006/relationships/slideLayout" Target="../slideLayouts/slideLayout375.xml"/><Relationship Id="rId20" Type="http://schemas.openxmlformats.org/officeDocument/2006/relationships/slideLayout" Target="../slideLayouts/slideLayout379.xml"/><Relationship Id="rId29" Type="http://schemas.openxmlformats.org/officeDocument/2006/relationships/slideLayout" Target="../slideLayouts/slideLayout388.xml"/><Relationship Id="rId1" Type="http://schemas.openxmlformats.org/officeDocument/2006/relationships/slideLayout" Target="../slideLayouts/slideLayout360.xml"/><Relationship Id="rId6" Type="http://schemas.openxmlformats.org/officeDocument/2006/relationships/slideLayout" Target="../slideLayouts/slideLayout365.xml"/><Relationship Id="rId11" Type="http://schemas.openxmlformats.org/officeDocument/2006/relationships/slideLayout" Target="../slideLayouts/slideLayout370.xml"/><Relationship Id="rId24" Type="http://schemas.openxmlformats.org/officeDocument/2006/relationships/slideLayout" Target="../slideLayouts/slideLayout383.xml"/><Relationship Id="rId32" Type="http://schemas.openxmlformats.org/officeDocument/2006/relationships/slideLayout" Target="../slideLayouts/slideLayout391.xml"/><Relationship Id="rId37" Type="http://schemas.openxmlformats.org/officeDocument/2006/relationships/theme" Target="../theme/theme7.xml"/><Relationship Id="rId5" Type="http://schemas.openxmlformats.org/officeDocument/2006/relationships/slideLayout" Target="../slideLayouts/slideLayout364.xml"/><Relationship Id="rId15" Type="http://schemas.openxmlformats.org/officeDocument/2006/relationships/slideLayout" Target="../slideLayouts/slideLayout374.xml"/><Relationship Id="rId23" Type="http://schemas.openxmlformats.org/officeDocument/2006/relationships/slideLayout" Target="../slideLayouts/slideLayout382.xml"/><Relationship Id="rId28" Type="http://schemas.openxmlformats.org/officeDocument/2006/relationships/slideLayout" Target="../slideLayouts/slideLayout387.xml"/><Relationship Id="rId36" Type="http://schemas.openxmlformats.org/officeDocument/2006/relationships/slideLayout" Target="../slideLayouts/slideLayout395.xml"/><Relationship Id="rId10" Type="http://schemas.openxmlformats.org/officeDocument/2006/relationships/slideLayout" Target="../slideLayouts/slideLayout369.xml"/><Relationship Id="rId19" Type="http://schemas.openxmlformats.org/officeDocument/2006/relationships/slideLayout" Target="../slideLayouts/slideLayout378.xml"/><Relationship Id="rId31" Type="http://schemas.openxmlformats.org/officeDocument/2006/relationships/slideLayout" Target="../slideLayouts/slideLayout390.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slideLayout" Target="../slideLayouts/slideLayout373.xml"/><Relationship Id="rId22" Type="http://schemas.openxmlformats.org/officeDocument/2006/relationships/slideLayout" Target="../slideLayouts/slideLayout381.xml"/><Relationship Id="rId27" Type="http://schemas.openxmlformats.org/officeDocument/2006/relationships/slideLayout" Target="../slideLayouts/slideLayout386.xml"/><Relationship Id="rId30" Type="http://schemas.openxmlformats.org/officeDocument/2006/relationships/slideLayout" Target="../slideLayouts/slideLayout389.xml"/><Relationship Id="rId35" Type="http://schemas.openxmlformats.org/officeDocument/2006/relationships/slideLayout" Target="../slideLayouts/slideLayout39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408.xml"/><Relationship Id="rId18" Type="http://schemas.openxmlformats.org/officeDocument/2006/relationships/slideLayout" Target="../slideLayouts/slideLayout413.xml"/><Relationship Id="rId26" Type="http://schemas.openxmlformats.org/officeDocument/2006/relationships/slideLayout" Target="../slideLayouts/slideLayout421.xml"/><Relationship Id="rId39" Type="http://schemas.openxmlformats.org/officeDocument/2006/relationships/slideLayout" Target="../slideLayouts/slideLayout434.xml"/><Relationship Id="rId3" Type="http://schemas.openxmlformats.org/officeDocument/2006/relationships/slideLayout" Target="../slideLayouts/slideLayout398.xml"/><Relationship Id="rId21" Type="http://schemas.openxmlformats.org/officeDocument/2006/relationships/slideLayout" Target="../slideLayouts/slideLayout416.xml"/><Relationship Id="rId34" Type="http://schemas.openxmlformats.org/officeDocument/2006/relationships/slideLayout" Target="../slideLayouts/slideLayout429.xml"/><Relationship Id="rId42" Type="http://schemas.openxmlformats.org/officeDocument/2006/relationships/slideLayout" Target="../slideLayouts/slideLayout437.xml"/><Relationship Id="rId47" Type="http://schemas.openxmlformats.org/officeDocument/2006/relationships/slideLayout" Target="../slideLayouts/slideLayout442.xml"/><Relationship Id="rId50" Type="http://schemas.openxmlformats.org/officeDocument/2006/relationships/slideLayout" Target="../slideLayouts/slideLayout445.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17" Type="http://schemas.openxmlformats.org/officeDocument/2006/relationships/slideLayout" Target="../slideLayouts/slideLayout412.xml"/><Relationship Id="rId25" Type="http://schemas.openxmlformats.org/officeDocument/2006/relationships/slideLayout" Target="../slideLayouts/slideLayout420.xml"/><Relationship Id="rId33" Type="http://schemas.openxmlformats.org/officeDocument/2006/relationships/slideLayout" Target="../slideLayouts/slideLayout428.xml"/><Relationship Id="rId38" Type="http://schemas.openxmlformats.org/officeDocument/2006/relationships/slideLayout" Target="../slideLayouts/slideLayout433.xml"/><Relationship Id="rId46" Type="http://schemas.openxmlformats.org/officeDocument/2006/relationships/slideLayout" Target="../slideLayouts/slideLayout441.xml"/><Relationship Id="rId2" Type="http://schemas.openxmlformats.org/officeDocument/2006/relationships/slideLayout" Target="../slideLayouts/slideLayout397.xml"/><Relationship Id="rId16" Type="http://schemas.openxmlformats.org/officeDocument/2006/relationships/slideLayout" Target="../slideLayouts/slideLayout411.xml"/><Relationship Id="rId20" Type="http://schemas.openxmlformats.org/officeDocument/2006/relationships/slideLayout" Target="../slideLayouts/slideLayout415.xml"/><Relationship Id="rId29" Type="http://schemas.openxmlformats.org/officeDocument/2006/relationships/slideLayout" Target="../slideLayouts/slideLayout424.xml"/><Relationship Id="rId41" Type="http://schemas.openxmlformats.org/officeDocument/2006/relationships/slideLayout" Target="../slideLayouts/slideLayout436.xml"/><Relationship Id="rId54" Type="http://schemas.openxmlformats.org/officeDocument/2006/relationships/theme" Target="../theme/theme8.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24" Type="http://schemas.openxmlformats.org/officeDocument/2006/relationships/slideLayout" Target="../slideLayouts/slideLayout419.xml"/><Relationship Id="rId32" Type="http://schemas.openxmlformats.org/officeDocument/2006/relationships/slideLayout" Target="../slideLayouts/slideLayout427.xml"/><Relationship Id="rId37" Type="http://schemas.openxmlformats.org/officeDocument/2006/relationships/slideLayout" Target="../slideLayouts/slideLayout432.xml"/><Relationship Id="rId40" Type="http://schemas.openxmlformats.org/officeDocument/2006/relationships/slideLayout" Target="../slideLayouts/slideLayout435.xml"/><Relationship Id="rId45" Type="http://schemas.openxmlformats.org/officeDocument/2006/relationships/slideLayout" Target="../slideLayouts/slideLayout440.xml"/><Relationship Id="rId53" Type="http://schemas.openxmlformats.org/officeDocument/2006/relationships/slideLayout" Target="../slideLayouts/slideLayout448.xml"/><Relationship Id="rId5" Type="http://schemas.openxmlformats.org/officeDocument/2006/relationships/slideLayout" Target="../slideLayouts/slideLayout400.xml"/><Relationship Id="rId15" Type="http://schemas.openxmlformats.org/officeDocument/2006/relationships/slideLayout" Target="../slideLayouts/slideLayout410.xml"/><Relationship Id="rId23" Type="http://schemas.openxmlformats.org/officeDocument/2006/relationships/slideLayout" Target="../slideLayouts/slideLayout418.xml"/><Relationship Id="rId28" Type="http://schemas.openxmlformats.org/officeDocument/2006/relationships/slideLayout" Target="../slideLayouts/slideLayout423.xml"/><Relationship Id="rId36" Type="http://schemas.openxmlformats.org/officeDocument/2006/relationships/slideLayout" Target="../slideLayouts/slideLayout431.xml"/><Relationship Id="rId49" Type="http://schemas.openxmlformats.org/officeDocument/2006/relationships/slideLayout" Target="../slideLayouts/slideLayout444.xml"/><Relationship Id="rId10" Type="http://schemas.openxmlformats.org/officeDocument/2006/relationships/slideLayout" Target="../slideLayouts/slideLayout405.xml"/><Relationship Id="rId19" Type="http://schemas.openxmlformats.org/officeDocument/2006/relationships/slideLayout" Target="../slideLayouts/slideLayout414.xml"/><Relationship Id="rId31" Type="http://schemas.openxmlformats.org/officeDocument/2006/relationships/slideLayout" Target="../slideLayouts/slideLayout426.xml"/><Relationship Id="rId44" Type="http://schemas.openxmlformats.org/officeDocument/2006/relationships/slideLayout" Target="../slideLayouts/slideLayout439.xml"/><Relationship Id="rId52" Type="http://schemas.openxmlformats.org/officeDocument/2006/relationships/slideLayout" Target="../slideLayouts/slideLayout447.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 Id="rId22" Type="http://schemas.openxmlformats.org/officeDocument/2006/relationships/slideLayout" Target="../slideLayouts/slideLayout417.xml"/><Relationship Id="rId27" Type="http://schemas.openxmlformats.org/officeDocument/2006/relationships/slideLayout" Target="../slideLayouts/slideLayout422.xml"/><Relationship Id="rId30" Type="http://schemas.openxmlformats.org/officeDocument/2006/relationships/slideLayout" Target="../slideLayouts/slideLayout425.xml"/><Relationship Id="rId35" Type="http://schemas.openxmlformats.org/officeDocument/2006/relationships/slideLayout" Target="../slideLayouts/slideLayout430.xml"/><Relationship Id="rId43" Type="http://schemas.openxmlformats.org/officeDocument/2006/relationships/slideLayout" Target="../slideLayouts/slideLayout438.xml"/><Relationship Id="rId48" Type="http://schemas.openxmlformats.org/officeDocument/2006/relationships/slideLayout" Target="../slideLayouts/slideLayout443.xml"/><Relationship Id="rId8" Type="http://schemas.openxmlformats.org/officeDocument/2006/relationships/slideLayout" Target="../slideLayouts/slideLayout403.xml"/><Relationship Id="rId51" Type="http://schemas.openxmlformats.org/officeDocument/2006/relationships/slideLayout" Target="../slideLayouts/slideLayout44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39" Type="http://schemas.openxmlformats.org/officeDocument/2006/relationships/slideLayout" Target="../slideLayouts/slideLayout487.xml"/><Relationship Id="rId3" Type="http://schemas.openxmlformats.org/officeDocument/2006/relationships/slideLayout" Target="../slideLayouts/slideLayout451.xml"/><Relationship Id="rId21" Type="http://schemas.openxmlformats.org/officeDocument/2006/relationships/slideLayout" Target="../slideLayouts/slideLayout469.xml"/><Relationship Id="rId34" Type="http://schemas.openxmlformats.org/officeDocument/2006/relationships/slideLayout" Target="../slideLayouts/slideLayout482.xml"/><Relationship Id="rId42" Type="http://schemas.openxmlformats.org/officeDocument/2006/relationships/slideLayout" Target="../slideLayouts/slideLayout490.xml"/><Relationship Id="rId47" Type="http://schemas.openxmlformats.org/officeDocument/2006/relationships/slideLayout" Target="../slideLayouts/slideLayout495.xml"/><Relationship Id="rId50" Type="http://schemas.openxmlformats.org/officeDocument/2006/relationships/slideLayout" Target="../slideLayouts/slideLayout498.xml"/><Relationship Id="rId7" Type="http://schemas.openxmlformats.org/officeDocument/2006/relationships/slideLayout" Target="../slideLayouts/slideLayout455.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38" Type="http://schemas.openxmlformats.org/officeDocument/2006/relationships/slideLayout" Target="../slideLayouts/slideLayout486.xml"/><Relationship Id="rId46" Type="http://schemas.openxmlformats.org/officeDocument/2006/relationships/slideLayout" Target="../slideLayouts/slideLayout494.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0" Type="http://schemas.openxmlformats.org/officeDocument/2006/relationships/slideLayout" Target="../slideLayouts/slideLayout468.xml"/><Relationship Id="rId29" Type="http://schemas.openxmlformats.org/officeDocument/2006/relationships/slideLayout" Target="../slideLayouts/slideLayout477.xml"/><Relationship Id="rId41" Type="http://schemas.openxmlformats.org/officeDocument/2006/relationships/slideLayout" Target="../slideLayouts/slideLayout489.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37" Type="http://schemas.openxmlformats.org/officeDocument/2006/relationships/slideLayout" Target="../slideLayouts/slideLayout485.xml"/><Relationship Id="rId40" Type="http://schemas.openxmlformats.org/officeDocument/2006/relationships/slideLayout" Target="../slideLayouts/slideLayout488.xml"/><Relationship Id="rId45" Type="http://schemas.openxmlformats.org/officeDocument/2006/relationships/slideLayout" Target="../slideLayouts/slideLayout493.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36" Type="http://schemas.openxmlformats.org/officeDocument/2006/relationships/slideLayout" Target="../slideLayouts/slideLayout484.xml"/><Relationship Id="rId49" Type="http://schemas.openxmlformats.org/officeDocument/2006/relationships/slideLayout" Target="../slideLayouts/slideLayout497.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31" Type="http://schemas.openxmlformats.org/officeDocument/2006/relationships/slideLayout" Target="../slideLayouts/slideLayout479.xml"/><Relationship Id="rId44" Type="http://schemas.openxmlformats.org/officeDocument/2006/relationships/slideLayout" Target="../slideLayouts/slideLayout492.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slideLayout" Target="../slideLayouts/slideLayout483.xml"/><Relationship Id="rId43" Type="http://schemas.openxmlformats.org/officeDocument/2006/relationships/slideLayout" Target="../slideLayouts/slideLayout491.xml"/><Relationship Id="rId48" Type="http://schemas.openxmlformats.org/officeDocument/2006/relationships/slideLayout" Target="../slideLayouts/slideLayout496.xml"/><Relationship Id="rId8" Type="http://schemas.openxmlformats.org/officeDocument/2006/relationships/slideLayout" Target="../slideLayouts/slideLayout456.xml"/><Relationship Id="rId5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744" y="862190"/>
            <a:ext cx="10239156" cy="369653"/>
          </a:xfrm>
          <a:prstGeom prst="rect">
            <a:avLst/>
          </a:prstGeom>
        </p:spPr>
        <p:txBody>
          <a:bodyPr vert="horz" wrap="square" lIns="0" tIns="0" rIns="0" bIns="0" rtlCol="0" anchor="b"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71744" y="1844763"/>
            <a:ext cx="10239156" cy="1012713"/>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9252" y="7754447"/>
            <a:ext cx="2562172" cy="402483"/>
          </a:xfrm>
          <a:prstGeom prst="rect">
            <a:avLst/>
          </a:prstGeom>
        </p:spPr>
        <p:txBody>
          <a:bodyPr vert="horz" lIns="91440" tIns="45720" rIns="91440" bIns="45720" rtlCol="0" anchor="ctr"/>
          <a:lstStyle>
            <a:lvl1pPr algn="l">
              <a:defRPr sz="1441">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74603" y="7216940"/>
            <a:ext cx="3477234" cy="110928"/>
          </a:xfrm>
          <a:prstGeom prst="rect">
            <a:avLst/>
          </a:prstGeom>
        </p:spPr>
        <p:txBody>
          <a:bodyPr vert="horz" lIns="0" tIns="0" rIns="0" bIns="0" rtlCol="0" anchor="ctr">
            <a:spAutoFit/>
          </a:bodyPr>
          <a:lstStyle>
            <a:lvl1pPr algn="l">
              <a:defRPr sz="721">
                <a:solidFill>
                  <a:schemeClr val="bg2"/>
                </a:solidFill>
              </a:defRPr>
            </a:lvl1pPr>
          </a:lstStyle>
          <a:p>
            <a:endParaRPr lang="en-US" dirty="0"/>
          </a:p>
        </p:txBody>
      </p:sp>
      <p:sp>
        <p:nvSpPr>
          <p:cNvPr id="6" name="Slide Number Placeholder 5"/>
          <p:cNvSpPr>
            <a:spLocks noGrp="1"/>
          </p:cNvSpPr>
          <p:nvPr>
            <p:ph type="sldNum" sz="quarter" idx="4"/>
          </p:nvPr>
        </p:nvSpPr>
        <p:spPr>
          <a:xfrm>
            <a:off x="8046823" y="7180007"/>
            <a:ext cx="2562172" cy="147861"/>
          </a:xfrm>
          <a:prstGeom prst="rect">
            <a:avLst/>
          </a:prstGeom>
        </p:spPr>
        <p:txBody>
          <a:bodyPr vert="horz" lIns="0" tIns="0" rIns="0" bIns="0" rtlCol="0" anchor="ctr">
            <a:spAutoFit/>
          </a:bodyPr>
          <a:lstStyle>
            <a:lvl1pPr algn="r">
              <a:defRPr sz="961">
                <a:solidFill>
                  <a:schemeClr val="tx1"/>
                </a:solidFill>
              </a:defRPr>
            </a:lvl1pPr>
          </a:lstStyle>
          <a:p>
            <a:fld id="{F06B2653-D1AD-46BA-BB88-3123B5BA212E}" type="slidenum">
              <a:rPr lang="en-US" smtClean="0"/>
              <a:pPr/>
              <a:t>‹#›</a:t>
            </a:fld>
            <a:endParaRPr lang="en-US"/>
          </a:p>
        </p:txBody>
      </p:sp>
      <p:sp>
        <p:nvSpPr>
          <p:cNvPr id="10" name="Freeform 5"/>
          <p:cNvSpPr>
            <a:spLocks/>
          </p:cNvSpPr>
          <p:nvPr/>
        </p:nvSpPr>
        <p:spPr bwMode="auto">
          <a:xfrm>
            <a:off x="-4019"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379627555"/>
      </p:ext>
    </p:extLst>
  </p:cSld>
  <p:clrMap bg1="lt1" tx1="dk1" bg2="lt2" tx2="dk2" accent1="accent1" accent2="accent2" accent3="accent3" accent4="accent4" accent5="accent5" accent6="accent6" hlink="hlink" folHlink="folHlink"/>
  <p:sldLayoutIdLst>
    <p:sldLayoutId id="2147484160" r:id="rId1"/>
    <p:sldLayoutId id="2147484378" r:id="rId2"/>
    <p:sldLayoutId id="2147484366" r:id="rId3"/>
    <p:sldLayoutId id="2147484363" r:id="rId4"/>
    <p:sldLayoutId id="2147484211" r:id="rId5"/>
    <p:sldLayoutId id="2147484161" r:id="rId6"/>
    <p:sldLayoutId id="2147484162" r:id="rId7"/>
    <p:sldLayoutId id="2147484163" r:id="rId8"/>
    <p:sldLayoutId id="2147484164" r:id="rId9"/>
    <p:sldLayoutId id="2147484367" r:id="rId10"/>
    <p:sldLayoutId id="2147484165" r:id="rId11"/>
    <p:sldLayoutId id="2147484166" r:id="rId12"/>
    <p:sldLayoutId id="2147484167" r:id="rId13"/>
    <p:sldLayoutId id="2147484168" r:id="rId14"/>
    <p:sldLayoutId id="2147484169" r:id="rId15"/>
    <p:sldLayoutId id="2147484170" r:id="rId16"/>
    <p:sldLayoutId id="2147484171" r:id="rId17"/>
    <p:sldLayoutId id="2147484368" r:id="rId18"/>
    <p:sldLayoutId id="2147484369" r:id="rId19"/>
    <p:sldLayoutId id="2147484172" r:id="rId20"/>
    <p:sldLayoutId id="2147484173" r:id="rId21"/>
    <p:sldLayoutId id="2147484174" r:id="rId22"/>
    <p:sldLayoutId id="2147484175" r:id="rId23"/>
    <p:sldLayoutId id="2147484176" r:id="rId24"/>
    <p:sldLayoutId id="2147484370" r:id="rId25"/>
    <p:sldLayoutId id="2147484177" r:id="rId26"/>
    <p:sldLayoutId id="2147484178" r:id="rId27"/>
    <p:sldLayoutId id="2147484179" r:id="rId28"/>
    <p:sldLayoutId id="2147484180" r:id="rId29"/>
    <p:sldLayoutId id="2147484181" r:id="rId30"/>
    <p:sldLayoutId id="2147484182" r:id="rId31"/>
    <p:sldLayoutId id="2147484183" r:id="rId32"/>
    <p:sldLayoutId id="2147484184" r:id="rId33"/>
    <p:sldLayoutId id="2147484185" r:id="rId34"/>
    <p:sldLayoutId id="2147484186" r:id="rId35"/>
    <p:sldLayoutId id="2147484187" r:id="rId36"/>
    <p:sldLayoutId id="2147484188" r:id="rId37"/>
    <p:sldLayoutId id="2147484189" r:id="rId38"/>
    <p:sldLayoutId id="2147484190" r:id="rId39"/>
    <p:sldLayoutId id="2147484191" r:id="rId40"/>
    <p:sldLayoutId id="2147484192" r:id="rId41"/>
    <p:sldLayoutId id="2147484193" r:id="rId42"/>
    <p:sldLayoutId id="2147484371" r:id="rId43"/>
    <p:sldLayoutId id="2147484194" r:id="rId44"/>
    <p:sldLayoutId id="2147484195" r:id="rId45"/>
    <p:sldLayoutId id="2147484372" r:id="rId46"/>
    <p:sldLayoutId id="2147484196" r:id="rId47"/>
    <p:sldLayoutId id="2147484197" r:id="rId48"/>
    <p:sldLayoutId id="2147484198" r:id="rId49"/>
    <p:sldLayoutId id="2147484199" r:id="rId50"/>
    <p:sldLayoutId id="2147484200" r:id="rId51"/>
    <p:sldLayoutId id="2147484201" r:id="rId52"/>
    <p:sldLayoutId id="2147484202" r:id="rId53"/>
    <p:sldLayoutId id="2147484203" r:id="rId54"/>
    <p:sldLayoutId id="2147484204" r:id="rId55"/>
    <p:sldLayoutId id="2147484205" r:id="rId56"/>
    <p:sldLayoutId id="2147484206" r:id="rId57"/>
    <p:sldLayoutId id="2147484373" r:id="rId58"/>
    <p:sldLayoutId id="2147484207" r:id="rId59"/>
    <p:sldLayoutId id="2147484208" r:id="rId60"/>
    <p:sldLayoutId id="2147484374" r:id="rId61"/>
    <p:sldLayoutId id="2147484375" r:id="rId62"/>
    <p:sldLayoutId id="2147484376" r:id="rId63"/>
    <p:sldLayoutId id="2147484377" r:id="rId64"/>
    <p:sldLayoutId id="2147484209" r:id="rId65"/>
    <p:sldLayoutId id="2147484210" r:id="rId66"/>
    <p:sldLayoutId id="2147484364" r:id="rId67"/>
    <p:sldLayoutId id="2147484365" r:id="rId68"/>
    <p:sldLayoutId id="2147483828" r:id="rId69"/>
    <p:sldLayoutId id="2147483656" r:id="rId70"/>
    <p:sldLayoutId id="2147483657" r:id="rId71"/>
    <p:sldLayoutId id="2147483651" r:id="rId72"/>
    <p:sldLayoutId id="2147483659" r:id="rId73"/>
    <p:sldLayoutId id="2147483661" r:id="rId74"/>
    <p:sldLayoutId id="2147483662" r:id="rId75"/>
    <p:sldLayoutId id="2147483664" r:id="rId76"/>
    <p:sldLayoutId id="2147483665" r:id="rId77"/>
    <p:sldLayoutId id="2147483666" r:id="rId78"/>
    <p:sldLayoutId id="2147483680" r:id="rId79"/>
    <p:sldLayoutId id="2147483667" r:id="rId80"/>
    <p:sldLayoutId id="2147483668" r:id="rId81"/>
    <p:sldLayoutId id="2147483669" r:id="rId82"/>
    <p:sldLayoutId id="2147483684" r:id="rId83"/>
    <p:sldLayoutId id="2147483663" r:id="rId84"/>
    <p:sldLayoutId id="2147483650" r:id="rId85"/>
    <p:sldLayoutId id="2147483671" r:id="rId86"/>
    <p:sldLayoutId id="2147483658" r:id="rId87"/>
    <p:sldLayoutId id="2147483677" r:id="rId88"/>
    <p:sldLayoutId id="2147483678" r:id="rId89"/>
    <p:sldLayoutId id="2147483652" r:id="rId90"/>
    <p:sldLayoutId id="2147483673" r:id="rId91"/>
    <p:sldLayoutId id="2147483674" r:id="rId92"/>
    <p:sldLayoutId id="2147483670" r:id="rId93"/>
    <p:sldLayoutId id="2147483676" r:id="rId94"/>
    <p:sldLayoutId id="2147483681" r:id="rId95"/>
    <p:sldLayoutId id="2147483682" r:id="rId96"/>
    <p:sldLayoutId id="2147483675" r:id="rId97"/>
    <p:sldLayoutId id="2147483653" r:id="rId98"/>
    <p:sldLayoutId id="2147483672" r:id="rId99"/>
    <p:sldLayoutId id="2147483654" r:id="rId100"/>
    <p:sldLayoutId id="2147483683" r:id="rId101"/>
    <p:sldLayoutId id="2147483679" r:id="rId102"/>
    <p:sldLayoutId id="2147483655" r:id="rId103"/>
    <p:sldLayoutId id="2147483829" r:id="rId104"/>
    <p:sldLayoutId id="2147483701" r:id="rId105"/>
    <p:sldLayoutId id="2147483702" r:id="rId106"/>
    <p:sldLayoutId id="2147483703" r:id="rId107"/>
    <p:sldLayoutId id="2147483704" r:id="rId108"/>
    <p:sldLayoutId id="2147483705" r:id="rId109"/>
    <p:sldLayoutId id="2147483706" r:id="rId110"/>
    <p:sldLayoutId id="2147483697" r:id="rId111"/>
    <p:sldLayoutId id="2147483830" r:id="rId112"/>
    <p:sldLayoutId id="2147483708" r:id="rId113"/>
    <p:sldLayoutId id="2147483778" r:id="rId114"/>
    <p:sldLayoutId id="2147483831" r:id="rId115"/>
    <p:sldLayoutId id="2147483832" r:id="rId116"/>
    <p:sldLayoutId id="2147483833" r:id="rId117"/>
  </p:sldLayoutIdLst>
  <p:timing>
    <p:tnLst>
      <p:par>
        <p:cTn id="1" dur="indefinite" restart="never" nodeType="tmRoot"/>
      </p:par>
    </p:tnLst>
  </p:timing>
  <p:hf hdr="0" ftr="0" dt="0"/>
  <p:txStyles>
    <p:titleStyle>
      <a:lvl1pPr algn="l" defTabSz="1098103" rtl="0" eaLnBrk="1" latinLnBrk="0" hangingPunct="1">
        <a:spcBef>
          <a:spcPct val="0"/>
        </a:spcBef>
        <a:buNone/>
        <a:defRPr sz="2402" kern="1200">
          <a:solidFill>
            <a:schemeClr val="tx1"/>
          </a:solidFill>
          <a:latin typeface="+mj-lt"/>
          <a:ea typeface="+mj-ea"/>
          <a:cs typeface="+mj-cs"/>
        </a:defRPr>
      </a:lvl1pPr>
    </p:titleStyle>
    <p:body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p:bodyStyle>
    <p:otherStyle>
      <a:defPPr>
        <a:defRPr lang="en-US"/>
      </a:defPPr>
      <a:lvl1pPr marL="0" algn="l" defTabSz="1098103" rtl="0" eaLnBrk="1" latinLnBrk="0" hangingPunct="1">
        <a:defRPr sz="2162" kern="1200">
          <a:solidFill>
            <a:schemeClr val="tx1"/>
          </a:solidFill>
          <a:latin typeface="+mn-lt"/>
          <a:ea typeface="+mn-ea"/>
          <a:cs typeface="+mn-cs"/>
        </a:defRPr>
      </a:lvl1pPr>
      <a:lvl2pPr marL="549051" algn="l" defTabSz="1098103" rtl="0" eaLnBrk="1" latinLnBrk="0" hangingPunct="1">
        <a:defRPr sz="2162" kern="1200">
          <a:solidFill>
            <a:schemeClr val="tx1"/>
          </a:solidFill>
          <a:latin typeface="+mn-lt"/>
          <a:ea typeface="+mn-ea"/>
          <a:cs typeface="+mn-cs"/>
        </a:defRPr>
      </a:lvl2pPr>
      <a:lvl3pPr marL="1098103" algn="l" defTabSz="1098103" rtl="0" eaLnBrk="1" latinLnBrk="0" hangingPunct="1">
        <a:defRPr sz="2162" kern="1200">
          <a:solidFill>
            <a:schemeClr val="tx1"/>
          </a:solidFill>
          <a:latin typeface="+mn-lt"/>
          <a:ea typeface="+mn-ea"/>
          <a:cs typeface="+mn-cs"/>
        </a:defRPr>
      </a:lvl3pPr>
      <a:lvl4pPr marL="1647154" algn="l" defTabSz="1098103" rtl="0" eaLnBrk="1" latinLnBrk="0" hangingPunct="1">
        <a:defRPr sz="2162" kern="1200">
          <a:solidFill>
            <a:schemeClr val="tx1"/>
          </a:solidFill>
          <a:latin typeface="+mn-lt"/>
          <a:ea typeface="+mn-ea"/>
          <a:cs typeface="+mn-cs"/>
        </a:defRPr>
      </a:lvl4pPr>
      <a:lvl5pPr marL="2196206" algn="l" defTabSz="1098103" rtl="0" eaLnBrk="1" latinLnBrk="0" hangingPunct="1">
        <a:defRPr sz="2162" kern="1200">
          <a:solidFill>
            <a:schemeClr val="tx1"/>
          </a:solidFill>
          <a:latin typeface="+mn-lt"/>
          <a:ea typeface="+mn-ea"/>
          <a:cs typeface="+mn-cs"/>
        </a:defRPr>
      </a:lvl5pPr>
      <a:lvl6pPr marL="2745257" algn="l" defTabSz="1098103" rtl="0" eaLnBrk="1" latinLnBrk="0" hangingPunct="1">
        <a:defRPr sz="2162" kern="1200">
          <a:solidFill>
            <a:schemeClr val="tx1"/>
          </a:solidFill>
          <a:latin typeface="+mn-lt"/>
          <a:ea typeface="+mn-ea"/>
          <a:cs typeface="+mn-cs"/>
        </a:defRPr>
      </a:lvl6pPr>
      <a:lvl7pPr marL="3294309" algn="l" defTabSz="1098103" rtl="0" eaLnBrk="1" latinLnBrk="0" hangingPunct="1">
        <a:defRPr sz="2162" kern="1200">
          <a:solidFill>
            <a:schemeClr val="tx1"/>
          </a:solidFill>
          <a:latin typeface="+mn-lt"/>
          <a:ea typeface="+mn-ea"/>
          <a:cs typeface="+mn-cs"/>
        </a:defRPr>
      </a:lvl7pPr>
      <a:lvl8pPr marL="3843360" algn="l" defTabSz="1098103" rtl="0" eaLnBrk="1" latinLnBrk="0" hangingPunct="1">
        <a:defRPr sz="2162" kern="1200">
          <a:solidFill>
            <a:schemeClr val="tx1"/>
          </a:solidFill>
          <a:latin typeface="+mn-lt"/>
          <a:ea typeface="+mn-ea"/>
          <a:cs typeface="+mn-cs"/>
        </a:defRPr>
      </a:lvl8pPr>
      <a:lvl9pPr marL="4392412" algn="l" defTabSz="1098103" rtl="0" eaLnBrk="1" latinLnBrk="0" hangingPunct="1">
        <a:defRPr sz="2162"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744" y="862190"/>
            <a:ext cx="10239156" cy="369653"/>
          </a:xfrm>
          <a:prstGeom prst="rect">
            <a:avLst/>
          </a:prstGeom>
        </p:spPr>
        <p:txBody>
          <a:bodyPr vert="horz" wrap="square" lIns="0" tIns="0" rIns="0" bIns="0" rtlCol="0" anchor="b"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71744" y="1844763"/>
            <a:ext cx="10239156" cy="1012713"/>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9252" y="7754447"/>
            <a:ext cx="2562172" cy="402483"/>
          </a:xfrm>
          <a:prstGeom prst="rect">
            <a:avLst/>
          </a:prstGeom>
        </p:spPr>
        <p:txBody>
          <a:bodyPr vert="horz" lIns="91440" tIns="45720" rIns="91440" bIns="45720" rtlCol="0" anchor="ctr"/>
          <a:lstStyle>
            <a:lvl1pPr algn="l">
              <a:defRPr sz="1441">
                <a:solidFill>
                  <a:schemeClr val="tx1">
                    <a:tint val="75000"/>
                  </a:schemeClr>
                </a:solidFill>
              </a:defRPr>
            </a:lvl1pPr>
          </a:lstStyle>
          <a:p>
            <a:fld id="{411C0214-F003-4487-B552-E5EB031E4744}" type="datetime1">
              <a:rPr lang="en-US" smtClean="0"/>
              <a:t>2/11/2019</a:t>
            </a:fld>
            <a:endParaRPr lang="en-US"/>
          </a:p>
        </p:txBody>
      </p:sp>
      <p:sp>
        <p:nvSpPr>
          <p:cNvPr id="5" name="Footer Placeholder 4"/>
          <p:cNvSpPr>
            <a:spLocks noGrp="1"/>
          </p:cNvSpPr>
          <p:nvPr>
            <p:ph type="ftr" sz="quarter" idx="3"/>
          </p:nvPr>
        </p:nvSpPr>
        <p:spPr>
          <a:xfrm>
            <a:off x="374603" y="7216940"/>
            <a:ext cx="3477234" cy="110928"/>
          </a:xfrm>
          <a:prstGeom prst="rect">
            <a:avLst/>
          </a:prstGeom>
        </p:spPr>
        <p:txBody>
          <a:bodyPr vert="horz" lIns="0" tIns="0" rIns="0" bIns="0" rtlCol="0" anchor="ctr">
            <a:spAutoFit/>
          </a:bodyPr>
          <a:lstStyle>
            <a:lvl1pPr algn="l">
              <a:defRPr sz="721">
                <a:solidFill>
                  <a:schemeClr val="bg2"/>
                </a:solidFill>
              </a:defRPr>
            </a:lvl1p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4"/>
          </p:nvPr>
        </p:nvSpPr>
        <p:spPr>
          <a:xfrm>
            <a:off x="8046823" y="7027274"/>
            <a:ext cx="2562172" cy="147861"/>
          </a:xfrm>
          <a:prstGeom prst="rect">
            <a:avLst/>
          </a:prstGeom>
        </p:spPr>
        <p:txBody>
          <a:bodyPr vert="horz" lIns="0" tIns="0" rIns="0" bIns="0" rtlCol="0" anchor="ctr">
            <a:spAutoFit/>
          </a:bodyPr>
          <a:lstStyle>
            <a:lvl1pPr algn="r">
              <a:defRPr sz="961">
                <a:solidFill>
                  <a:schemeClr val="tx1"/>
                </a:solidFill>
              </a:defRPr>
            </a:lvl1pPr>
          </a:lstStyle>
          <a:p>
            <a:fld id="{F06B2653-D1AD-46BA-BB88-3123B5BA212E}" type="slidenum">
              <a:rPr lang="en-US" smtClean="0"/>
              <a:pPr/>
              <a:t>‹#›</a:t>
            </a:fld>
            <a:endParaRPr lang="en-US"/>
          </a:p>
        </p:txBody>
      </p:sp>
      <p:sp>
        <p:nvSpPr>
          <p:cNvPr id="12" name="TextBox 11"/>
          <p:cNvSpPr txBox="1"/>
          <p:nvPr/>
        </p:nvSpPr>
        <p:spPr>
          <a:xfrm>
            <a:off x="374604" y="7055968"/>
            <a:ext cx="3074034" cy="110928"/>
          </a:xfrm>
          <a:prstGeom prst="rect">
            <a:avLst/>
          </a:prstGeom>
          <a:noFill/>
        </p:spPr>
        <p:txBody>
          <a:bodyPr wrap="square" lIns="0" tIns="0" rIns="0" bIns="0" rtlCol="0">
            <a:spAutoFit/>
          </a:bodyPr>
          <a:lstStyle/>
          <a:p>
            <a:r>
              <a:rPr lang="en-US" sz="721" dirty="0" smtClean="0"/>
              <a:t>PwC’s Digital</a:t>
            </a:r>
            <a:r>
              <a:rPr lang="en-US" sz="721" baseline="0" dirty="0" smtClean="0"/>
              <a:t> Services</a:t>
            </a:r>
            <a:endParaRPr lang="en-US" sz="721" dirty="0"/>
          </a:p>
        </p:txBody>
      </p:sp>
      <p:sp>
        <p:nvSpPr>
          <p:cNvPr id="10" name="Freeform 5"/>
          <p:cNvSpPr>
            <a:spLocks/>
          </p:cNvSpPr>
          <p:nvPr/>
        </p:nvSpPr>
        <p:spPr bwMode="auto">
          <a:xfrm>
            <a:off x="-4019"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782466674"/>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 id="2147484345" r:id="rId27"/>
    <p:sldLayoutId id="2147484346" r:id="rId28"/>
    <p:sldLayoutId id="2147484347" r:id="rId29"/>
    <p:sldLayoutId id="2147484348" r:id="rId30"/>
    <p:sldLayoutId id="2147484349" r:id="rId31"/>
    <p:sldLayoutId id="2147484350" r:id="rId32"/>
    <p:sldLayoutId id="2147484351" r:id="rId33"/>
    <p:sldLayoutId id="2147484352" r:id="rId34"/>
    <p:sldLayoutId id="2147484353" r:id="rId35"/>
    <p:sldLayoutId id="2147484354" r:id="rId36"/>
    <p:sldLayoutId id="2147484355" r:id="rId37"/>
    <p:sldLayoutId id="2147484356" r:id="rId38"/>
    <p:sldLayoutId id="2147484357" r:id="rId39"/>
    <p:sldLayoutId id="2147484358" r:id="rId40"/>
    <p:sldLayoutId id="2147484359" r:id="rId41"/>
    <p:sldLayoutId id="2147484360" r:id="rId42"/>
    <p:sldLayoutId id="2147484361" r:id="rId43"/>
  </p:sldLayoutIdLst>
  <p:hf hdr="0" dt="0"/>
  <p:txStyles>
    <p:titleStyle>
      <a:lvl1pPr algn="l" defTabSz="1098103" rtl="0" eaLnBrk="1" latinLnBrk="0" hangingPunct="1">
        <a:spcBef>
          <a:spcPct val="0"/>
        </a:spcBef>
        <a:buNone/>
        <a:defRPr sz="2402" kern="1200">
          <a:solidFill>
            <a:schemeClr val="tx1"/>
          </a:solidFill>
          <a:latin typeface="+mj-lt"/>
          <a:ea typeface="+mj-ea"/>
          <a:cs typeface="+mj-cs"/>
        </a:defRPr>
      </a:lvl1pPr>
    </p:titleStyle>
    <p:body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p:bodyStyle>
    <p:otherStyle>
      <a:defPPr>
        <a:defRPr lang="en-US"/>
      </a:defPPr>
      <a:lvl1pPr marL="0" algn="l" defTabSz="1098103" rtl="0" eaLnBrk="1" latinLnBrk="0" hangingPunct="1">
        <a:defRPr sz="2162" kern="1200">
          <a:solidFill>
            <a:schemeClr val="tx1"/>
          </a:solidFill>
          <a:latin typeface="+mn-lt"/>
          <a:ea typeface="+mn-ea"/>
          <a:cs typeface="+mn-cs"/>
        </a:defRPr>
      </a:lvl1pPr>
      <a:lvl2pPr marL="549051" algn="l" defTabSz="1098103" rtl="0" eaLnBrk="1" latinLnBrk="0" hangingPunct="1">
        <a:defRPr sz="2162" kern="1200">
          <a:solidFill>
            <a:schemeClr val="tx1"/>
          </a:solidFill>
          <a:latin typeface="+mn-lt"/>
          <a:ea typeface="+mn-ea"/>
          <a:cs typeface="+mn-cs"/>
        </a:defRPr>
      </a:lvl2pPr>
      <a:lvl3pPr marL="1098103" algn="l" defTabSz="1098103" rtl="0" eaLnBrk="1" latinLnBrk="0" hangingPunct="1">
        <a:defRPr sz="2162" kern="1200">
          <a:solidFill>
            <a:schemeClr val="tx1"/>
          </a:solidFill>
          <a:latin typeface="+mn-lt"/>
          <a:ea typeface="+mn-ea"/>
          <a:cs typeface="+mn-cs"/>
        </a:defRPr>
      </a:lvl3pPr>
      <a:lvl4pPr marL="1647154" algn="l" defTabSz="1098103" rtl="0" eaLnBrk="1" latinLnBrk="0" hangingPunct="1">
        <a:defRPr sz="2162" kern="1200">
          <a:solidFill>
            <a:schemeClr val="tx1"/>
          </a:solidFill>
          <a:latin typeface="+mn-lt"/>
          <a:ea typeface="+mn-ea"/>
          <a:cs typeface="+mn-cs"/>
        </a:defRPr>
      </a:lvl4pPr>
      <a:lvl5pPr marL="2196206" algn="l" defTabSz="1098103" rtl="0" eaLnBrk="1" latinLnBrk="0" hangingPunct="1">
        <a:defRPr sz="2162" kern="1200">
          <a:solidFill>
            <a:schemeClr val="tx1"/>
          </a:solidFill>
          <a:latin typeface="+mn-lt"/>
          <a:ea typeface="+mn-ea"/>
          <a:cs typeface="+mn-cs"/>
        </a:defRPr>
      </a:lvl5pPr>
      <a:lvl6pPr marL="2745257" algn="l" defTabSz="1098103" rtl="0" eaLnBrk="1" latinLnBrk="0" hangingPunct="1">
        <a:defRPr sz="2162" kern="1200">
          <a:solidFill>
            <a:schemeClr val="tx1"/>
          </a:solidFill>
          <a:latin typeface="+mn-lt"/>
          <a:ea typeface="+mn-ea"/>
          <a:cs typeface="+mn-cs"/>
        </a:defRPr>
      </a:lvl6pPr>
      <a:lvl7pPr marL="3294309" algn="l" defTabSz="1098103" rtl="0" eaLnBrk="1" latinLnBrk="0" hangingPunct="1">
        <a:defRPr sz="2162" kern="1200">
          <a:solidFill>
            <a:schemeClr val="tx1"/>
          </a:solidFill>
          <a:latin typeface="+mn-lt"/>
          <a:ea typeface="+mn-ea"/>
          <a:cs typeface="+mn-cs"/>
        </a:defRPr>
      </a:lvl7pPr>
      <a:lvl8pPr marL="3843360" algn="l" defTabSz="1098103" rtl="0" eaLnBrk="1" latinLnBrk="0" hangingPunct="1">
        <a:defRPr sz="2162" kern="1200">
          <a:solidFill>
            <a:schemeClr val="tx1"/>
          </a:solidFill>
          <a:latin typeface="+mn-lt"/>
          <a:ea typeface="+mn-ea"/>
          <a:cs typeface="+mn-cs"/>
        </a:defRPr>
      </a:lvl8pPr>
      <a:lvl9pPr marL="4392412" algn="l" defTabSz="1098103" rtl="0" eaLnBrk="1" latinLnBrk="0" hangingPunct="1">
        <a:defRPr sz="21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744" y="862192"/>
            <a:ext cx="10239156" cy="369653"/>
          </a:xfrm>
          <a:prstGeom prst="rect">
            <a:avLst/>
          </a:prstGeom>
        </p:spPr>
        <p:txBody>
          <a:bodyPr vert="horz" wrap="square" lIns="0" tIns="0" rIns="0" bIns="0" rtlCol="0" anchor="b"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71744" y="1844765"/>
            <a:ext cx="10239156" cy="1012713"/>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9253" y="7754449"/>
            <a:ext cx="2562172" cy="402483"/>
          </a:xfrm>
          <a:prstGeom prst="rect">
            <a:avLst/>
          </a:prstGeom>
        </p:spPr>
        <p:txBody>
          <a:bodyPr vert="horz" lIns="91440" tIns="45720" rIns="91440" bIns="45720" rtlCol="0" anchor="ctr"/>
          <a:lstStyle>
            <a:lvl1pPr algn="l">
              <a:defRPr sz="1441">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74603" y="7216940"/>
            <a:ext cx="3477234" cy="110928"/>
          </a:xfrm>
          <a:prstGeom prst="rect">
            <a:avLst/>
          </a:prstGeom>
        </p:spPr>
        <p:txBody>
          <a:bodyPr vert="horz" lIns="0" tIns="0" rIns="0" bIns="0" rtlCol="0" anchor="ctr">
            <a:spAutoFit/>
          </a:bodyPr>
          <a:lstStyle>
            <a:lvl1pPr algn="l">
              <a:defRPr sz="721">
                <a:solidFill>
                  <a:schemeClr val="bg2"/>
                </a:solidFill>
              </a:defRPr>
            </a:lvl1pPr>
          </a:lstStyle>
          <a:p>
            <a:endParaRPr lang="en-US" dirty="0"/>
          </a:p>
        </p:txBody>
      </p:sp>
      <p:sp>
        <p:nvSpPr>
          <p:cNvPr id="6" name="Slide Number Placeholder 5"/>
          <p:cNvSpPr>
            <a:spLocks noGrp="1"/>
          </p:cNvSpPr>
          <p:nvPr>
            <p:ph type="sldNum" sz="quarter" idx="4"/>
          </p:nvPr>
        </p:nvSpPr>
        <p:spPr>
          <a:xfrm>
            <a:off x="8046823" y="7180009"/>
            <a:ext cx="2562172" cy="147861"/>
          </a:xfrm>
          <a:prstGeom prst="rect">
            <a:avLst/>
          </a:prstGeom>
        </p:spPr>
        <p:txBody>
          <a:bodyPr vert="horz" lIns="0" tIns="0" rIns="0" bIns="0" rtlCol="0" anchor="ctr">
            <a:spAutoFit/>
          </a:bodyPr>
          <a:lstStyle>
            <a:lvl1pPr algn="r">
              <a:defRPr sz="961">
                <a:solidFill>
                  <a:schemeClr val="tx1"/>
                </a:solidFill>
              </a:defRPr>
            </a:lvl1pPr>
          </a:lstStyle>
          <a:p>
            <a:fld id="{F06B2653-D1AD-46BA-BB88-3123B5BA212E}" type="slidenum">
              <a:rPr lang="en-US" smtClean="0"/>
              <a:pPr/>
              <a:t>‹#›</a:t>
            </a:fld>
            <a:endParaRPr lang="en-US"/>
          </a:p>
        </p:txBody>
      </p:sp>
      <p:sp>
        <p:nvSpPr>
          <p:cNvPr id="10" name="Freeform 5"/>
          <p:cNvSpPr>
            <a:spLocks/>
          </p:cNvSpPr>
          <p:nvPr/>
        </p:nvSpPr>
        <p:spPr bwMode="auto">
          <a:xfrm>
            <a:off x="-4018"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95309187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80" r:id="rId45"/>
    <p:sldLayoutId id="2147483881" r:id="rId46"/>
    <p:sldLayoutId id="2147483882" r:id="rId47"/>
    <p:sldLayoutId id="2147483883" r:id="rId48"/>
    <p:sldLayoutId id="2147483884" r:id="rId49"/>
    <p:sldLayoutId id="2147484081" r:id="rId50"/>
    <p:sldLayoutId id="2147484122" r:id="rId51"/>
    <p:sldLayoutId id="2147484266" r:id="rId52"/>
    <p:sldLayoutId id="2147484362" r:id="rId53"/>
  </p:sldLayoutIdLst>
  <p:timing>
    <p:tnLst>
      <p:par>
        <p:cTn id="1" dur="indefinite" restart="never" nodeType="tmRoot"/>
      </p:par>
    </p:tnLst>
  </p:timing>
  <p:hf hdr="0" ftr="0" dt="0"/>
  <p:txStyles>
    <p:titleStyle>
      <a:lvl1pPr algn="l" defTabSz="1098103" rtl="0" eaLnBrk="1" latinLnBrk="0" hangingPunct="1">
        <a:spcBef>
          <a:spcPct val="0"/>
        </a:spcBef>
        <a:buNone/>
        <a:defRPr sz="2402" kern="1200">
          <a:solidFill>
            <a:schemeClr val="tx1"/>
          </a:solidFill>
          <a:latin typeface="+mj-lt"/>
          <a:ea typeface="+mj-ea"/>
          <a:cs typeface="+mj-cs"/>
        </a:defRPr>
      </a:lvl1pPr>
    </p:titleStyle>
    <p:body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p:bodyStyle>
    <p:otherStyle>
      <a:defPPr>
        <a:defRPr lang="en-US"/>
      </a:defPPr>
      <a:lvl1pPr marL="0" algn="l" defTabSz="1098103" rtl="0" eaLnBrk="1" latinLnBrk="0" hangingPunct="1">
        <a:defRPr sz="2162" kern="1200">
          <a:solidFill>
            <a:schemeClr val="tx1"/>
          </a:solidFill>
          <a:latin typeface="+mn-lt"/>
          <a:ea typeface="+mn-ea"/>
          <a:cs typeface="+mn-cs"/>
        </a:defRPr>
      </a:lvl1pPr>
      <a:lvl2pPr marL="549051" algn="l" defTabSz="1098103" rtl="0" eaLnBrk="1" latinLnBrk="0" hangingPunct="1">
        <a:defRPr sz="2162" kern="1200">
          <a:solidFill>
            <a:schemeClr val="tx1"/>
          </a:solidFill>
          <a:latin typeface="+mn-lt"/>
          <a:ea typeface="+mn-ea"/>
          <a:cs typeface="+mn-cs"/>
        </a:defRPr>
      </a:lvl2pPr>
      <a:lvl3pPr marL="1098103" algn="l" defTabSz="1098103" rtl="0" eaLnBrk="1" latinLnBrk="0" hangingPunct="1">
        <a:defRPr sz="2162" kern="1200">
          <a:solidFill>
            <a:schemeClr val="tx1"/>
          </a:solidFill>
          <a:latin typeface="+mn-lt"/>
          <a:ea typeface="+mn-ea"/>
          <a:cs typeface="+mn-cs"/>
        </a:defRPr>
      </a:lvl3pPr>
      <a:lvl4pPr marL="1647154" algn="l" defTabSz="1098103" rtl="0" eaLnBrk="1" latinLnBrk="0" hangingPunct="1">
        <a:defRPr sz="2162" kern="1200">
          <a:solidFill>
            <a:schemeClr val="tx1"/>
          </a:solidFill>
          <a:latin typeface="+mn-lt"/>
          <a:ea typeface="+mn-ea"/>
          <a:cs typeface="+mn-cs"/>
        </a:defRPr>
      </a:lvl4pPr>
      <a:lvl5pPr marL="2196206" algn="l" defTabSz="1098103" rtl="0" eaLnBrk="1" latinLnBrk="0" hangingPunct="1">
        <a:defRPr sz="2162" kern="1200">
          <a:solidFill>
            <a:schemeClr val="tx1"/>
          </a:solidFill>
          <a:latin typeface="+mn-lt"/>
          <a:ea typeface="+mn-ea"/>
          <a:cs typeface="+mn-cs"/>
        </a:defRPr>
      </a:lvl5pPr>
      <a:lvl6pPr marL="2745257" algn="l" defTabSz="1098103" rtl="0" eaLnBrk="1" latinLnBrk="0" hangingPunct="1">
        <a:defRPr sz="2162" kern="1200">
          <a:solidFill>
            <a:schemeClr val="tx1"/>
          </a:solidFill>
          <a:latin typeface="+mn-lt"/>
          <a:ea typeface="+mn-ea"/>
          <a:cs typeface="+mn-cs"/>
        </a:defRPr>
      </a:lvl6pPr>
      <a:lvl7pPr marL="3294309" algn="l" defTabSz="1098103" rtl="0" eaLnBrk="1" latinLnBrk="0" hangingPunct="1">
        <a:defRPr sz="2162" kern="1200">
          <a:solidFill>
            <a:schemeClr val="tx1"/>
          </a:solidFill>
          <a:latin typeface="+mn-lt"/>
          <a:ea typeface="+mn-ea"/>
          <a:cs typeface="+mn-cs"/>
        </a:defRPr>
      </a:lvl7pPr>
      <a:lvl8pPr marL="3843360" algn="l" defTabSz="1098103" rtl="0" eaLnBrk="1" latinLnBrk="0" hangingPunct="1">
        <a:defRPr sz="2162" kern="1200">
          <a:solidFill>
            <a:schemeClr val="tx1"/>
          </a:solidFill>
          <a:latin typeface="+mn-lt"/>
          <a:ea typeface="+mn-ea"/>
          <a:cs typeface="+mn-cs"/>
        </a:defRPr>
      </a:lvl8pPr>
      <a:lvl9pPr marL="4392412" algn="l" defTabSz="1098103" rtl="0" eaLnBrk="1" latinLnBrk="0" hangingPunct="1">
        <a:defRPr sz="21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744" y="862384"/>
            <a:ext cx="10239156" cy="369460"/>
          </a:xfrm>
          <a:prstGeom prst="rect">
            <a:avLst/>
          </a:prstGeom>
        </p:spPr>
        <p:txBody>
          <a:bodyPr vert="horz" wrap="square" lIns="0" tIns="0" rIns="0" bIns="0" rtlCol="0" anchor="b"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71744" y="1844766"/>
            <a:ext cx="10239156" cy="101258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9253" y="7754449"/>
            <a:ext cx="2562172" cy="402483"/>
          </a:xfrm>
          <a:prstGeom prst="rect">
            <a:avLst/>
          </a:prstGeom>
        </p:spPr>
        <p:txBody>
          <a:bodyPr vert="horz" lIns="91440" tIns="45720" rIns="91440" bIns="45720" rtlCol="0" anchor="ctr"/>
          <a:lstStyle>
            <a:lvl1pPr algn="l">
              <a:defRPr sz="1441">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74604" y="7217004"/>
            <a:ext cx="3477234" cy="110800"/>
          </a:xfrm>
          <a:prstGeom prst="rect">
            <a:avLst/>
          </a:prstGeom>
        </p:spPr>
        <p:txBody>
          <a:bodyPr vert="horz" lIns="0" tIns="0" rIns="0" bIns="0" rtlCol="0" anchor="ctr">
            <a:spAutoFit/>
          </a:bodyPr>
          <a:lstStyle>
            <a:lvl1pPr algn="l">
              <a:defRPr sz="720">
                <a:solidFill>
                  <a:schemeClr val="bg2"/>
                </a:solidFill>
              </a:defRPr>
            </a:lvl1pPr>
          </a:lstStyle>
          <a:p>
            <a:endParaRPr lang="en-US" dirty="0"/>
          </a:p>
        </p:txBody>
      </p:sp>
      <p:sp>
        <p:nvSpPr>
          <p:cNvPr id="6" name="Slide Number Placeholder 5"/>
          <p:cNvSpPr>
            <a:spLocks noGrp="1"/>
          </p:cNvSpPr>
          <p:nvPr>
            <p:ph type="sldNum" sz="quarter" idx="4"/>
          </p:nvPr>
        </p:nvSpPr>
        <p:spPr>
          <a:xfrm>
            <a:off x="8046823" y="7027340"/>
            <a:ext cx="2562172" cy="147733"/>
          </a:xfrm>
          <a:prstGeom prst="rect">
            <a:avLst/>
          </a:prstGeom>
        </p:spPr>
        <p:txBody>
          <a:bodyPr vert="horz" lIns="0" tIns="0" rIns="0" bIns="0" rtlCol="0" anchor="ctr">
            <a:spAutoFit/>
          </a:bodyPr>
          <a:lstStyle>
            <a:lvl1pPr algn="r">
              <a:defRPr sz="960">
                <a:solidFill>
                  <a:schemeClr val="tx1"/>
                </a:solidFill>
              </a:defRPr>
            </a:lvl1pPr>
          </a:lstStyle>
          <a:p>
            <a:fld id="{F06B2653-D1AD-46BA-BB88-3123B5BA212E}" type="slidenum">
              <a:rPr lang="en-US" smtClean="0"/>
              <a:pPr/>
              <a:t>‹#›</a:t>
            </a:fld>
            <a:endParaRPr lang="en-US"/>
          </a:p>
        </p:txBody>
      </p:sp>
      <p:sp>
        <p:nvSpPr>
          <p:cNvPr id="10" name="Freeform 5"/>
          <p:cNvSpPr>
            <a:spLocks/>
          </p:cNvSpPr>
          <p:nvPr/>
        </p:nvSpPr>
        <p:spPr bwMode="auto">
          <a:xfrm>
            <a:off x="-4019" y="1476487"/>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1290636018"/>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 id="2147483928" r:id="rId41"/>
    <p:sldLayoutId id="2147483929" r:id="rId42"/>
    <p:sldLayoutId id="2147483930" r:id="rId43"/>
    <p:sldLayoutId id="2147483931" r:id="rId44"/>
    <p:sldLayoutId id="2147483932" r:id="rId45"/>
    <p:sldLayoutId id="2147483933" r:id="rId46"/>
    <p:sldLayoutId id="2147483934" r:id="rId47"/>
    <p:sldLayoutId id="2147483935" r:id="rId48"/>
    <p:sldLayoutId id="2147483936" r:id="rId49"/>
    <p:sldLayoutId id="2147483937" r:id="rId50"/>
    <p:sldLayoutId id="2147483938" r:id="rId51"/>
    <p:sldLayoutId id="2147483939" r:id="rId52"/>
    <p:sldLayoutId id="2147483940" r:id="rId53"/>
    <p:sldLayoutId id="2147483941" r:id="rId54"/>
    <p:sldLayoutId id="2147483942" r:id="rId55"/>
    <p:sldLayoutId id="2147483943" r:id="rId56"/>
    <p:sldLayoutId id="2147483944" r:id="rId57"/>
    <p:sldLayoutId id="2147483945" r:id="rId58"/>
    <p:sldLayoutId id="2147483946" r:id="rId59"/>
    <p:sldLayoutId id="2147483947" r:id="rId60"/>
    <p:sldLayoutId id="2147483948" r:id="rId61"/>
    <p:sldLayoutId id="2147483949" r:id="rId62"/>
    <p:sldLayoutId id="2147483950" r:id="rId63"/>
    <p:sldLayoutId id="2147483951" r:id="rId64"/>
    <p:sldLayoutId id="2147483952" r:id="rId65"/>
    <p:sldLayoutId id="2147483953" r:id="rId66"/>
    <p:sldLayoutId id="2147483954" r:id="rId67"/>
    <p:sldLayoutId id="2147483955" r:id="rId68"/>
    <p:sldLayoutId id="2147483956" r:id="rId69"/>
    <p:sldLayoutId id="2147483957" r:id="rId70"/>
  </p:sldLayoutIdLst>
  <p:hf sldNum="0" hdr="0" ftr="0" dt="0"/>
  <p:txStyles>
    <p:titleStyle>
      <a:lvl1pPr algn="l" defTabSz="1098025" rtl="0" eaLnBrk="1" latinLnBrk="0" hangingPunct="1">
        <a:spcBef>
          <a:spcPct val="0"/>
        </a:spcBef>
        <a:buNone/>
        <a:defRPr sz="2401" kern="1200">
          <a:solidFill>
            <a:schemeClr val="tx1"/>
          </a:solidFill>
          <a:latin typeface="+mj-lt"/>
          <a:ea typeface="+mj-ea"/>
          <a:cs typeface="+mj-cs"/>
        </a:defRPr>
      </a:lvl1pPr>
    </p:titleStyle>
    <p:bodyStyle>
      <a:lvl1pPr marL="0" indent="0" algn="l" defTabSz="1098025"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786" indent="-207786" algn="l" defTabSz="1098025"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47" indent="-200162" algn="l" defTabSz="1098025"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39" indent="-209692" algn="l" defTabSz="1098025" rtl="0" eaLnBrk="1" latinLnBrk="0" hangingPunct="1">
        <a:spcBef>
          <a:spcPct val="20000"/>
        </a:spcBef>
        <a:buFont typeface="Arial" panose="020B0604020202020204" pitchFamily="34" charset="0"/>
        <a:buChar char="•"/>
        <a:defRPr sz="960" kern="1200">
          <a:solidFill>
            <a:schemeClr val="bg2"/>
          </a:solidFill>
          <a:latin typeface="+mn-lt"/>
          <a:ea typeface="+mn-ea"/>
          <a:cs typeface="+mn-cs"/>
        </a:defRPr>
      </a:lvl4pPr>
      <a:lvl5pPr marL="825426" indent="-207786" algn="l" defTabSz="1098025"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570" indent="-274506" algn="l" defTabSz="1098025" rtl="0" eaLnBrk="1" latinLnBrk="0" hangingPunct="1">
        <a:spcBef>
          <a:spcPct val="20000"/>
        </a:spcBef>
        <a:buFont typeface="Arial" panose="020B0604020202020204" pitchFamily="34" charset="0"/>
        <a:buChar char="•"/>
        <a:defRPr sz="2401" kern="1200">
          <a:solidFill>
            <a:schemeClr val="tx1"/>
          </a:solidFill>
          <a:latin typeface="+mn-lt"/>
          <a:ea typeface="+mn-ea"/>
          <a:cs typeface="+mn-cs"/>
        </a:defRPr>
      </a:lvl6pPr>
      <a:lvl7pPr marL="3568582" indent="-274506" algn="l" defTabSz="1098025" rtl="0" eaLnBrk="1" latinLnBrk="0" hangingPunct="1">
        <a:spcBef>
          <a:spcPct val="20000"/>
        </a:spcBef>
        <a:buFont typeface="Arial" panose="020B0604020202020204" pitchFamily="34" charset="0"/>
        <a:buChar char="•"/>
        <a:defRPr sz="2401" kern="1200">
          <a:solidFill>
            <a:schemeClr val="tx1"/>
          </a:solidFill>
          <a:latin typeface="+mn-lt"/>
          <a:ea typeface="+mn-ea"/>
          <a:cs typeface="+mn-cs"/>
        </a:defRPr>
      </a:lvl7pPr>
      <a:lvl8pPr marL="4117595" indent="-274506" algn="l" defTabSz="1098025" rtl="0" eaLnBrk="1" latinLnBrk="0" hangingPunct="1">
        <a:spcBef>
          <a:spcPct val="20000"/>
        </a:spcBef>
        <a:buFont typeface="Arial" panose="020B0604020202020204" pitchFamily="34" charset="0"/>
        <a:buChar char="•"/>
        <a:defRPr sz="2401" kern="1200">
          <a:solidFill>
            <a:schemeClr val="tx1"/>
          </a:solidFill>
          <a:latin typeface="+mn-lt"/>
          <a:ea typeface="+mn-ea"/>
          <a:cs typeface="+mn-cs"/>
        </a:defRPr>
      </a:lvl8pPr>
      <a:lvl9pPr marL="4666607" indent="-274506" algn="l" defTabSz="1098025" rtl="0" eaLnBrk="1" latinLnBrk="0" hangingPunct="1">
        <a:spcBef>
          <a:spcPct val="20000"/>
        </a:spcBef>
        <a:buFont typeface="Arial" panose="020B0604020202020204" pitchFamily="34" charset="0"/>
        <a:buChar char="•"/>
        <a:defRPr sz="2401" kern="1200">
          <a:solidFill>
            <a:schemeClr val="tx1"/>
          </a:solidFill>
          <a:latin typeface="+mn-lt"/>
          <a:ea typeface="+mn-ea"/>
          <a:cs typeface="+mn-cs"/>
        </a:defRPr>
      </a:lvl9pPr>
    </p:bodyStyle>
    <p:otherStyle>
      <a:defPPr>
        <a:defRPr lang="en-US"/>
      </a:defPPr>
      <a:lvl1pPr marL="0" algn="l" defTabSz="1098025" rtl="0" eaLnBrk="1" latinLnBrk="0" hangingPunct="1">
        <a:defRPr sz="2161" kern="1200">
          <a:solidFill>
            <a:schemeClr val="tx1"/>
          </a:solidFill>
          <a:latin typeface="+mn-lt"/>
          <a:ea typeface="+mn-ea"/>
          <a:cs typeface="+mn-cs"/>
        </a:defRPr>
      </a:lvl1pPr>
      <a:lvl2pPr marL="549013" algn="l" defTabSz="1098025" rtl="0" eaLnBrk="1" latinLnBrk="0" hangingPunct="1">
        <a:defRPr sz="2161" kern="1200">
          <a:solidFill>
            <a:schemeClr val="tx1"/>
          </a:solidFill>
          <a:latin typeface="+mn-lt"/>
          <a:ea typeface="+mn-ea"/>
          <a:cs typeface="+mn-cs"/>
        </a:defRPr>
      </a:lvl2pPr>
      <a:lvl3pPr marL="1098025" algn="l" defTabSz="1098025" rtl="0" eaLnBrk="1" latinLnBrk="0" hangingPunct="1">
        <a:defRPr sz="2161" kern="1200">
          <a:solidFill>
            <a:schemeClr val="tx1"/>
          </a:solidFill>
          <a:latin typeface="+mn-lt"/>
          <a:ea typeface="+mn-ea"/>
          <a:cs typeface="+mn-cs"/>
        </a:defRPr>
      </a:lvl3pPr>
      <a:lvl4pPr marL="1647038" algn="l" defTabSz="1098025" rtl="0" eaLnBrk="1" latinLnBrk="0" hangingPunct="1">
        <a:defRPr sz="2161" kern="1200">
          <a:solidFill>
            <a:schemeClr val="tx1"/>
          </a:solidFill>
          <a:latin typeface="+mn-lt"/>
          <a:ea typeface="+mn-ea"/>
          <a:cs typeface="+mn-cs"/>
        </a:defRPr>
      </a:lvl4pPr>
      <a:lvl5pPr marL="2196051" algn="l" defTabSz="1098025" rtl="0" eaLnBrk="1" latinLnBrk="0" hangingPunct="1">
        <a:defRPr sz="2161" kern="1200">
          <a:solidFill>
            <a:schemeClr val="tx1"/>
          </a:solidFill>
          <a:latin typeface="+mn-lt"/>
          <a:ea typeface="+mn-ea"/>
          <a:cs typeface="+mn-cs"/>
        </a:defRPr>
      </a:lvl5pPr>
      <a:lvl6pPr marL="2745063" algn="l" defTabSz="1098025" rtl="0" eaLnBrk="1" latinLnBrk="0" hangingPunct="1">
        <a:defRPr sz="2161" kern="1200">
          <a:solidFill>
            <a:schemeClr val="tx1"/>
          </a:solidFill>
          <a:latin typeface="+mn-lt"/>
          <a:ea typeface="+mn-ea"/>
          <a:cs typeface="+mn-cs"/>
        </a:defRPr>
      </a:lvl6pPr>
      <a:lvl7pPr marL="3294076" algn="l" defTabSz="1098025" rtl="0" eaLnBrk="1" latinLnBrk="0" hangingPunct="1">
        <a:defRPr sz="2161" kern="1200">
          <a:solidFill>
            <a:schemeClr val="tx1"/>
          </a:solidFill>
          <a:latin typeface="+mn-lt"/>
          <a:ea typeface="+mn-ea"/>
          <a:cs typeface="+mn-cs"/>
        </a:defRPr>
      </a:lvl7pPr>
      <a:lvl8pPr marL="3843089" algn="l" defTabSz="1098025" rtl="0" eaLnBrk="1" latinLnBrk="0" hangingPunct="1">
        <a:defRPr sz="2161" kern="1200">
          <a:solidFill>
            <a:schemeClr val="tx1"/>
          </a:solidFill>
          <a:latin typeface="+mn-lt"/>
          <a:ea typeface="+mn-ea"/>
          <a:cs typeface="+mn-cs"/>
        </a:defRPr>
      </a:lvl8pPr>
      <a:lvl9pPr marL="4392101" algn="l" defTabSz="1098025" rtl="0" eaLnBrk="1" latinLnBrk="0" hangingPunct="1">
        <a:defRPr sz="216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a:xfrm>
            <a:off x="-1" y="6502083"/>
            <a:ext cx="10980739" cy="1063954"/>
          </a:xfrm>
          <a:prstGeom prst="rect">
            <a:avLst/>
          </a:prstGeom>
        </p:spPr>
      </p:pic>
      <p:sp>
        <p:nvSpPr>
          <p:cNvPr id="1027" name="Espace réservé du texte 2"/>
          <p:cNvSpPr>
            <a:spLocks noGrp="1"/>
          </p:cNvSpPr>
          <p:nvPr>
            <p:ph type="body" idx="1"/>
          </p:nvPr>
        </p:nvSpPr>
        <p:spPr bwMode="auto">
          <a:xfrm>
            <a:off x="345055" y="1581933"/>
            <a:ext cx="10321133" cy="491984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CH" dirty="0"/>
              <a:t>Cliquez pour modifier les styles du texte du masque</a:t>
            </a:r>
          </a:p>
          <a:p>
            <a:pPr lvl="1"/>
            <a:r>
              <a:rPr lang="fr-CH" dirty="0"/>
              <a:t>Deuxième niveau</a:t>
            </a:r>
          </a:p>
          <a:p>
            <a:pPr lvl="2"/>
            <a:r>
              <a:rPr lang="fr-CH" dirty="0"/>
              <a:t>Troisième niveau</a:t>
            </a:r>
          </a:p>
        </p:txBody>
      </p:sp>
      <p:cxnSp>
        <p:nvCxnSpPr>
          <p:cNvPr id="11" name="Straight Connector 10"/>
          <p:cNvCxnSpPr/>
          <p:nvPr userDrawn="1"/>
        </p:nvCxnSpPr>
        <p:spPr>
          <a:xfrm>
            <a:off x="235938" y="170795"/>
            <a:ext cx="0" cy="1237304"/>
          </a:xfrm>
          <a:prstGeom prst="line">
            <a:avLst/>
          </a:prstGeom>
          <a:ln w="12700">
            <a:solidFill>
              <a:srgbClr val="2A6D81"/>
            </a:solidFill>
          </a:ln>
          <a:effectLst/>
        </p:spPr>
        <p:style>
          <a:lnRef idx="2">
            <a:schemeClr val="accent1"/>
          </a:lnRef>
          <a:fillRef idx="0">
            <a:schemeClr val="accent1"/>
          </a:fillRef>
          <a:effectRef idx="1">
            <a:schemeClr val="accent1"/>
          </a:effectRef>
          <a:fontRef idx="minor">
            <a:schemeClr val="tx1"/>
          </a:fontRef>
        </p:style>
      </p:cxnSp>
      <p:pic>
        <p:nvPicPr>
          <p:cNvPr id="13" name="Image 10"/>
          <p:cNvPicPr>
            <a:picLocks noChangeAspect="1"/>
          </p:cNvPicPr>
          <p:nvPr userDrawn="1"/>
        </p:nvPicPr>
        <p:blipFill>
          <a:blip r:embed="rId8" cstate="email">
            <a:extLst>
              <a:ext uri="{28A0092B-C50C-407E-A947-70E740481C1C}">
                <a14:useLocalDpi xmlns:a14="http://schemas.microsoft.com/office/drawing/2010/main" val="0"/>
              </a:ext>
            </a:extLst>
          </a:blip>
          <a:stretch>
            <a:fillRect/>
          </a:stretch>
        </p:blipFill>
        <p:spPr bwMode="auto">
          <a:xfrm>
            <a:off x="8551097" y="535997"/>
            <a:ext cx="1960859" cy="5014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Espace réservé de la date 3"/>
          <p:cNvSpPr>
            <a:spLocks noGrp="1"/>
          </p:cNvSpPr>
          <p:nvPr>
            <p:ph type="dt" sz="half" idx="2"/>
          </p:nvPr>
        </p:nvSpPr>
        <p:spPr>
          <a:xfrm>
            <a:off x="1777386" y="7082759"/>
            <a:ext cx="1488574" cy="402483"/>
          </a:xfrm>
          <a:prstGeom prst="rect">
            <a:avLst/>
          </a:prstGeom>
        </p:spPr>
        <p:txBody>
          <a:bodyPr vert="horz" wrap="square" lIns="0" tIns="0" rIns="0" bIns="0" numCol="1" anchor="ctr" anchorCtr="0" compatLnSpc="1">
            <a:prstTxWarp prst="textNoShape">
              <a:avLst/>
            </a:prstTxWarp>
          </a:bodyPr>
          <a:lstStyle>
            <a:lvl1pPr algn="l">
              <a:defRPr sz="961">
                <a:solidFill>
                  <a:schemeClr val="tx2"/>
                </a:solidFill>
                <a:latin typeface="+mn-lt"/>
                <a:cs typeface="BentonSans Book" charset="0"/>
              </a:defRPr>
            </a:lvl1pPr>
          </a:lstStyle>
          <a:p>
            <a:pPr defTabSz="549053" fontAlgn="base">
              <a:spcBef>
                <a:spcPct val="0"/>
              </a:spcBef>
              <a:spcAft>
                <a:spcPct val="0"/>
              </a:spcAft>
              <a:defRPr/>
            </a:pPr>
            <a:endParaRPr lang="fr-FR" dirty="0">
              <a:solidFill>
                <a:srgbClr val="537992"/>
              </a:solidFill>
              <a:ea typeface="ＭＳ Ｐゴシック" charset="0"/>
            </a:endParaRPr>
          </a:p>
        </p:txBody>
      </p:sp>
      <p:sp>
        <p:nvSpPr>
          <p:cNvPr id="6" name="Title Placeholder 5"/>
          <p:cNvSpPr>
            <a:spLocks noGrp="1"/>
          </p:cNvSpPr>
          <p:nvPr>
            <p:ph type="title"/>
          </p:nvPr>
        </p:nvSpPr>
        <p:spPr>
          <a:xfrm>
            <a:off x="345055" y="170795"/>
            <a:ext cx="7913375" cy="1237304"/>
          </a:xfrm>
          <a:prstGeom prst="rect">
            <a:avLst/>
          </a:prstGeom>
        </p:spPr>
        <p:txBody>
          <a:bodyPr vert="horz" lIns="0" tIns="0" rIns="0" bIns="0" rtlCol="0" anchor="t" anchorCtr="0">
            <a:normAutofit/>
          </a:bodyPr>
          <a:lstStyle/>
          <a:p>
            <a:r>
              <a:rPr lang="en-US" dirty="0" smtClean="0"/>
              <a:t>Click to edit Master title style</a:t>
            </a:r>
            <a:endParaRPr lang="en-US" dirty="0"/>
          </a:p>
        </p:txBody>
      </p:sp>
      <p:sp>
        <p:nvSpPr>
          <p:cNvPr id="9" name="Footer Placeholder 8"/>
          <p:cNvSpPr>
            <a:spLocks noGrp="1"/>
          </p:cNvSpPr>
          <p:nvPr>
            <p:ph type="ftr" sz="quarter" idx="3"/>
          </p:nvPr>
        </p:nvSpPr>
        <p:spPr>
          <a:xfrm>
            <a:off x="3637369" y="7082759"/>
            <a:ext cx="3705999" cy="403649"/>
          </a:xfrm>
          <a:prstGeom prst="rect">
            <a:avLst/>
          </a:prstGeom>
        </p:spPr>
        <p:txBody>
          <a:bodyPr vert="horz" lIns="0" tIns="0" rIns="0" bIns="0" rtlCol="0" anchor="ctr"/>
          <a:lstStyle>
            <a:lvl1pPr algn="ctr">
              <a:defRPr sz="961">
                <a:solidFill>
                  <a:schemeClr val="tx2"/>
                </a:solidFill>
                <a:latin typeface="+mn-lt"/>
              </a:defRPr>
            </a:lvl1pPr>
          </a:lstStyle>
          <a:p>
            <a:pPr defTabSz="549053" fontAlgn="base">
              <a:spcBef>
                <a:spcPct val="0"/>
              </a:spcBef>
              <a:spcAft>
                <a:spcPct val="0"/>
              </a:spcAft>
            </a:pPr>
            <a:endParaRPr lang="en-US" dirty="0">
              <a:solidFill>
                <a:srgbClr val="537992"/>
              </a:solidFill>
              <a:ea typeface="ＭＳ Ｐゴシック" charset="0"/>
            </a:endParaRPr>
          </a:p>
        </p:txBody>
      </p:sp>
      <p:sp>
        <p:nvSpPr>
          <p:cNvPr id="10" name="Slide Number Placeholder 9"/>
          <p:cNvSpPr>
            <a:spLocks noGrp="1"/>
          </p:cNvSpPr>
          <p:nvPr>
            <p:ph type="sldNum" sz="quarter" idx="4"/>
          </p:nvPr>
        </p:nvSpPr>
        <p:spPr>
          <a:xfrm>
            <a:off x="345055" y="7081594"/>
            <a:ext cx="1246624" cy="403649"/>
          </a:xfrm>
          <a:prstGeom prst="rect">
            <a:avLst/>
          </a:prstGeom>
        </p:spPr>
        <p:txBody>
          <a:bodyPr vert="horz" lIns="0" tIns="0" rIns="0" bIns="0" rtlCol="0" anchor="ctr"/>
          <a:lstStyle>
            <a:lvl1pPr algn="l">
              <a:defRPr sz="961">
                <a:solidFill>
                  <a:schemeClr val="tx2"/>
                </a:solidFill>
                <a:latin typeface="+mn-lt"/>
              </a:defRPr>
            </a:lvl1pPr>
          </a:lstStyle>
          <a:p>
            <a:pPr defTabSz="549053" fontAlgn="base">
              <a:spcBef>
                <a:spcPct val="0"/>
              </a:spcBef>
              <a:spcAft>
                <a:spcPct val="0"/>
              </a:spcAft>
            </a:pPr>
            <a:fld id="{9A4C1D31-8393-DE43-ADE8-0043805816BE}" type="slidenum">
              <a:rPr lang="en-US" smtClean="0">
                <a:solidFill>
                  <a:srgbClr val="537992"/>
                </a:solidFill>
                <a:ea typeface="ＭＳ Ｐゴシック" charset="0"/>
              </a:rPr>
              <a:pPr defTabSz="549053" fontAlgn="base">
                <a:spcBef>
                  <a:spcPct val="0"/>
                </a:spcBef>
                <a:spcAft>
                  <a:spcPct val="0"/>
                </a:spcAft>
              </a:pPr>
              <a:t>‹#›</a:t>
            </a:fld>
            <a:endParaRPr lang="en-US">
              <a:solidFill>
                <a:srgbClr val="537992"/>
              </a:solidFill>
              <a:ea typeface="ＭＳ Ｐゴシック" charset="0"/>
            </a:endParaRPr>
          </a:p>
        </p:txBody>
      </p:sp>
    </p:spTree>
    <p:extLst>
      <p:ext uri="{BB962C8B-B14F-4D97-AF65-F5344CB8AC3E}">
        <p14:creationId xmlns:p14="http://schemas.microsoft.com/office/powerpoint/2010/main" val="1228594427"/>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Lst>
  <p:timing>
    <p:tnLst>
      <p:par>
        <p:cTn id="1" dur="indefinite" restart="never" nodeType="tmRoot"/>
      </p:par>
    </p:tnLst>
  </p:timing>
  <p:hf hdr="0" ftr="0" dt="0"/>
  <p:txStyles>
    <p:titleStyle>
      <a:lvl1pPr algn="l" defTabSz="549053" rtl="0" eaLnBrk="1" fontAlgn="base" hangingPunct="1">
        <a:spcBef>
          <a:spcPct val="0"/>
        </a:spcBef>
        <a:spcAft>
          <a:spcPct val="0"/>
        </a:spcAft>
        <a:defRPr sz="2882" b="1" kern="1200" cap="all">
          <a:solidFill>
            <a:schemeClr val="tx2"/>
          </a:solidFill>
          <a:latin typeface="+mj-lt"/>
          <a:ea typeface="Bebas Neue" charset="0"/>
          <a:cs typeface="Bebas Neue" charset="0"/>
        </a:defRPr>
      </a:lvl1pPr>
      <a:lvl2pPr algn="l" defTabSz="549053" rtl="0" eaLnBrk="1" fontAlgn="base" hangingPunct="1">
        <a:spcBef>
          <a:spcPct val="0"/>
        </a:spcBef>
        <a:spcAft>
          <a:spcPct val="0"/>
        </a:spcAft>
        <a:defRPr sz="3843">
          <a:solidFill>
            <a:schemeClr val="tx1"/>
          </a:solidFill>
          <a:latin typeface="Arial" charset="0"/>
          <a:ea typeface="ＭＳ Ｐゴシック" charset="0"/>
        </a:defRPr>
      </a:lvl2pPr>
      <a:lvl3pPr algn="l" defTabSz="549053" rtl="0" eaLnBrk="1" fontAlgn="base" hangingPunct="1">
        <a:spcBef>
          <a:spcPct val="0"/>
        </a:spcBef>
        <a:spcAft>
          <a:spcPct val="0"/>
        </a:spcAft>
        <a:defRPr sz="3843">
          <a:solidFill>
            <a:schemeClr val="tx1"/>
          </a:solidFill>
          <a:latin typeface="Arial" charset="0"/>
          <a:ea typeface="ＭＳ Ｐゴシック" charset="0"/>
        </a:defRPr>
      </a:lvl3pPr>
      <a:lvl4pPr algn="l" defTabSz="549053" rtl="0" eaLnBrk="1" fontAlgn="base" hangingPunct="1">
        <a:spcBef>
          <a:spcPct val="0"/>
        </a:spcBef>
        <a:spcAft>
          <a:spcPct val="0"/>
        </a:spcAft>
        <a:defRPr sz="3843">
          <a:solidFill>
            <a:schemeClr val="tx1"/>
          </a:solidFill>
          <a:latin typeface="Arial" charset="0"/>
          <a:ea typeface="ＭＳ Ｐゴシック" charset="0"/>
        </a:defRPr>
      </a:lvl4pPr>
      <a:lvl5pPr algn="l" defTabSz="549053" rtl="0" eaLnBrk="1" fontAlgn="base" hangingPunct="1">
        <a:spcBef>
          <a:spcPct val="0"/>
        </a:spcBef>
        <a:spcAft>
          <a:spcPct val="0"/>
        </a:spcAft>
        <a:defRPr sz="3843">
          <a:solidFill>
            <a:schemeClr val="tx1"/>
          </a:solidFill>
          <a:latin typeface="Arial" charset="0"/>
          <a:ea typeface="ＭＳ Ｐゴシック" charset="0"/>
        </a:defRPr>
      </a:lvl5pPr>
      <a:lvl6pPr marL="549053" algn="l" defTabSz="549053" rtl="0" eaLnBrk="1" fontAlgn="base" hangingPunct="1">
        <a:spcBef>
          <a:spcPct val="0"/>
        </a:spcBef>
        <a:spcAft>
          <a:spcPct val="0"/>
        </a:spcAft>
        <a:defRPr sz="3843">
          <a:solidFill>
            <a:schemeClr val="tx1"/>
          </a:solidFill>
          <a:latin typeface="Bebas Neue" charset="0"/>
          <a:ea typeface="ＭＳ Ｐゴシック" charset="0"/>
        </a:defRPr>
      </a:lvl6pPr>
      <a:lvl7pPr marL="1098106" algn="l" defTabSz="549053" rtl="0" eaLnBrk="1" fontAlgn="base" hangingPunct="1">
        <a:spcBef>
          <a:spcPct val="0"/>
        </a:spcBef>
        <a:spcAft>
          <a:spcPct val="0"/>
        </a:spcAft>
        <a:defRPr sz="3843">
          <a:solidFill>
            <a:schemeClr val="tx1"/>
          </a:solidFill>
          <a:latin typeface="Bebas Neue" charset="0"/>
          <a:ea typeface="ＭＳ Ｐゴシック" charset="0"/>
        </a:defRPr>
      </a:lvl7pPr>
      <a:lvl8pPr marL="1647159" algn="l" defTabSz="549053" rtl="0" eaLnBrk="1" fontAlgn="base" hangingPunct="1">
        <a:spcBef>
          <a:spcPct val="0"/>
        </a:spcBef>
        <a:spcAft>
          <a:spcPct val="0"/>
        </a:spcAft>
        <a:defRPr sz="3843">
          <a:solidFill>
            <a:schemeClr val="tx1"/>
          </a:solidFill>
          <a:latin typeface="Bebas Neue" charset="0"/>
          <a:ea typeface="ＭＳ Ｐゴシック" charset="0"/>
        </a:defRPr>
      </a:lvl8pPr>
      <a:lvl9pPr marL="2196212" algn="l" defTabSz="549053" rtl="0" eaLnBrk="1" fontAlgn="base" hangingPunct="1">
        <a:spcBef>
          <a:spcPct val="0"/>
        </a:spcBef>
        <a:spcAft>
          <a:spcPct val="0"/>
        </a:spcAft>
        <a:defRPr sz="3843">
          <a:solidFill>
            <a:schemeClr val="tx1"/>
          </a:solidFill>
          <a:latin typeface="Bebas Neue" charset="0"/>
          <a:ea typeface="ＭＳ Ｐゴシック" charset="0"/>
        </a:defRPr>
      </a:lvl9pPr>
    </p:titleStyle>
    <p:bodyStyle>
      <a:lvl1pPr marL="221146" indent="-221146" algn="l" defTabSz="549053" rtl="0" eaLnBrk="1" fontAlgn="base" hangingPunct="1">
        <a:spcBef>
          <a:spcPct val="20000"/>
        </a:spcBef>
        <a:spcAft>
          <a:spcPct val="0"/>
        </a:spcAft>
        <a:buClr>
          <a:srgbClr val="00A0AF"/>
        </a:buClr>
        <a:buFont typeface="Arial" charset="0"/>
        <a:buChar char="•"/>
        <a:defRPr sz="2162" kern="1200">
          <a:solidFill>
            <a:schemeClr val="tx1"/>
          </a:solidFill>
          <a:latin typeface="Arial"/>
          <a:ea typeface="ＭＳ Ｐゴシック" charset="0"/>
          <a:cs typeface="Arial"/>
        </a:defRPr>
      </a:lvl1pPr>
      <a:lvl2pPr marL="432761" indent="-211615" algn="l" defTabSz="549053" rtl="0" eaLnBrk="1" fontAlgn="base" hangingPunct="1">
        <a:spcBef>
          <a:spcPct val="20000"/>
        </a:spcBef>
        <a:spcAft>
          <a:spcPct val="0"/>
        </a:spcAft>
        <a:buClr>
          <a:srgbClr val="00A0AF"/>
        </a:buClr>
        <a:buFont typeface="Arial" charset="0"/>
        <a:buChar char="•"/>
        <a:defRPr sz="2162" kern="1200">
          <a:solidFill>
            <a:schemeClr val="tx1"/>
          </a:solidFill>
          <a:latin typeface="Arial"/>
          <a:ea typeface="ＭＳ Ｐゴシック" charset="0"/>
          <a:cs typeface="Arial"/>
        </a:defRPr>
      </a:lvl2pPr>
      <a:lvl3pPr marL="650095" indent="-221146" algn="l" defTabSz="549053" rtl="0" eaLnBrk="1" fontAlgn="base" hangingPunct="1">
        <a:spcBef>
          <a:spcPct val="20000"/>
        </a:spcBef>
        <a:spcAft>
          <a:spcPct val="0"/>
        </a:spcAft>
        <a:buClr>
          <a:srgbClr val="00A0AF"/>
        </a:buClr>
        <a:buFont typeface="Arial" charset="0"/>
        <a:buChar char="•"/>
        <a:defRPr sz="2162" kern="1200">
          <a:solidFill>
            <a:schemeClr val="tx1"/>
          </a:solidFill>
          <a:latin typeface="Arial"/>
          <a:ea typeface="BentonSans Condensed Book" charset="0"/>
          <a:cs typeface="Arial"/>
        </a:defRPr>
      </a:lvl3pPr>
      <a:lvl4pPr marL="1082855" indent="-326001" algn="l" defTabSz="549053" rtl="0" eaLnBrk="1" fontAlgn="base" hangingPunct="1">
        <a:spcBef>
          <a:spcPct val="20000"/>
        </a:spcBef>
        <a:spcAft>
          <a:spcPct val="0"/>
        </a:spcAft>
        <a:buClr>
          <a:srgbClr val="00A0AF"/>
        </a:buClr>
        <a:buFont typeface="Arial" charset="0"/>
        <a:buChar char="•"/>
        <a:defRPr sz="3362" kern="1200">
          <a:solidFill>
            <a:schemeClr val="tx1"/>
          </a:solidFill>
          <a:latin typeface="Arial"/>
          <a:ea typeface="BentonSans Condensed Book" charset="0"/>
          <a:cs typeface="Arial"/>
        </a:defRPr>
      </a:lvl4pPr>
      <a:lvl5pPr marL="1292562" indent="-209708" algn="l" defTabSz="549053" rtl="0" eaLnBrk="1" fontAlgn="base" hangingPunct="1">
        <a:spcBef>
          <a:spcPct val="20000"/>
        </a:spcBef>
        <a:spcAft>
          <a:spcPct val="0"/>
        </a:spcAft>
        <a:buClr>
          <a:srgbClr val="00A0AF"/>
        </a:buClr>
        <a:buFont typeface="Arial" charset="0"/>
        <a:buChar char="•"/>
        <a:defRPr sz="3362" kern="1200">
          <a:solidFill>
            <a:schemeClr val="tx1"/>
          </a:solidFill>
          <a:latin typeface="Arial"/>
          <a:ea typeface="BentonSans Condensed Book" charset="0"/>
          <a:cs typeface="Arial"/>
        </a:defRPr>
      </a:lvl5pPr>
      <a:lvl6pPr marL="3019791" indent="-274526" algn="l" defTabSz="549053" rtl="0" eaLnBrk="1" latinLnBrk="0" hangingPunct="1">
        <a:spcBef>
          <a:spcPct val="20000"/>
        </a:spcBef>
        <a:buFont typeface="Arial"/>
        <a:buChar char="•"/>
        <a:defRPr sz="2402" kern="1200">
          <a:solidFill>
            <a:schemeClr val="tx1"/>
          </a:solidFill>
          <a:latin typeface="+mn-lt"/>
          <a:ea typeface="+mn-ea"/>
          <a:cs typeface="+mn-cs"/>
        </a:defRPr>
      </a:lvl6pPr>
      <a:lvl7pPr marL="3568845" indent="-274526" algn="l" defTabSz="549053" rtl="0" eaLnBrk="1" latinLnBrk="0" hangingPunct="1">
        <a:spcBef>
          <a:spcPct val="20000"/>
        </a:spcBef>
        <a:buFont typeface="Arial"/>
        <a:buChar char="•"/>
        <a:defRPr sz="2402" kern="1200">
          <a:solidFill>
            <a:schemeClr val="tx1"/>
          </a:solidFill>
          <a:latin typeface="+mn-lt"/>
          <a:ea typeface="+mn-ea"/>
          <a:cs typeface="+mn-cs"/>
        </a:defRPr>
      </a:lvl7pPr>
      <a:lvl8pPr marL="4117898" indent="-274526" algn="l" defTabSz="549053" rtl="0" eaLnBrk="1" latinLnBrk="0" hangingPunct="1">
        <a:spcBef>
          <a:spcPct val="20000"/>
        </a:spcBef>
        <a:buFont typeface="Arial"/>
        <a:buChar char="•"/>
        <a:defRPr sz="2402" kern="1200">
          <a:solidFill>
            <a:schemeClr val="tx1"/>
          </a:solidFill>
          <a:latin typeface="+mn-lt"/>
          <a:ea typeface="+mn-ea"/>
          <a:cs typeface="+mn-cs"/>
        </a:defRPr>
      </a:lvl8pPr>
      <a:lvl9pPr marL="4666950" indent="-274526" algn="l" defTabSz="549053" rtl="0" eaLnBrk="1" latinLnBrk="0" hangingPunct="1">
        <a:spcBef>
          <a:spcPct val="20000"/>
        </a:spcBef>
        <a:buFont typeface="Arial"/>
        <a:buChar char="•"/>
        <a:defRPr sz="2402" kern="1200">
          <a:solidFill>
            <a:schemeClr val="tx1"/>
          </a:solidFill>
          <a:latin typeface="+mn-lt"/>
          <a:ea typeface="+mn-ea"/>
          <a:cs typeface="+mn-cs"/>
        </a:defRPr>
      </a:lvl9pPr>
    </p:bodyStyle>
    <p:otherStyle>
      <a:defPPr>
        <a:defRPr lang="fr-FR"/>
      </a:defPPr>
      <a:lvl1pPr marL="0" algn="l" defTabSz="549053" rtl="0" eaLnBrk="1" latinLnBrk="0" hangingPunct="1">
        <a:defRPr sz="2162" kern="1200">
          <a:solidFill>
            <a:schemeClr val="tx1"/>
          </a:solidFill>
          <a:latin typeface="+mn-lt"/>
          <a:ea typeface="+mn-ea"/>
          <a:cs typeface="+mn-cs"/>
        </a:defRPr>
      </a:lvl1pPr>
      <a:lvl2pPr marL="549053" algn="l" defTabSz="549053" rtl="0" eaLnBrk="1" latinLnBrk="0" hangingPunct="1">
        <a:defRPr sz="2162" kern="1200">
          <a:solidFill>
            <a:schemeClr val="tx1"/>
          </a:solidFill>
          <a:latin typeface="+mn-lt"/>
          <a:ea typeface="+mn-ea"/>
          <a:cs typeface="+mn-cs"/>
        </a:defRPr>
      </a:lvl2pPr>
      <a:lvl3pPr marL="1098106" algn="l" defTabSz="549053" rtl="0" eaLnBrk="1" latinLnBrk="0" hangingPunct="1">
        <a:defRPr sz="2162" kern="1200">
          <a:solidFill>
            <a:schemeClr val="tx1"/>
          </a:solidFill>
          <a:latin typeface="+mn-lt"/>
          <a:ea typeface="+mn-ea"/>
          <a:cs typeface="+mn-cs"/>
        </a:defRPr>
      </a:lvl3pPr>
      <a:lvl4pPr marL="1647159" algn="l" defTabSz="549053" rtl="0" eaLnBrk="1" latinLnBrk="0" hangingPunct="1">
        <a:defRPr sz="2162" kern="1200">
          <a:solidFill>
            <a:schemeClr val="tx1"/>
          </a:solidFill>
          <a:latin typeface="+mn-lt"/>
          <a:ea typeface="+mn-ea"/>
          <a:cs typeface="+mn-cs"/>
        </a:defRPr>
      </a:lvl4pPr>
      <a:lvl5pPr marL="2196212" algn="l" defTabSz="549053" rtl="0" eaLnBrk="1" latinLnBrk="0" hangingPunct="1">
        <a:defRPr sz="2162" kern="1200">
          <a:solidFill>
            <a:schemeClr val="tx1"/>
          </a:solidFill>
          <a:latin typeface="+mn-lt"/>
          <a:ea typeface="+mn-ea"/>
          <a:cs typeface="+mn-cs"/>
        </a:defRPr>
      </a:lvl5pPr>
      <a:lvl6pPr marL="2745265" algn="l" defTabSz="549053" rtl="0" eaLnBrk="1" latinLnBrk="0" hangingPunct="1">
        <a:defRPr sz="2162" kern="1200">
          <a:solidFill>
            <a:schemeClr val="tx1"/>
          </a:solidFill>
          <a:latin typeface="+mn-lt"/>
          <a:ea typeface="+mn-ea"/>
          <a:cs typeface="+mn-cs"/>
        </a:defRPr>
      </a:lvl6pPr>
      <a:lvl7pPr marL="3294318" algn="l" defTabSz="549053" rtl="0" eaLnBrk="1" latinLnBrk="0" hangingPunct="1">
        <a:defRPr sz="2162" kern="1200">
          <a:solidFill>
            <a:schemeClr val="tx1"/>
          </a:solidFill>
          <a:latin typeface="+mn-lt"/>
          <a:ea typeface="+mn-ea"/>
          <a:cs typeface="+mn-cs"/>
        </a:defRPr>
      </a:lvl7pPr>
      <a:lvl8pPr marL="3843371" algn="l" defTabSz="549053" rtl="0" eaLnBrk="1" latinLnBrk="0" hangingPunct="1">
        <a:defRPr sz="2162" kern="1200">
          <a:solidFill>
            <a:schemeClr val="tx1"/>
          </a:solidFill>
          <a:latin typeface="+mn-lt"/>
          <a:ea typeface="+mn-ea"/>
          <a:cs typeface="+mn-cs"/>
        </a:defRPr>
      </a:lvl8pPr>
      <a:lvl9pPr marL="4392424" algn="l" defTabSz="549053" rtl="0" eaLnBrk="1" latinLnBrk="0" hangingPunct="1">
        <a:defRPr sz="2162"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744" y="862384"/>
            <a:ext cx="10239156" cy="369460"/>
          </a:xfrm>
          <a:prstGeom prst="rect">
            <a:avLst/>
          </a:prstGeom>
        </p:spPr>
        <p:txBody>
          <a:bodyPr vert="horz" wrap="square" lIns="0" tIns="0" rIns="0" bIns="0" rtlCol="0" anchor="b"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71744" y="1844764"/>
            <a:ext cx="10239156" cy="101258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9252" y="7754447"/>
            <a:ext cx="2562172" cy="402483"/>
          </a:xfrm>
          <a:prstGeom prst="rect">
            <a:avLst/>
          </a:prstGeom>
        </p:spPr>
        <p:txBody>
          <a:bodyPr vert="horz" lIns="91440" tIns="45720" rIns="91440" bIns="45720" rtlCol="0" anchor="ctr"/>
          <a:lstStyle>
            <a:lvl1pPr algn="l">
              <a:defRPr sz="1441">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74604" y="7217004"/>
            <a:ext cx="3477234" cy="110800"/>
          </a:xfrm>
          <a:prstGeom prst="rect">
            <a:avLst/>
          </a:prstGeom>
        </p:spPr>
        <p:txBody>
          <a:bodyPr vert="horz" lIns="0" tIns="0" rIns="0" bIns="0" rtlCol="0" anchor="ctr">
            <a:spAutoFit/>
          </a:bodyPr>
          <a:lstStyle>
            <a:lvl1pPr algn="l">
              <a:defRPr sz="720">
                <a:solidFill>
                  <a:schemeClr val="bg2"/>
                </a:solidFill>
              </a:defRPr>
            </a:lvl1pPr>
          </a:lstStyle>
          <a:p>
            <a:endParaRPr lang="en-US" dirty="0"/>
          </a:p>
        </p:txBody>
      </p:sp>
      <p:sp>
        <p:nvSpPr>
          <p:cNvPr id="6" name="Slide Number Placeholder 5"/>
          <p:cNvSpPr>
            <a:spLocks noGrp="1"/>
          </p:cNvSpPr>
          <p:nvPr>
            <p:ph type="sldNum" sz="quarter" idx="4"/>
          </p:nvPr>
        </p:nvSpPr>
        <p:spPr>
          <a:xfrm>
            <a:off x="8046823" y="7027338"/>
            <a:ext cx="2562172" cy="147733"/>
          </a:xfrm>
          <a:prstGeom prst="rect">
            <a:avLst/>
          </a:prstGeom>
        </p:spPr>
        <p:txBody>
          <a:bodyPr vert="horz" lIns="0" tIns="0" rIns="0" bIns="0" rtlCol="0" anchor="ctr">
            <a:spAutoFit/>
          </a:bodyPr>
          <a:lstStyle>
            <a:lvl1pPr algn="r">
              <a:defRPr sz="960">
                <a:solidFill>
                  <a:schemeClr val="tx1"/>
                </a:solidFill>
              </a:defRPr>
            </a:lvl1pPr>
          </a:lstStyle>
          <a:p>
            <a:fld id="{F06B2653-D1AD-46BA-BB88-3123B5BA212E}" type="slidenum">
              <a:rPr lang="en-US" smtClean="0"/>
              <a:pPr/>
              <a:t>‹#›</a:t>
            </a:fld>
            <a:endParaRPr lang="en-US"/>
          </a:p>
        </p:txBody>
      </p:sp>
      <p:sp>
        <p:nvSpPr>
          <p:cNvPr id="10" name="Freeform 5"/>
          <p:cNvSpPr>
            <a:spLocks/>
          </p:cNvSpPr>
          <p:nvPr/>
        </p:nvSpPr>
        <p:spPr bwMode="auto">
          <a:xfrm>
            <a:off x="-4020" y="1476485"/>
            <a:ext cx="10977818" cy="14466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5764"/>
          </a:p>
        </p:txBody>
      </p:sp>
    </p:spTree>
    <p:extLst>
      <p:ext uri="{BB962C8B-B14F-4D97-AF65-F5344CB8AC3E}">
        <p14:creationId xmlns:p14="http://schemas.microsoft.com/office/powerpoint/2010/main" val="4084035112"/>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 id="2147484003" r:id="rId39"/>
    <p:sldLayoutId id="2147484004" r:id="rId40"/>
    <p:sldLayoutId id="2147484005" r:id="rId41"/>
    <p:sldLayoutId id="2147484006" r:id="rId42"/>
    <p:sldLayoutId id="2147484007" r:id="rId43"/>
    <p:sldLayoutId id="2147484008" r:id="rId44"/>
    <p:sldLayoutId id="2147484009" r:id="rId45"/>
    <p:sldLayoutId id="2147484010" r:id="rId46"/>
    <p:sldLayoutId id="2147484011" r:id="rId47"/>
    <p:sldLayoutId id="2147484012" r:id="rId48"/>
    <p:sldLayoutId id="2147484013" r:id="rId49"/>
    <p:sldLayoutId id="2147484014" r:id="rId50"/>
    <p:sldLayoutId id="2147484015" r:id="rId51"/>
    <p:sldLayoutId id="2147484016" r:id="rId52"/>
    <p:sldLayoutId id="2147484017" r:id="rId53"/>
    <p:sldLayoutId id="2147484018" r:id="rId54"/>
    <p:sldLayoutId id="2147484019" r:id="rId55"/>
    <p:sldLayoutId id="2147484020" r:id="rId56"/>
    <p:sldLayoutId id="2147484021" r:id="rId57"/>
    <p:sldLayoutId id="2147484022" r:id="rId58"/>
    <p:sldLayoutId id="2147484023" r:id="rId59"/>
    <p:sldLayoutId id="2147484024" r:id="rId60"/>
    <p:sldLayoutId id="2147484025" r:id="rId61"/>
    <p:sldLayoutId id="2147484026" r:id="rId62"/>
    <p:sldLayoutId id="2147484027" r:id="rId63"/>
    <p:sldLayoutId id="2147484028" r:id="rId64"/>
    <p:sldLayoutId id="2147484029" r:id="rId65"/>
    <p:sldLayoutId id="2147484030" r:id="rId66"/>
    <p:sldLayoutId id="2147484031" r:id="rId67"/>
    <p:sldLayoutId id="2147484032" r:id="rId68"/>
  </p:sldLayoutIdLst>
  <p:hf sldNum="0" hdr="0" ftr="0" dt="0"/>
  <p:txStyles>
    <p:titleStyle>
      <a:lvl1pPr algn="l" defTabSz="1098025" rtl="0" eaLnBrk="1" latinLnBrk="0" hangingPunct="1">
        <a:spcBef>
          <a:spcPct val="0"/>
        </a:spcBef>
        <a:buNone/>
        <a:defRPr sz="2401" kern="1200">
          <a:solidFill>
            <a:schemeClr val="tx1"/>
          </a:solidFill>
          <a:latin typeface="+mj-lt"/>
          <a:ea typeface="+mj-ea"/>
          <a:cs typeface="+mj-cs"/>
        </a:defRPr>
      </a:lvl1pPr>
    </p:titleStyle>
    <p:bodyStyle>
      <a:lvl1pPr marL="0" indent="0" algn="l" defTabSz="1098025"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786" indent="-207786" algn="l" defTabSz="1098025"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47" indent="-200162" algn="l" defTabSz="1098025"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39" indent="-209692" algn="l" defTabSz="1098025" rtl="0" eaLnBrk="1" latinLnBrk="0" hangingPunct="1">
        <a:spcBef>
          <a:spcPct val="20000"/>
        </a:spcBef>
        <a:buFont typeface="Arial" panose="020B0604020202020204" pitchFamily="34" charset="0"/>
        <a:buChar char="•"/>
        <a:defRPr sz="960" kern="1200">
          <a:solidFill>
            <a:schemeClr val="bg2"/>
          </a:solidFill>
          <a:latin typeface="+mn-lt"/>
          <a:ea typeface="+mn-ea"/>
          <a:cs typeface="+mn-cs"/>
        </a:defRPr>
      </a:lvl4pPr>
      <a:lvl5pPr marL="825426" indent="-207786" algn="l" defTabSz="1098025"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570" indent="-274506" algn="l" defTabSz="1098025" rtl="0" eaLnBrk="1" latinLnBrk="0" hangingPunct="1">
        <a:spcBef>
          <a:spcPct val="20000"/>
        </a:spcBef>
        <a:buFont typeface="Arial" panose="020B0604020202020204" pitchFamily="34" charset="0"/>
        <a:buChar char="•"/>
        <a:defRPr sz="2401" kern="1200">
          <a:solidFill>
            <a:schemeClr val="tx1"/>
          </a:solidFill>
          <a:latin typeface="+mn-lt"/>
          <a:ea typeface="+mn-ea"/>
          <a:cs typeface="+mn-cs"/>
        </a:defRPr>
      </a:lvl6pPr>
      <a:lvl7pPr marL="3568582" indent="-274506" algn="l" defTabSz="1098025" rtl="0" eaLnBrk="1" latinLnBrk="0" hangingPunct="1">
        <a:spcBef>
          <a:spcPct val="20000"/>
        </a:spcBef>
        <a:buFont typeface="Arial" panose="020B0604020202020204" pitchFamily="34" charset="0"/>
        <a:buChar char="•"/>
        <a:defRPr sz="2401" kern="1200">
          <a:solidFill>
            <a:schemeClr val="tx1"/>
          </a:solidFill>
          <a:latin typeface="+mn-lt"/>
          <a:ea typeface="+mn-ea"/>
          <a:cs typeface="+mn-cs"/>
        </a:defRPr>
      </a:lvl7pPr>
      <a:lvl8pPr marL="4117595" indent="-274506" algn="l" defTabSz="1098025" rtl="0" eaLnBrk="1" latinLnBrk="0" hangingPunct="1">
        <a:spcBef>
          <a:spcPct val="20000"/>
        </a:spcBef>
        <a:buFont typeface="Arial" panose="020B0604020202020204" pitchFamily="34" charset="0"/>
        <a:buChar char="•"/>
        <a:defRPr sz="2401" kern="1200">
          <a:solidFill>
            <a:schemeClr val="tx1"/>
          </a:solidFill>
          <a:latin typeface="+mn-lt"/>
          <a:ea typeface="+mn-ea"/>
          <a:cs typeface="+mn-cs"/>
        </a:defRPr>
      </a:lvl8pPr>
      <a:lvl9pPr marL="4666607" indent="-274506" algn="l" defTabSz="1098025" rtl="0" eaLnBrk="1" latinLnBrk="0" hangingPunct="1">
        <a:spcBef>
          <a:spcPct val="20000"/>
        </a:spcBef>
        <a:buFont typeface="Arial" panose="020B0604020202020204" pitchFamily="34" charset="0"/>
        <a:buChar char="•"/>
        <a:defRPr sz="2401" kern="1200">
          <a:solidFill>
            <a:schemeClr val="tx1"/>
          </a:solidFill>
          <a:latin typeface="+mn-lt"/>
          <a:ea typeface="+mn-ea"/>
          <a:cs typeface="+mn-cs"/>
        </a:defRPr>
      </a:lvl9pPr>
    </p:bodyStyle>
    <p:otherStyle>
      <a:defPPr>
        <a:defRPr lang="en-US"/>
      </a:defPPr>
      <a:lvl1pPr marL="0" algn="l" defTabSz="1098025" rtl="0" eaLnBrk="1" latinLnBrk="0" hangingPunct="1">
        <a:defRPr sz="2161" kern="1200">
          <a:solidFill>
            <a:schemeClr val="tx1"/>
          </a:solidFill>
          <a:latin typeface="+mn-lt"/>
          <a:ea typeface="+mn-ea"/>
          <a:cs typeface="+mn-cs"/>
        </a:defRPr>
      </a:lvl1pPr>
      <a:lvl2pPr marL="549013" algn="l" defTabSz="1098025" rtl="0" eaLnBrk="1" latinLnBrk="0" hangingPunct="1">
        <a:defRPr sz="2161" kern="1200">
          <a:solidFill>
            <a:schemeClr val="tx1"/>
          </a:solidFill>
          <a:latin typeface="+mn-lt"/>
          <a:ea typeface="+mn-ea"/>
          <a:cs typeface="+mn-cs"/>
        </a:defRPr>
      </a:lvl2pPr>
      <a:lvl3pPr marL="1098025" algn="l" defTabSz="1098025" rtl="0" eaLnBrk="1" latinLnBrk="0" hangingPunct="1">
        <a:defRPr sz="2161" kern="1200">
          <a:solidFill>
            <a:schemeClr val="tx1"/>
          </a:solidFill>
          <a:latin typeface="+mn-lt"/>
          <a:ea typeface="+mn-ea"/>
          <a:cs typeface="+mn-cs"/>
        </a:defRPr>
      </a:lvl3pPr>
      <a:lvl4pPr marL="1647038" algn="l" defTabSz="1098025" rtl="0" eaLnBrk="1" latinLnBrk="0" hangingPunct="1">
        <a:defRPr sz="2161" kern="1200">
          <a:solidFill>
            <a:schemeClr val="tx1"/>
          </a:solidFill>
          <a:latin typeface="+mn-lt"/>
          <a:ea typeface="+mn-ea"/>
          <a:cs typeface="+mn-cs"/>
        </a:defRPr>
      </a:lvl4pPr>
      <a:lvl5pPr marL="2196051" algn="l" defTabSz="1098025" rtl="0" eaLnBrk="1" latinLnBrk="0" hangingPunct="1">
        <a:defRPr sz="2161" kern="1200">
          <a:solidFill>
            <a:schemeClr val="tx1"/>
          </a:solidFill>
          <a:latin typeface="+mn-lt"/>
          <a:ea typeface="+mn-ea"/>
          <a:cs typeface="+mn-cs"/>
        </a:defRPr>
      </a:lvl5pPr>
      <a:lvl6pPr marL="2745063" algn="l" defTabSz="1098025" rtl="0" eaLnBrk="1" latinLnBrk="0" hangingPunct="1">
        <a:defRPr sz="2161" kern="1200">
          <a:solidFill>
            <a:schemeClr val="tx1"/>
          </a:solidFill>
          <a:latin typeface="+mn-lt"/>
          <a:ea typeface="+mn-ea"/>
          <a:cs typeface="+mn-cs"/>
        </a:defRPr>
      </a:lvl6pPr>
      <a:lvl7pPr marL="3294076" algn="l" defTabSz="1098025" rtl="0" eaLnBrk="1" latinLnBrk="0" hangingPunct="1">
        <a:defRPr sz="2161" kern="1200">
          <a:solidFill>
            <a:schemeClr val="tx1"/>
          </a:solidFill>
          <a:latin typeface="+mn-lt"/>
          <a:ea typeface="+mn-ea"/>
          <a:cs typeface="+mn-cs"/>
        </a:defRPr>
      </a:lvl7pPr>
      <a:lvl8pPr marL="3843089" algn="l" defTabSz="1098025" rtl="0" eaLnBrk="1" latinLnBrk="0" hangingPunct="1">
        <a:defRPr sz="2161" kern="1200">
          <a:solidFill>
            <a:schemeClr val="tx1"/>
          </a:solidFill>
          <a:latin typeface="+mn-lt"/>
          <a:ea typeface="+mn-ea"/>
          <a:cs typeface="+mn-cs"/>
        </a:defRPr>
      </a:lvl8pPr>
      <a:lvl9pPr marL="4392101" algn="l" defTabSz="1098025" rtl="0" eaLnBrk="1" latinLnBrk="0" hangingPunct="1">
        <a:defRPr sz="216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744" y="862190"/>
            <a:ext cx="10239156" cy="369653"/>
          </a:xfrm>
          <a:prstGeom prst="rect">
            <a:avLst/>
          </a:prstGeom>
        </p:spPr>
        <p:txBody>
          <a:bodyPr vert="horz" wrap="square" lIns="0" tIns="0" rIns="0" bIns="0" rtlCol="0" anchor="b"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71744" y="1844763"/>
            <a:ext cx="10239156" cy="1012713"/>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9252" y="7754447"/>
            <a:ext cx="2562172" cy="402483"/>
          </a:xfrm>
          <a:prstGeom prst="rect">
            <a:avLst/>
          </a:prstGeom>
        </p:spPr>
        <p:txBody>
          <a:bodyPr vert="horz" lIns="91440" tIns="45720" rIns="91440" bIns="45720" rtlCol="0" anchor="ctr"/>
          <a:lstStyle>
            <a:lvl1pPr algn="l">
              <a:defRPr sz="1441">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74603" y="7216940"/>
            <a:ext cx="3477234" cy="110928"/>
          </a:xfrm>
          <a:prstGeom prst="rect">
            <a:avLst/>
          </a:prstGeom>
        </p:spPr>
        <p:txBody>
          <a:bodyPr vert="horz" lIns="0" tIns="0" rIns="0" bIns="0" rtlCol="0" anchor="ctr">
            <a:spAutoFit/>
          </a:bodyPr>
          <a:lstStyle>
            <a:lvl1pPr algn="l">
              <a:defRPr sz="721">
                <a:solidFill>
                  <a:schemeClr val="bg2"/>
                </a:solidFill>
              </a:defRPr>
            </a:lvl1pPr>
          </a:lstStyle>
          <a:p>
            <a:endParaRPr lang="en-US" dirty="0"/>
          </a:p>
        </p:txBody>
      </p:sp>
      <p:sp>
        <p:nvSpPr>
          <p:cNvPr id="6" name="Slide Number Placeholder 5"/>
          <p:cNvSpPr>
            <a:spLocks noGrp="1"/>
          </p:cNvSpPr>
          <p:nvPr>
            <p:ph type="sldNum" sz="quarter" idx="4"/>
          </p:nvPr>
        </p:nvSpPr>
        <p:spPr>
          <a:xfrm>
            <a:off x="8046823" y="7180007"/>
            <a:ext cx="2562172" cy="147861"/>
          </a:xfrm>
          <a:prstGeom prst="rect">
            <a:avLst/>
          </a:prstGeom>
        </p:spPr>
        <p:txBody>
          <a:bodyPr vert="horz" lIns="0" tIns="0" rIns="0" bIns="0" rtlCol="0" anchor="ctr">
            <a:spAutoFit/>
          </a:bodyPr>
          <a:lstStyle>
            <a:lvl1pPr algn="r">
              <a:defRPr sz="961">
                <a:solidFill>
                  <a:schemeClr val="tx1"/>
                </a:solidFill>
              </a:defRPr>
            </a:lvl1pPr>
          </a:lstStyle>
          <a:p>
            <a:fld id="{F06B2653-D1AD-46BA-BB88-3123B5BA212E}" type="slidenum">
              <a:rPr lang="en-US" smtClean="0"/>
              <a:pPr/>
              <a:t>‹#›</a:t>
            </a:fld>
            <a:endParaRPr lang="en-US"/>
          </a:p>
        </p:txBody>
      </p:sp>
      <p:sp>
        <p:nvSpPr>
          <p:cNvPr id="10" name="Freeform 5"/>
          <p:cNvSpPr>
            <a:spLocks/>
          </p:cNvSpPr>
          <p:nvPr/>
        </p:nvSpPr>
        <p:spPr bwMode="auto">
          <a:xfrm>
            <a:off x="-4019"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221869557"/>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Lst>
  <p:timing>
    <p:tnLst>
      <p:par>
        <p:cTn id="1" dur="indefinite" restart="never" nodeType="tmRoot"/>
      </p:par>
    </p:tnLst>
  </p:timing>
  <p:hf hdr="0" ftr="0" dt="0"/>
  <p:txStyles>
    <p:titleStyle>
      <a:lvl1pPr algn="l" defTabSz="1098103" rtl="0" eaLnBrk="1" latinLnBrk="0" hangingPunct="1">
        <a:spcBef>
          <a:spcPct val="0"/>
        </a:spcBef>
        <a:buNone/>
        <a:defRPr sz="2402" kern="1200">
          <a:solidFill>
            <a:schemeClr val="tx1"/>
          </a:solidFill>
          <a:latin typeface="+mj-lt"/>
          <a:ea typeface="+mj-ea"/>
          <a:cs typeface="+mj-cs"/>
        </a:defRPr>
      </a:lvl1pPr>
    </p:titleStyle>
    <p:body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p:bodyStyle>
    <p:otherStyle>
      <a:defPPr>
        <a:defRPr lang="en-US"/>
      </a:defPPr>
      <a:lvl1pPr marL="0" algn="l" defTabSz="1098103" rtl="0" eaLnBrk="1" latinLnBrk="0" hangingPunct="1">
        <a:defRPr sz="2162" kern="1200">
          <a:solidFill>
            <a:schemeClr val="tx1"/>
          </a:solidFill>
          <a:latin typeface="+mn-lt"/>
          <a:ea typeface="+mn-ea"/>
          <a:cs typeface="+mn-cs"/>
        </a:defRPr>
      </a:lvl1pPr>
      <a:lvl2pPr marL="549051" algn="l" defTabSz="1098103" rtl="0" eaLnBrk="1" latinLnBrk="0" hangingPunct="1">
        <a:defRPr sz="2162" kern="1200">
          <a:solidFill>
            <a:schemeClr val="tx1"/>
          </a:solidFill>
          <a:latin typeface="+mn-lt"/>
          <a:ea typeface="+mn-ea"/>
          <a:cs typeface="+mn-cs"/>
        </a:defRPr>
      </a:lvl2pPr>
      <a:lvl3pPr marL="1098103" algn="l" defTabSz="1098103" rtl="0" eaLnBrk="1" latinLnBrk="0" hangingPunct="1">
        <a:defRPr sz="2162" kern="1200">
          <a:solidFill>
            <a:schemeClr val="tx1"/>
          </a:solidFill>
          <a:latin typeface="+mn-lt"/>
          <a:ea typeface="+mn-ea"/>
          <a:cs typeface="+mn-cs"/>
        </a:defRPr>
      </a:lvl3pPr>
      <a:lvl4pPr marL="1647154" algn="l" defTabSz="1098103" rtl="0" eaLnBrk="1" latinLnBrk="0" hangingPunct="1">
        <a:defRPr sz="2162" kern="1200">
          <a:solidFill>
            <a:schemeClr val="tx1"/>
          </a:solidFill>
          <a:latin typeface="+mn-lt"/>
          <a:ea typeface="+mn-ea"/>
          <a:cs typeface="+mn-cs"/>
        </a:defRPr>
      </a:lvl4pPr>
      <a:lvl5pPr marL="2196206" algn="l" defTabSz="1098103" rtl="0" eaLnBrk="1" latinLnBrk="0" hangingPunct="1">
        <a:defRPr sz="2162" kern="1200">
          <a:solidFill>
            <a:schemeClr val="tx1"/>
          </a:solidFill>
          <a:latin typeface="+mn-lt"/>
          <a:ea typeface="+mn-ea"/>
          <a:cs typeface="+mn-cs"/>
        </a:defRPr>
      </a:lvl5pPr>
      <a:lvl6pPr marL="2745257" algn="l" defTabSz="1098103" rtl="0" eaLnBrk="1" latinLnBrk="0" hangingPunct="1">
        <a:defRPr sz="2162" kern="1200">
          <a:solidFill>
            <a:schemeClr val="tx1"/>
          </a:solidFill>
          <a:latin typeface="+mn-lt"/>
          <a:ea typeface="+mn-ea"/>
          <a:cs typeface="+mn-cs"/>
        </a:defRPr>
      </a:lvl6pPr>
      <a:lvl7pPr marL="3294309" algn="l" defTabSz="1098103" rtl="0" eaLnBrk="1" latinLnBrk="0" hangingPunct="1">
        <a:defRPr sz="2162" kern="1200">
          <a:solidFill>
            <a:schemeClr val="tx1"/>
          </a:solidFill>
          <a:latin typeface="+mn-lt"/>
          <a:ea typeface="+mn-ea"/>
          <a:cs typeface="+mn-cs"/>
        </a:defRPr>
      </a:lvl7pPr>
      <a:lvl8pPr marL="3843360" algn="l" defTabSz="1098103" rtl="0" eaLnBrk="1" latinLnBrk="0" hangingPunct="1">
        <a:defRPr sz="2162" kern="1200">
          <a:solidFill>
            <a:schemeClr val="tx1"/>
          </a:solidFill>
          <a:latin typeface="+mn-lt"/>
          <a:ea typeface="+mn-ea"/>
          <a:cs typeface="+mn-cs"/>
        </a:defRPr>
      </a:lvl8pPr>
      <a:lvl9pPr marL="4392412" algn="l" defTabSz="1098103" rtl="0" eaLnBrk="1" latinLnBrk="0" hangingPunct="1">
        <a:defRPr sz="21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744" y="862190"/>
            <a:ext cx="10239156" cy="369653"/>
          </a:xfrm>
          <a:prstGeom prst="rect">
            <a:avLst/>
          </a:prstGeom>
        </p:spPr>
        <p:txBody>
          <a:bodyPr vert="horz" wrap="square" lIns="0" tIns="0" rIns="0" bIns="0" rtlCol="0" anchor="b"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71744" y="1844763"/>
            <a:ext cx="10239156" cy="1012713"/>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9252" y="7754447"/>
            <a:ext cx="2562172" cy="402483"/>
          </a:xfrm>
          <a:prstGeom prst="rect">
            <a:avLst/>
          </a:prstGeom>
        </p:spPr>
        <p:txBody>
          <a:bodyPr vert="horz" lIns="91440" tIns="45720" rIns="91440" bIns="45720" rtlCol="0" anchor="ctr"/>
          <a:lstStyle>
            <a:lvl1pPr algn="l">
              <a:defRPr sz="1441">
                <a:solidFill>
                  <a:schemeClr val="tx1">
                    <a:tint val="75000"/>
                  </a:schemeClr>
                </a:solidFill>
              </a:defRPr>
            </a:lvl1pPr>
          </a:lstStyle>
          <a:p>
            <a:fld id="{411C0214-F003-4487-B552-E5EB031E4744}" type="datetime1">
              <a:rPr lang="en-US" smtClean="0"/>
              <a:t>2/11/2019</a:t>
            </a:fld>
            <a:endParaRPr lang="en-US"/>
          </a:p>
        </p:txBody>
      </p:sp>
      <p:sp>
        <p:nvSpPr>
          <p:cNvPr id="5" name="Footer Placeholder 4"/>
          <p:cNvSpPr>
            <a:spLocks noGrp="1"/>
          </p:cNvSpPr>
          <p:nvPr>
            <p:ph type="ftr" sz="quarter" idx="3"/>
          </p:nvPr>
        </p:nvSpPr>
        <p:spPr>
          <a:xfrm>
            <a:off x="374603" y="7216940"/>
            <a:ext cx="3477234" cy="110928"/>
          </a:xfrm>
          <a:prstGeom prst="rect">
            <a:avLst/>
          </a:prstGeom>
        </p:spPr>
        <p:txBody>
          <a:bodyPr vert="horz" lIns="0" tIns="0" rIns="0" bIns="0" rtlCol="0" anchor="ctr">
            <a:spAutoFit/>
          </a:bodyPr>
          <a:lstStyle>
            <a:lvl1pPr algn="l">
              <a:defRPr sz="721">
                <a:solidFill>
                  <a:schemeClr val="bg2"/>
                </a:solidFill>
              </a:defRPr>
            </a:lvl1pPr>
          </a:lstStyle>
          <a:p>
            <a:r>
              <a:rPr lang="en-US" dirty="0" smtClean="0"/>
              <a:t>Confidential information for the sole benefit and use of PwC’s client.</a:t>
            </a:r>
            <a:endParaRPr lang="en-US" dirty="0"/>
          </a:p>
        </p:txBody>
      </p:sp>
      <p:sp>
        <p:nvSpPr>
          <p:cNvPr id="6" name="Slide Number Placeholder 5"/>
          <p:cNvSpPr>
            <a:spLocks noGrp="1"/>
          </p:cNvSpPr>
          <p:nvPr>
            <p:ph type="sldNum" sz="quarter" idx="4"/>
          </p:nvPr>
        </p:nvSpPr>
        <p:spPr>
          <a:xfrm>
            <a:off x="8046823" y="7027274"/>
            <a:ext cx="2562172" cy="147861"/>
          </a:xfrm>
          <a:prstGeom prst="rect">
            <a:avLst/>
          </a:prstGeom>
        </p:spPr>
        <p:txBody>
          <a:bodyPr vert="horz" lIns="0" tIns="0" rIns="0" bIns="0" rtlCol="0" anchor="ctr">
            <a:spAutoFit/>
          </a:bodyPr>
          <a:lstStyle>
            <a:lvl1pPr algn="r">
              <a:defRPr sz="961">
                <a:solidFill>
                  <a:schemeClr val="tx1"/>
                </a:solidFill>
              </a:defRPr>
            </a:lvl1pPr>
          </a:lstStyle>
          <a:p>
            <a:fld id="{F06B2653-D1AD-46BA-BB88-3123B5BA212E}" type="slidenum">
              <a:rPr lang="en-US" smtClean="0"/>
              <a:pPr/>
              <a:t>‹#›</a:t>
            </a:fld>
            <a:endParaRPr lang="en-US"/>
          </a:p>
        </p:txBody>
      </p:sp>
      <p:sp>
        <p:nvSpPr>
          <p:cNvPr id="12" name="TextBox 11"/>
          <p:cNvSpPr txBox="1"/>
          <p:nvPr/>
        </p:nvSpPr>
        <p:spPr>
          <a:xfrm>
            <a:off x="374604" y="7055968"/>
            <a:ext cx="3074034" cy="110928"/>
          </a:xfrm>
          <a:prstGeom prst="rect">
            <a:avLst/>
          </a:prstGeom>
          <a:noFill/>
        </p:spPr>
        <p:txBody>
          <a:bodyPr wrap="square" lIns="0" tIns="0" rIns="0" bIns="0" rtlCol="0">
            <a:spAutoFit/>
          </a:bodyPr>
          <a:lstStyle/>
          <a:p>
            <a:r>
              <a:rPr lang="en-US" sz="721" dirty="0" smtClean="0"/>
              <a:t>PwC’s Digital</a:t>
            </a:r>
            <a:r>
              <a:rPr lang="en-US" sz="721" baseline="0" dirty="0" smtClean="0"/>
              <a:t> Services</a:t>
            </a:r>
            <a:endParaRPr lang="en-US" sz="721" dirty="0"/>
          </a:p>
        </p:txBody>
      </p:sp>
      <p:sp>
        <p:nvSpPr>
          <p:cNvPr id="10" name="Freeform 5"/>
          <p:cNvSpPr>
            <a:spLocks/>
          </p:cNvSpPr>
          <p:nvPr/>
        </p:nvSpPr>
        <p:spPr bwMode="auto">
          <a:xfrm>
            <a:off x="-4019"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923872499"/>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121"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 id="2147484108" r:id="rId24"/>
    <p:sldLayoutId id="2147484109" r:id="rId25"/>
    <p:sldLayoutId id="2147484110" r:id="rId26"/>
    <p:sldLayoutId id="2147484111" r:id="rId27"/>
    <p:sldLayoutId id="2147484112" r:id="rId28"/>
    <p:sldLayoutId id="2147484113" r:id="rId29"/>
    <p:sldLayoutId id="2147484114" r:id="rId30"/>
    <p:sldLayoutId id="2147484115" r:id="rId31"/>
    <p:sldLayoutId id="2147484116" r:id="rId32"/>
    <p:sldLayoutId id="2147484117" r:id="rId33"/>
    <p:sldLayoutId id="2147484118" r:id="rId34"/>
    <p:sldLayoutId id="2147484119" r:id="rId35"/>
    <p:sldLayoutId id="2147484120" r:id="rId36"/>
  </p:sldLayoutIdLst>
  <p:hf hdr="0" dt="0"/>
  <p:txStyles>
    <p:titleStyle>
      <a:lvl1pPr algn="l" defTabSz="1098103" rtl="0" eaLnBrk="1" latinLnBrk="0" hangingPunct="1">
        <a:spcBef>
          <a:spcPct val="0"/>
        </a:spcBef>
        <a:buNone/>
        <a:defRPr sz="2402" kern="1200">
          <a:solidFill>
            <a:schemeClr val="tx1"/>
          </a:solidFill>
          <a:latin typeface="+mj-lt"/>
          <a:ea typeface="+mj-ea"/>
          <a:cs typeface="+mj-cs"/>
        </a:defRPr>
      </a:lvl1pPr>
    </p:titleStyle>
    <p:body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p:bodyStyle>
    <p:otherStyle>
      <a:defPPr>
        <a:defRPr lang="en-US"/>
      </a:defPPr>
      <a:lvl1pPr marL="0" algn="l" defTabSz="1098103" rtl="0" eaLnBrk="1" latinLnBrk="0" hangingPunct="1">
        <a:defRPr sz="2162" kern="1200">
          <a:solidFill>
            <a:schemeClr val="tx1"/>
          </a:solidFill>
          <a:latin typeface="+mn-lt"/>
          <a:ea typeface="+mn-ea"/>
          <a:cs typeface="+mn-cs"/>
        </a:defRPr>
      </a:lvl1pPr>
      <a:lvl2pPr marL="549051" algn="l" defTabSz="1098103" rtl="0" eaLnBrk="1" latinLnBrk="0" hangingPunct="1">
        <a:defRPr sz="2162" kern="1200">
          <a:solidFill>
            <a:schemeClr val="tx1"/>
          </a:solidFill>
          <a:latin typeface="+mn-lt"/>
          <a:ea typeface="+mn-ea"/>
          <a:cs typeface="+mn-cs"/>
        </a:defRPr>
      </a:lvl2pPr>
      <a:lvl3pPr marL="1098103" algn="l" defTabSz="1098103" rtl="0" eaLnBrk="1" latinLnBrk="0" hangingPunct="1">
        <a:defRPr sz="2162" kern="1200">
          <a:solidFill>
            <a:schemeClr val="tx1"/>
          </a:solidFill>
          <a:latin typeface="+mn-lt"/>
          <a:ea typeface="+mn-ea"/>
          <a:cs typeface="+mn-cs"/>
        </a:defRPr>
      </a:lvl3pPr>
      <a:lvl4pPr marL="1647154" algn="l" defTabSz="1098103" rtl="0" eaLnBrk="1" latinLnBrk="0" hangingPunct="1">
        <a:defRPr sz="2162" kern="1200">
          <a:solidFill>
            <a:schemeClr val="tx1"/>
          </a:solidFill>
          <a:latin typeface="+mn-lt"/>
          <a:ea typeface="+mn-ea"/>
          <a:cs typeface="+mn-cs"/>
        </a:defRPr>
      </a:lvl4pPr>
      <a:lvl5pPr marL="2196206" algn="l" defTabSz="1098103" rtl="0" eaLnBrk="1" latinLnBrk="0" hangingPunct="1">
        <a:defRPr sz="2162" kern="1200">
          <a:solidFill>
            <a:schemeClr val="tx1"/>
          </a:solidFill>
          <a:latin typeface="+mn-lt"/>
          <a:ea typeface="+mn-ea"/>
          <a:cs typeface="+mn-cs"/>
        </a:defRPr>
      </a:lvl5pPr>
      <a:lvl6pPr marL="2745257" algn="l" defTabSz="1098103" rtl="0" eaLnBrk="1" latinLnBrk="0" hangingPunct="1">
        <a:defRPr sz="2162" kern="1200">
          <a:solidFill>
            <a:schemeClr val="tx1"/>
          </a:solidFill>
          <a:latin typeface="+mn-lt"/>
          <a:ea typeface="+mn-ea"/>
          <a:cs typeface="+mn-cs"/>
        </a:defRPr>
      </a:lvl6pPr>
      <a:lvl7pPr marL="3294309" algn="l" defTabSz="1098103" rtl="0" eaLnBrk="1" latinLnBrk="0" hangingPunct="1">
        <a:defRPr sz="2162" kern="1200">
          <a:solidFill>
            <a:schemeClr val="tx1"/>
          </a:solidFill>
          <a:latin typeface="+mn-lt"/>
          <a:ea typeface="+mn-ea"/>
          <a:cs typeface="+mn-cs"/>
        </a:defRPr>
      </a:lvl7pPr>
      <a:lvl8pPr marL="3843360" algn="l" defTabSz="1098103" rtl="0" eaLnBrk="1" latinLnBrk="0" hangingPunct="1">
        <a:defRPr sz="2162" kern="1200">
          <a:solidFill>
            <a:schemeClr val="tx1"/>
          </a:solidFill>
          <a:latin typeface="+mn-lt"/>
          <a:ea typeface="+mn-ea"/>
          <a:cs typeface="+mn-cs"/>
        </a:defRPr>
      </a:lvl8pPr>
      <a:lvl9pPr marL="4392412" algn="l" defTabSz="1098103" rtl="0" eaLnBrk="1" latinLnBrk="0" hangingPunct="1">
        <a:defRPr sz="21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744" y="862192"/>
            <a:ext cx="10239156" cy="369653"/>
          </a:xfrm>
          <a:prstGeom prst="rect">
            <a:avLst/>
          </a:prstGeom>
        </p:spPr>
        <p:txBody>
          <a:bodyPr vert="horz" wrap="square" lIns="0" tIns="0" rIns="0" bIns="0" rtlCol="0" anchor="b"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71744" y="1844765"/>
            <a:ext cx="10239156" cy="1012713"/>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9253" y="7754449"/>
            <a:ext cx="2562172" cy="402483"/>
          </a:xfrm>
          <a:prstGeom prst="rect">
            <a:avLst/>
          </a:prstGeom>
        </p:spPr>
        <p:txBody>
          <a:bodyPr vert="horz" lIns="91440" tIns="45720" rIns="91440" bIns="45720" rtlCol="0" anchor="ctr"/>
          <a:lstStyle>
            <a:lvl1pPr algn="l">
              <a:defRPr sz="1441">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74603" y="7216940"/>
            <a:ext cx="3477234" cy="110928"/>
          </a:xfrm>
          <a:prstGeom prst="rect">
            <a:avLst/>
          </a:prstGeom>
        </p:spPr>
        <p:txBody>
          <a:bodyPr vert="horz" lIns="0" tIns="0" rIns="0" bIns="0" rtlCol="0" anchor="ctr">
            <a:spAutoFit/>
          </a:bodyPr>
          <a:lstStyle>
            <a:lvl1pPr algn="l">
              <a:defRPr sz="721">
                <a:solidFill>
                  <a:schemeClr val="bg2"/>
                </a:solidFill>
              </a:defRPr>
            </a:lvl1pPr>
          </a:lstStyle>
          <a:p>
            <a:endParaRPr lang="en-US" dirty="0"/>
          </a:p>
        </p:txBody>
      </p:sp>
      <p:sp>
        <p:nvSpPr>
          <p:cNvPr id="6" name="Slide Number Placeholder 5"/>
          <p:cNvSpPr>
            <a:spLocks noGrp="1"/>
          </p:cNvSpPr>
          <p:nvPr>
            <p:ph type="sldNum" sz="quarter" idx="4"/>
          </p:nvPr>
        </p:nvSpPr>
        <p:spPr>
          <a:xfrm>
            <a:off x="8046823" y="7180009"/>
            <a:ext cx="2562172" cy="147861"/>
          </a:xfrm>
          <a:prstGeom prst="rect">
            <a:avLst/>
          </a:prstGeom>
        </p:spPr>
        <p:txBody>
          <a:bodyPr vert="horz" lIns="0" tIns="0" rIns="0" bIns="0" rtlCol="0" anchor="ctr">
            <a:spAutoFit/>
          </a:bodyPr>
          <a:lstStyle>
            <a:lvl1pPr algn="r">
              <a:defRPr sz="961">
                <a:solidFill>
                  <a:schemeClr val="tx1"/>
                </a:solidFill>
              </a:defRPr>
            </a:lvl1pPr>
          </a:lstStyle>
          <a:p>
            <a:fld id="{F06B2653-D1AD-46BA-BB88-3123B5BA212E}" type="slidenum">
              <a:rPr lang="en-US" smtClean="0"/>
              <a:pPr/>
              <a:t>‹#›</a:t>
            </a:fld>
            <a:endParaRPr lang="en-US"/>
          </a:p>
        </p:txBody>
      </p:sp>
      <p:sp>
        <p:nvSpPr>
          <p:cNvPr id="10" name="Freeform 5"/>
          <p:cNvSpPr>
            <a:spLocks/>
          </p:cNvSpPr>
          <p:nvPr/>
        </p:nvSpPr>
        <p:spPr bwMode="auto">
          <a:xfrm>
            <a:off x="-4018"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2053401320"/>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 id="2147484226" r:id="rId14"/>
    <p:sldLayoutId id="2147484227" r:id="rId15"/>
    <p:sldLayoutId id="2147484228" r:id="rId16"/>
    <p:sldLayoutId id="2147484229" r:id="rId17"/>
    <p:sldLayoutId id="2147484230" r:id="rId18"/>
    <p:sldLayoutId id="2147484231" r:id="rId19"/>
    <p:sldLayoutId id="2147484232" r:id="rId20"/>
    <p:sldLayoutId id="2147484233" r:id="rId21"/>
    <p:sldLayoutId id="2147484234" r:id="rId22"/>
    <p:sldLayoutId id="2147484235" r:id="rId23"/>
    <p:sldLayoutId id="2147484236" r:id="rId24"/>
    <p:sldLayoutId id="2147484237" r:id="rId25"/>
    <p:sldLayoutId id="2147484238" r:id="rId26"/>
    <p:sldLayoutId id="2147484239" r:id="rId27"/>
    <p:sldLayoutId id="2147484240" r:id="rId28"/>
    <p:sldLayoutId id="2147484241" r:id="rId29"/>
    <p:sldLayoutId id="2147484242" r:id="rId30"/>
    <p:sldLayoutId id="2147484243" r:id="rId31"/>
    <p:sldLayoutId id="2147484244" r:id="rId32"/>
    <p:sldLayoutId id="2147484245" r:id="rId33"/>
    <p:sldLayoutId id="2147484246" r:id="rId34"/>
    <p:sldLayoutId id="2147484247" r:id="rId35"/>
    <p:sldLayoutId id="2147484248" r:id="rId36"/>
    <p:sldLayoutId id="2147484249" r:id="rId37"/>
    <p:sldLayoutId id="2147484250" r:id="rId38"/>
    <p:sldLayoutId id="2147484251" r:id="rId39"/>
    <p:sldLayoutId id="2147484252" r:id="rId40"/>
    <p:sldLayoutId id="2147484253" r:id="rId41"/>
    <p:sldLayoutId id="2147484254" r:id="rId42"/>
    <p:sldLayoutId id="2147484255" r:id="rId43"/>
    <p:sldLayoutId id="2147484256" r:id="rId44"/>
    <p:sldLayoutId id="2147484257" r:id="rId45"/>
    <p:sldLayoutId id="2147484258" r:id="rId46"/>
    <p:sldLayoutId id="2147484259" r:id="rId47"/>
    <p:sldLayoutId id="2147484260" r:id="rId48"/>
    <p:sldLayoutId id="2147484261" r:id="rId49"/>
    <p:sldLayoutId id="2147484262" r:id="rId50"/>
    <p:sldLayoutId id="2147484263" r:id="rId51"/>
    <p:sldLayoutId id="2147484264" r:id="rId52"/>
    <p:sldLayoutId id="2147484265" r:id="rId53"/>
  </p:sldLayoutIdLst>
  <p:timing>
    <p:tnLst>
      <p:par>
        <p:cTn id="1" dur="indefinite" restart="never" nodeType="tmRoot"/>
      </p:par>
    </p:tnLst>
  </p:timing>
  <p:hf hdr="0" ftr="0" dt="0"/>
  <p:txStyles>
    <p:titleStyle>
      <a:lvl1pPr algn="l" defTabSz="1098103" rtl="0" eaLnBrk="1" latinLnBrk="0" hangingPunct="1">
        <a:spcBef>
          <a:spcPct val="0"/>
        </a:spcBef>
        <a:buNone/>
        <a:defRPr sz="2402" kern="1200">
          <a:solidFill>
            <a:schemeClr val="tx1"/>
          </a:solidFill>
          <a:latin typeface="+mj-lt"/>
          <a:ea typeface="+mj-ea"/>
          <a:cs typeface="+mj-cs"/>
        </a:defRPr>
      </a:lvl1pPr>
    </p:titleStyle>
    <p:body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p:bodyStyle>
    <p:otherStyle>
      <a:defPPr>
        <a:defRPr lang="en-US"/>
      </a:defPPr>
      <a:lvl1pPr marL="0" algn="l" defTabSz="1098103" rtl="0" eaLnBrk="1" latinLnBrk="0" hangingPunct="1">
        <a:defRPr sz="2162" kern="1200">
          <a:solidFill>
            <a:schemeClr val="tx1"/>
          </a:solidFill>
          <a:latin typeface="+mn-lt"/>
          <a:ea typeface="+mn-ea"/>
          <a:cs typeface="+mn-cs"/>
        </a:defRPr>
      </a:lvl1pPr>
      <a:lvl2pPr marL="549051" algn="l" defTabSz="1098103" rtl="0" eaLnBrk="1" latinLnBrk="0" hangingPunct="1">
        <a:defRPr sz="2162" kern="1200">
          <a:solidFill>
            <a:schemeClr val="tx1"/>
          </a:solidFill>
          <a:latin typeface="+mn-lt"/>
          <a:ea typeface="+mn-ea"/>
          <a:cs typeface="+mn-cs"/>
        </a:defRPr>
      </a:lvl2pPr>
      <a:lvl3pPr marL="1098103" algn="l" defTabSz="1098103" rtl="0" eaLnBrk="1" latinLnBrk="0" hangingPunct="1">
        <a:defRPr sz="2162" kern="1200">
          <a:solidFill>
            <a:schemeClr val="tx1"/>
          </a:solidFill>
          <a:latin typeface="+mn-lt"/>
          <a:ea typeface="+mn-ea"/>
          <a:cs typeface="+mn-cs"/>
        </a:defRPr>
      </a:lvl3pPr>
      <a:lvl4pPr marL="1647154" algn="l" defTabSz="1098103" rtl="0" eaLnBrk="1" latinLnBrk="0" hangingPunct="1">
        <a:defRPr sz="2162" kern="1200">
          <a:solidFill>
            <a:schemeClr val="tx1"/>
          </a:solidFill>
          <a:latin typeface="+mn-lt"/>
          <a:ea typeface="+mn-ea"/>
          <a:cs typeface="+mn-cs"/>
        </a:defRPr>
      </a:lvl4pPr>
      <a:lvl5pPr marL="2196206" algn="l" defTabSz="1098103" rtl="0" eaLnBrk="1" latinLnBrk="0" hangingPunct="1">
        <a:defRPr sz="2162" kern="1200">
          <a:solidFill>
            <a:schemeClr val="tx1"/>
          </a:solidFill>
          <a:latin typeface="+mn-lt"/>
          <a:ea typeface="+mn-ea"/>
          <a:cs typeface="+mn-cs"/>
        </a:defRPr>
      </a:lvl5pPr>
      <a:lvl6pPr marL="2745257" algn="l" defTabSz="1098103" rtl="0" eaLnBrk="1" latinLnBrk="0" hangingPunct="1">
        <a:defRPr sz="2162" kern="1200">
          <a:solidFill>
            <a:schemeClr val="tx1"/>
          </a:solidFill>
          <a:latin typeface="+mn-lt"/>
          <a:ea typeface="+mn-ea"/>
          <a:cs typeface="+mn-cs"/>
        </a:defRPr>
      </a:lvl6pPr>
      <a:lvl7pPr marL="3294309" algn="l" defTabSz="1098103" rtl="0" eaLnBrk="1" latinLnBrk="0" hangingPunct="1">
        <a:defRPr sz="2162" kern="1200">
          <a:solidFill>
            <a:schemeClr val="tx1"/>
          </a:solidFill>
          <a:latin typeface="+mn-lt"/>
          <a:ea typeface="+mn-ea"/>
          <a:cs typeface="+mn-cs"/>
        </a:defRPr>
      </a:lvl7pPr>
      <a:lvl8pPr marL="3843360" algn="l" defTabSz="1098103" rtl="0" eaLnBrk="1" latinLnBrk="0" hangingPunct="1">
        <a:defRPr sz="2162" kern="1200">
          <a:solidFill>
            <a:schemeClr val="tx1"/>
          </a:solidFill>
          <a:latin typeface="+mn-lt"/>
          <a:ea typeface="+mn-ea"/>
          <a:cs typeface="+mn-cs"/>
        </a:defRPr>
      </a:lvl8pPr>
      <a:lvl9pPr marL="4392412" algn="l" defTabSz="1098103" rtl="0" eaLnBrk="1" latinLnBrk="0" hangingPunct="1">
        <a:defRPr sz="2162"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1744" y="862190"/>
            <a:ext cx="10239156" cy="369653"/>
          </a:xfrm>
          <a:prstGeom prst="rect">
            <a:avLst/>
          </a:prstGeom>
        </p:spPr>
        <p:txBody>
          <a:bodyPr vert="horz" wrap="square" lIns="0" tIns="0" rIns="0" bIns="0" rtlCol="0" anchor="b"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71744" y="1844763"/>
            <a:ext cx="10239156" cy="1012713"/>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09252" y="7754447"/>
            <a:ext cx="2562172" cy="402483"/>
          </a:xfrm>
          <a:prstGeom prst="rect">
            <a:avLst/>
          </a:prstGeom>
        </p:spPr>
        <p:txBody>
          <a:bodyPr vert="horz" lIns="91440" tIns="45720" rIns="91440" bIns="45720" rtlCol="0" anchor="ctr"/>
          <a:lstStyle>
            <a:lvl1pPr algn="l">
              <a:defRPr sz="1441">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74603" y="7216940"/>
            <a:ext cx="3477234" cy="110928"/>
          </a:xfrm>
          <a:prstGeom prst="rect">
            <a:avLst/>
          </a:prstGeom>
        </p:spPr>
        <p:txBody>
          <a:bodyPr vert="horz" lIns="0" tIns="0" rIns="0" bIns="0" rtlCol="0" anchor="ctr">
            <a:spAutoFit/>
          </a:bodyPr>
          <a:lstStyle>
            <a:lvl1pPr algn="l">
              <a:defRPr sz="721">
                <a:solidFill>
                  <a:schemeClr val="bg2"/>
                </a:solidFill>
              </a:defRPr>
            </a:lvl1pPr>
          </a:lstStyle>
          <a:p>
            <a:endParaRPr lang="en-US" dirty="0"/>
          </a:p>
        </p:txBody>
      </p:sp>
      <p:sp>
        <p:nvSpPr>
          <p:cNvPr id="6" name="Slide Number Placeholder 5"/>
          <p:cNvSpPr>
            <a:spLocks noGrp="1"/>
          </p:cNvSpPr>
          <p:nvPr>
            <p:ph type="sldNum" sz="quarter" idx="4"/>
          </p:nvPr>
        </p:nvSpPr>
        <p:spPr>
          <a:xfrm>
            <a:off x="8046823" y="7180007"/>
            <a:ext cx="2562172" cy="147861"/>
          </a:xfrm>
          <a:prstGeom prst="rect">
            <a:avLst/>
          </a:prstGeom>
        </p:spPr>
        <p:txBody>
          <a:bodyPr vert="horz" lIns="0" tIns="0" rIns="0" bIns="0" rtlCol="0" anchor="ctr">
            <a:spAutoFit/>
          </a:bodyPr>
          <a:lstStyle>
            <a:lvl1pPr algn="r">
              <a:defRPr sz="961">
                <a:solidFill>
                  <a:schemeClr val="tx1"/>
                </a:solidFill>
              </a:defRPr>
            </a:lvl1pPr>
          </a:lstStyle>
          <a:p>
            <a:fld id="{F06B2653-D1AD-46BA-BB88-3123B5BA212E}" type="slidenum">
              <a:rPr lang="en-US" smtClean="0"/>
              <a:pPr/>
              <a:t>‹#›</a:t>
            </a:fld>
            <a:endParaRPr lang="en-US"/>
          </a:p>
        </p:txBody>
      </p:sp>
      <p:sp>
        <p:nvSpPr>
          <p:cNvPr id="10" name="Freeform 5"/>
          <p:cNvSpPr>
            <a:spLocks/>
          </p:cNvSpPr>
          <p:nvPr/>
        </p:nvSpPr>
        <p:spPr bwMode="auto">
          <a:xfrm>
            <a:off x="-4019" y="1476486"/>
            <a:ext cx="10977817" cy="144660"/>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14" name="Shape 985"/>
          <p:cNvSpPr txBox="1">
            <a:spLocks/>
          </p:cNvSpPr>
          <p:nvPr userDrawn="1"/>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Tree>
    <p:extLst>
      <p:ext uri="{BB962C8B-B14F-4D97-AF65-F5344CB8AC3E}">
        <p14:creationId xmlns:p14="http://schemas.microsoft.com/office/powerpoint/2010/main" val="2028918960"/>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4294" r:id="rId27"/>
    <p:sldLayoutId id="2147484295" r:id="rId28"/>
    <p:sldLayoutId id="2147484296" r:id="rId29"/>
    <p:sldLayoutId id="2147484297" r:id="rId30"/>
    <p:sldLayoutId id="2147484298" r:id="rId31"/>
    <p:sldLayoutId id="2147484299" r:id="rId32"/>
    <p:sldLayoutId id="2147484300" r:id="rId33"/>
    <p:sldLayoutId id="2147484301" r:id="rId34"/>
    <p:sldLayoutId id="2147484302" r:id="rId35"/>
    <p:sldLayoutId id="2147484303" r:id="rId36"/>
    <p:sldLayoutId id="2147484304" r:id="rId37"/>
    <p:sldLayoutId id="2147484305" r:id="rId38"/>
    <p:sldLayoutId id="2147484306" r:id="rId39"/>
    <p:sldLayoutId id="2147484307" r:id="rId40"/>
    <p:sldLayoutId id="2147484308" r:id="rId41"/>
    <p:sldLayoutId id="2147484309" r:id="rId42"/>
    <p:sldLayoutId id="2147484310" r:id="rId43"/>
    <p:sldLayoutId id="2147484311" r:id="rId44"/>
    <p:sldLayoutId id="2147484312" r:id="rId45"/>
    <p:sldLayoutId id="2147484313" r:id="rId46"/>
    <p:sldLayoutId id="2147484314" r:id="rId47"/>
    <p:sldLayoutId id="2147484315" r:id="rId48"/>
    <p:sldLayoutId id="2147484316" r:id="rId49"/>
    <p:sldLayoutId id="2147484317" r:id="rId50"/>
  </p:sldLayoutIdLst>
  <p:timing>
    <p:tnLst>
      <p:par>
        <p:cTn id="1" dur="indefinite" restart="never" nodeType="tmRoot"/>
      </p:par>
    </p:tnLst>
  </p:timing>
  <p:hf hdr="0" ftr="0" dt="0"/>
  <p:txStyles>
    <p:titleStyle>
      <a:lvl1pPr algn="l" defTabSz="1098103" rtl="0" eaLnBrk="1" latinLnBrk="0" hangingPunct="1">
        <a:spcBef>
          <a:spcPct val="0"/>
        </a:spcBef>
        <a:buNone/>
        <a:defRPr sz="2402" kern="1200">
          <a:solidFill>
            <a:schemeClr val="tx1"/>
          </a:solidFill>
          <a:latin typeface="+mj-lt"/>
          <a:ea typeface="+mj-ea"/>
          <a:cs typeface="+mj-cs"/>
        </a:defRPr>
      </a:lvl1pPr>
    </p:titleStyle>
    <p:body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p:bodyStyle>
    <p:otherStyle>
      <a:defPPr>
        <a:defRPr lang="en-US"/>
      </a:defPPr>
      <a:lvl1pPr marL="0" algn="l" defTabSz="1098103" rtl="0" eaLnBrk="1" latinLnBrk="0" hangingPunct="1">
        <a:defRPr sz="2162" kern="1200">
          <a:solidFill>
            <a:schemeClr val="tx1"/>
          </a:solidFill>
          <a:latin typeface="+mn-lt"/>
          <a:ea typeface="+mn-ea"/>
          <a:cs typeface="+mn-cs"/>
        </a:defRPr>
      </a:lvl1pPr>
      <a:lvl2pPr marL="549051" algn="l" defTabSz="1098103" rtl="0" eaLnBrk="1" latinLnBrk="0" hangingPunct="1">
        <a:defRPr sz="2162" kern="1200">
          <a:solidFill>
            <a:schemeClr val="tx1"/>
          </a:solidFill>
          <a:latin typeface="+mn-lt"/>
          <a:ea typeface="+mn-ea"/>
          <a:cs typeface="+mn-cs"/>
        </a:defRPr>
      </a:lvl2pPr>
      <a:lvl3pPr marL="1098103" algn="l" defTabSz="1098103" rtl="0" eaLnBrk="1" latinLnBrk="0" hangingPunct="1">
        <a:defRPr sz="2162" kern="1200">
          <a:solidFill>
            <a:schemeClr val="tx1"/>
          </a:solidFill>
          <a:latin typeface="+mn-lt"/>
          <a:ea typeface="+mn-ea"/>
          <a:cs typeface="+mn-cs"/>
        </a:defRPr>
      </a:lvl3pPr>
      <a:lvl4pPr marL="1647154" algn="l" defTabSz="1098103" rtl="0" eaLnBrk="1" latinLnBrk="0" hangingPunct="1">
        <a:defRPr sz="2162" kern="1200">
          <a:solidFill>
            <a:schemeClr val="tx1"/>
          </a:solidFill>
          <a:latin typeface="+mn-lt"/>
          <a:ea typeface="+mn-ea"/>
          <a:cs typeface="+mn-cs"/>
        </a:defRPr>
      </a:lvl4pPr>
      <a:lvl5pPr marL="2196206" algn="l" defTabSz="1098103" rtl="0" eaLnBrk="1" latinLnBrk="0" hangingPunct="1">
        <a:defRPr sz="2162" kern="1200">
          <a:solidFill>
            <a:schemeClr val="tx1"/>
          </a:solidFill>
          <a:latin typeface="+mn-lt"/>
          <a:ea typeface="+mn-ea"/>
          <a:cs typeface="+mn-cs"/>
        </a:defRPr>
      </a:lvl5pPr>
      <a:lvl6pPr marL="2745257" algn="l" defTabSz="1098103" rtl="0" eaLnBrk="1" latinLnBrk="0" hangingPunct="1">
        <a:defRPr sz="2162" kern="1200">
          <a:solidFill>
            <a:schemeClr val="tx1"/>
          </a:solidFill>
          <a:latin typeface="+mn-lt"/>
          <a:ea typeface="+mn-ea"/>
          <a:cs typeface="+mn-cs"/>
        </a:defRPr>
      </a:lvl6pPr>
      <a:lvl7pPr marL="3294309" algn="l" defTabSz="1098103" rtl="0" eaLnBrk="1" latinLnBrk="0" hangingPunct="1">
        <a:defRPr sz="2162" kern="1200">
          <a:solidFill>
            <a:schemeClr val="tx1"/>
          </a:solidFill>
          <a:latin typeface="+mn-lt"/>
          <a:ea typeface="+mn-ea"/>
          <a:cs typeface="+mn-cs"/>
        </a:defRPr>
      </a:lvl7pPr>
      <a:lvl8pPr marL="3843360" algn="l" defTabSz="1098103" rtl="0" eaLnBrk="1" latinLnBrk="0" hangingPunct="1">
        <a:defRPr sz="2162" kern="1200">
          <a:solidFill>
            <a:schemeClr val="tx1"/>
          </a:solidFill>
          <a:latin typeface="+mn-lt"/>
          <a:ea typeface="+mn-ea"/>
          <a:cs typeface="+mn-cs"/>
        </a:defRPr>
      </a:lvl8pPr>
      <a:lvl9pPr marL="4392412" algn="l" defTabSz="1098103" rtl="0" eaLnBrk="1" latinLnBrk="0" hangingPunct="1">
        <a:defRPr sz="21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1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23.xml"/></Relationships>
</file>

<file path=ppt/slides/_rels/slide10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35.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5.png"/><Relationship Id="rId1" Type="http://schemas.openxmlformats.org/officeDocument/2006/relationships/slideLayout" Target="../slideLayouts/slideLayout1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5.png"/><Relationship Id="rId1" Type="http://schemas.openxmlformats.org/officeDocument/2006/relationships/slideLayout" Target="../slideLayouts/slideLayout13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0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5.xml"/></Relationships>
</file>

<file path=ppt/slides/_rels/slide10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0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69.xml"/></Relationships>
</file>

<file path=ppt/slides/_rels/slide10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69.xml"/></Relationships>
</file>

<file path=ppt/slides/_rels/slide10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30.xml"/></Relationships>
</file>

<file path=ppt/slides/_rels/slide119.xml.rels><?xml version="1.0" encoding="UTF-8" standalone="yes"?>
<Relationships xmlns="http://schemas.openxmlformats.org/package/2006/relationships"><Relationship Id="rId3" Type="http://schemas.openxmlformats.org/officeDocument/2006/relationships/hyperlink" Target="https://standards.ieee.org/project/7000.html" TargetMode="External"/><Relationship Id="rId2" Type="http://schemas.openxmlformats.org/officeDocument/2006/relationships/hyperlink" Target="https://www.fatml.org/resources/principles-for-accountable-algorithms" TargetMode="External"/><Relationship Id="rId1" Type="http://schemas.openxmlformats.org/officeDocument/2006/relationships/slideLayout" Target="../slideLayouts/slideLayout330.xml"/><Relationship Id="rId5" Type="http://schemas.openxmlformats.org/officeDocument/2006/relationships/hyperlink" Target="http://sites.ieee.org/sagroups-7003/" TargetMode="External"/><Relationship Id="rId4" Type="http://schemas.openxmlformats.org/officeDocument/2006/relationships/hyperlink" Target="https://standards.ieee.org/project/7013.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20.xml.rels><?xml version="1.0" encoding="UTF-8" standalone="yes"?>
<Relationships xmlns="http://schemas.openxmlformats.org/package/2006/relationships"><Relationship Id="rId8" Type="http://schemas.openxmlformats.org/officeDocument/2006/relationships/hyperlink" Target="http://www.iec.ch/tctools/patent_decl.htm" TargetMode="External"/><Relationship Id="rId13" Type="http://schemas.openxmlformats.org/officeDocument/2006/relationships/hyperlink" Target="http://www.ftc.gov/opp/intellect/" TargetMode="External"/><Relationship Id="rId3" Type="http://schemas.openxmlformats.org/officeDocument/2006/relationships/hyperlink" Target="http://www.etsi.org/legal/home.htm" TargetMode="External"/><Relationship Id="rId7" Type="http://schemas.openxmlformats.org/officeDocument/2006/relationships/hyperlink" Target="http://www.iec.ch/tiss/directives.htm" TargetMode="External"/><Relationship Id="rId12" Type="http://schemas.openxmlformats.org/officeDocument/2006/relationships/hyperlink" Target="http://europa.eu.int/scadplus/leg/en/lvb/l26108.htm" TargetMode="External"/><Relationship Id="rId2" Type="http://schemas.openxmlformats.org/officeDocument/2006/relationships/hyperlink" Target="http://www.cenorm.be/BOSS/supporting/reference+documents/reference+documents.asp" TargetMode="External"/><Relationship Id="rId1" Type="http://schemas.openxmlformats.org/officeDocument/2006/relationships/slideLayout" Target="../slideLayouts/slideLayout135.xml"/><Relationship Id="rId6" Type="http://schemas.openxmlformats.org/officeDocument/2006/relationships/hyperlink" Target="http://standards.ieee.org/board/pat/guide.html" TargetMode="External"/><Relationship Id="rId11" Type="http://schemas.openxmlformats.org/officeDocument/2006/relationships/hyperlink" Target="http://www.w3.org/2004/pp/" TargetMode="External"/><Relationship Id="rId5" Type="http://schemas.openxmlformats.org/officeDocument/2006/relationships/hyperlink" Target="http://standards.ieee.org/sa/index.html" TargetMode="External"/><Relationship Id="rId10" Type="http://schemas.openxmlformats.org/officeDocument/2006/relationships/hyperlink" Target="http://www.oasis-open.org/who/policies_procedures.php" TargetMode="External"/><Relationship Id="rId4" Type="http://schemas.openxmlformats.org/officeDocument/2006/relationships/hyperlink" Target="http://www.etsi.org/WebSite/Standards/Standard.aspx" TargetMode="External"/><Relationship Id="rId9" Type="http://schemas.openxmlformats.org/officeDocument/2006/relationships/hyperlink" Target="https://datatracker.ietf.org/public/ipr_disclosure.cgi"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3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3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3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27.xml.rels><?xml version="1.0" encoding="UTF-8" standalone="yes"?>
<Relationships xmlns="http://schemas.openxmlformats.org/package/2006/relationships"><Relationship Id="rId2" Type="http://schemas.openxmlformats.org/officeDocument/2006/relationships/hyperlink" Target="https://standards.ieee.org/project/7000.html" TargetMode="External"/><Relationship Id="rId1" Type="http://schemas.openxmlformats.org/officeDocument/2006/relationships/slideLayout" Target="../slideLayouts/slideLayout135.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14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9.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53.xml"/><Relationship Id="rId1" Type="http://schemas.openxmlformats.org/officeDocument/2006/relationships/slideLayout" Target="../slideLayouts/slideLayout1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2.xml"/></Relationships>
</file>

<file path=ppt/slides/_rels/slide1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4.xml"/><Relationship Id="rId1" Type="http://schemas.openxmlformats.org/officeDocument/2006/relationships/slideLayout" Target="../slideLayouts/slideLayout16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image" Target="../media/image49.jpg"/><Relationship Id="rId3" Type="http://schemas.openxmlformats.org/officeDocument/2006/relationships/image" Target="../media/image39.png"/><Relationship Id="rId7" Type="http://schemas.openxmlformats.org/officeDocument/2006/relationships/image" Target="../media/image43.jp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35.xml"/><Relationship Id="rId6" Type="http://schemas.openxmlformats.org/officeDocument/2006/relationships/image" Target="../media/image42.jpg"/><Relationship Id="rId11" Type="http://schemas.openxmlformats.org/officeDocument/2006/relationships/image" Target="../media/image47.jpg"/><Relationship Id="rId5" Type="http://schemas.openxmlformats.org/officeDocument/2006/relationships/image" Target="../media/image41.jpg"/><Relationship Id="rId15" Type="http://schemas.openxmlformats.org/officeDocument/2006/relationships/image" Target="../media/image51.jpg"/><Relationship Id="rId10" Type="http://schemas.openxmlformats.org/officeDocument/2006/relationships/image" Target="../media/image46.jpg"/><Relationship Id="rId4" Type="http://schemas.openxmlformats.org/officeDocument/2006/relationships/image" Target="../media/image40.png"/><Relationship Id="rId9" Type="http://schemas.openxmlformats.org/officeDocument/2006/relationships/image" Target="../media/image45.jpg"/><Relationship Id="rId14" Type="http://schemas.openxmlformats.org/officeDocument/2006/relationships/image" Target="../media/image5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1.xml"/></Relationships>
</file>

<file path=ppt/slides/_rels/slide1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xml"/><Relationship Id="rId1" Type="http://schemas.openxmlformats.org/officeDocument/2006/relationships/slideLayout" Target="../slideLayouts/slideLayout376.xml"/><Relationship Id="rId4" Type="http://schemas.openxmlformats.org/officeDocument/2006/relationships/comments" Target="../comments/commen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465.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1.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377.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413.xml"/><Relationship Id="rId4" Type="http://schemas.openxmlformats.org/officeDocument/2006/relationships/image" Target="../media/image59.jpe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413.xml"/><Relationship Id="rId6" Type="http://schemas.openxmlformats.org/officeDocument/2006/relationships/comments" Target="../comments/comment4.xml"/><Relationship Id="rId5" Type="http://schemas.openxmlformats.org/officeDocument/2006/relationships/image" Target="../media/image62.jpe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4.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413.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D5VN56jQMWM" TargetMode="External"/><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ttGUiwfTYvg" TargetMode="External"/><Relationship Id="rId2" Type="http://schemas.openxmlformats.org/officeDocument/2006/relationships/image" Target="../media/image65.png"/><Relationship Id="rId1" Type="http://schemas.openxmlformats.org/officeDocument/2006/relationships/slideLayout" Target="../slideLayouts/slideLayout413.xml"/></Relationships>
</file>

<file path=ppt/slides/_rels/slide2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1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23.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67.jpeg"/><Relationship Id="rId1" Type="http://schemas.openxmlformats.org/officeDocument/2006/relationships/slideLayout" Target="../slideLayouts/slideLayout135.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68.PNG"/><Relationship Id="rId1" Type="http://schemas.openxmlformats.org/officeDocument/2006/relationships/slideLayout" Target="../slideLayouts/slideLayout413.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13.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413.xml"/></Relationships>
</file>

<file path=ppt/slides/_rels/slide35.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jpeg"/><Relationship Id="rId18" Type="http://schemas.openxmlformats.org/officeDocument/2006/relationships/image" Target="../media/image86.jpeg"/><Relationship Id="rId26" Type="http://schemas.openxmlformats.org/officeDocument/2006/relationships/image" Target="../media/image94.jpeg"/><Relationship Id="rId3" Type="http://schemas.openxmlformats.org/officeDocument/2006/relationships/image" Target="../media/image71.jpeg"/><Relationship Id="rId21" Type="http://schemas.openxmlformats.org/officeDocument/2006/relationships/image" Target="../media/image89.jpeg"/><Relationship Id="rId7" Type="http://schemas.openxmlformats.org/officeDocument/2006/relationships/image" Target="../media/image75.jpeg"/><Relationship Id="rId12" Type="http://schemas.openxmlformats.org/officeDocument/2006/relationships/image" Target="../media/image80.jpeg"/><Relationship Id="rId17" Type="http://schemas.openxmlformats.org/officeDocument/2006/relationships/image" Target="../media/image85.jpeg"/><Relationship Id="rId25" Type="http://schemas.openxmlformats.org/officeDocument/2006/relationships/image" Target="../media/image93.jpeg"/><Relationship Id="rId33" Type="http://schemas.openxmlformats.org/officeDocument/2006/relationships/image" Target="../media/image101.jpe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jpeg"/><Relationship Id="rId29" Type="http://schemas.openxmlformats.org/officeDocument/2006/relationships/image" Target="../media/image97.jpeg"/><Relationship Id="rId1" Type="http://schemas.openxmlformats.org/officeDocument/2006/relationships/slideLayout" Target="../slideLayouts/slideLayout413.xml"/><Relationship Id="rId6" Type="http://schemas.openxmlformats.org/officeDocument/2006/relationships/image" Target="../media/image74.jpeg"/><Relationship Id="rId11" Type="http://schemas.openxmlformats.org/officeDocument/2006/relationships/image" Target="../media/image79.jpeg"/><Relationship Id="rId24" Type="http://schemas.openxmlformats.org/officeDocument/2006/relationships/image" Target="../media/image92.jpeg"/><Relationship Id="rId32" Type="http://schemas.openxmlformats.org/officeDocument/2006/relationships/image" Target="../media/image100.jpeg"/><Relationship Id="rId5" Type="http://schemas.openxmlformats.org/officeDocument/2006/relationships/image" Target="../media/image73.jpeg"/><Relationship Id="rId15" Type="http://schemas.openxmlformats.org/officeDocument/2006/relationships/image" Target="../media/image83.jpeg"/><Relationship Id="rId23" Type="http://schemas.openxmlformats.org/officeDocument/2006/relationships/image" Target="../media/image91.jpeg"/><Relationship Id="rId28" Type="http://schemas.openxmlformats.org/officeDocument/2006/relationships/image" Target="../media/image96.jpeg"/><Relationship Id="rId10" Type="http://schemas.openxmlformats.org/officeDocument/2006/relationships/image" Target="../media/image78.jpeg"/><Relationship Id="rId19" Type="http://schemas.openxmlformats.org/officeDocument/2006/relationships/image" Target="../media/image87.jpeg"/><Relationship Id="rId31" Type="http://schemas.openxmlformats.org/officeDocument/2006/relationships/image" Target="../media/image99.jpeg"/><Relationship Id="rId4" Type="http://schemas.openxmlformats.org/officeDocument/2006/relationships/image" Target="../media/image72.jpeg"/><Relationship Id="rId9" Type="http://schemas.openxmlformats.org/officeDocument/2006/relationships/image" Target="../media/image77.jpeg"/><Relationship Id="rId14" Type="http://schemas.openxmlformats.org/officeDocument/2006/relationships/image" Target="../media/image82.jpeg"/><Relationship Id="rId22" Type="http://schemas.openxmlformats.org/officeDocument/2006/relationships/image" Target="../media/image90.jpeg"/><Relationship Id="rId27" Type="http://schemas.openxmlformats.org/officeDocument/2006/relationships/image" Target="../media/image95.jpeg"/><Relationship Id="rId30" Type="http://schemas.openxmlformats.org/officeDocument/2006/relationships/image" Target="../media/image98.jpeg"/></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xml"/><Relationship Id="rId1" Type="http://schemas.openxmlformats.org/officeDocument/2006/relationships/slideLayout" Target="../slideLayouts/slideLayout136.xml"/><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xml"/><Relationship Id="rId1" Type="http://schemas.openxmlformats.org/officeDocument/2006/relationships/slideLayout" Target="../slideLayouts/slideLayout413.xml"/><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35.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7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165.xml"/></Relationships>
</file>

<file path=ppt/slides/_rels/slide54.xml.rels><?xml version="1.0" encoding="UTF-8" standalone="yes"?>
<Relationships xmlns="http://schemas.openxmlformats.org/package/2006/relationships"><Relationship Id="rId3" Type="http://schemas.openxmlformats.org/officeDocument/2006/relationships/hyperlink" Target="https://ec.europa.eu/newsroom/dae/document.cfm?doc_id=57112" TargetMode="External"/><Relationship Id="rId2" Type="http://schemas.openxmlformats.org/officeDocument/2006/relationships/image" Target="../media/image110.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jpeg"/><Relationship Id="rId7" Type="http://schemas.openxmlformats.org/officeDocument/2006/relationships/image" Target="../media/image116.emf"/><Relationship Id="rId2" Type="http://schemas.openxmlformats.org/officeDocument/2006/relationships/image" Target="../media/image111.gif"/><Relationship Id="rId1" Type="http://schemas.openxmlformats.org/officeDocument/2006/relationships/slideLayout" Target="../slideLayouts/slideLayout2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374.xml"/><Relationship Id="rId4" Type="http://schemas.openxmlformats.org/officeDocument/2006/relationships/image" Target="../media/image119.emf"/></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5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382.xml"/><Relationship Id="rId5" Type="http://schemas.openxmlformats.org/officeDocument/2006/relationships/image" Target="../media/image124.png"/><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0.xml"/></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382.xml"/><Relationship Id="rId5" Type="http://schemas.openxmlformats.org/officeDocument/2006/relationships/image" Target="../media/image127.png"/><Relationship Id="rId4" Type="http://schemas.openxmlformats.org/officeDocument/2006/relationships/image" Target="../media/image126.png"/></Relationships>
</file>

<file path=ppt/slides/_rels/slide6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1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21.xml"/><Relationship Id="rId1" Type="http://schemas.openxmlformats.org/officeDocument/2006/relationships/slideLayout" Target="../slideLayouts/slideLayout1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135.xml"/><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24.xml"/><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6.xml"/></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135.xml"/><Relationship Id="rId4" Type="http://schemas.openxmlformats.org/officeDocument/2006/relationships/image" Target="../media/image13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6.xml"/></Relationships>
</file>

<file path=ppt/slides/_rels/slide7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27.xml"/><Relationship Id="rId1" Type="http://schemas.openxmlformats.org/officeDocument/2006/relationships/slideLayout" Target="../slideLayouts/slideLayout376.xml"/></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8.xml"/><Relationship Id="rId1" Type="http://schemas.openxmlformats.org/officeDocument/2006/relationships/slideLayout" Target="../slideLayouts/slideLayout376.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150.xml"/></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xml"/><Relationship Id="rId1" Type="http://schemas.openxmlformats.org/officeDocument/2006/relationships/slideLayout" Target="../slideLayouts/slideLayout150.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1.xml"/><Relationship Id="rId1" Type="http://schemas.openxmlformats.org/officeDocument/2006/relationships/slideLayout" Target="../slideLayouts/slideLayout150.xml"/></Relationships>
</file>

<file path=ppt/slides/_rels/slide7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2.xml"/><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image" Target="../media/image23.png"/><Relationship Id="rId1" Type="http://schemas.openxmlformats.org/officeDocument/2006/relationships/slideLayout" Target="../slideLayouts/slideLayout38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82.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135.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165.xml"/></Relationships>
</file>

<file path=ppt/slides/_rels/slide84.xml.rels><?xml version="1.0" encoding="UTF-8" standalone="yes"?>
<Relationships xmlns="http://schemas.openxmlformats.org/package/2006/relationships"><Relationship Id="rId3" Type="http://schemas.openxmlformats.org/officeDocument/2006/relationships/image" Target="../media/image141.tiff"/><Relationship Id="rId7" Type="http://schemas.openxmlformats.org/officeDocument/2006/relationships/image" Target="../media/image144.png"/><Relationship Id="rId2" Type="http://schemas.openxmlformats.org/officeDocument/2006/relationships/hyperlink" Target="https://www.technologyreview.com/s/607955/inspecting-algorithms-for-bias/" TargetMode="External"/><Relationship Id="rId1" Type="http://schemas.openxmlformats.org/officeDocument/2006/relationships/slideLayout" Target="../slideLayouts/slideLayout135.xml"/><Relationship Id="rId6" Type="http://schemas.openxmlformats.org/officeDocument/2006/relationships/hyperlink" Target="https://spectrum.ieee.org/automaton/robotics/artificial-intelligence/why-we-really-should-ban-autonomous-weapons" TargetMode="External"/><Relationship Id="rId5" Type="http://schemas.openxmlformats.org/officeDocument/2006/relationships/image" Target="../media/image143.tiff"/><Relationship Id="rId4" Type="http://schemas.openxmlformats.org/officeDocument/2006/relationships/image" Target="../media/image142.tiff"/></Relationships>
</file>

<file path=ppt/slides/_rels/slide85.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image" Target="../media/image142.tiff"/><Relationship Id="rId1" Type="http://schemas.openxmlformats.org/officeDocument/2006/relationships/slideLayout" Target="../slideLayouts/slideLayout135.xml"/><Relationship Id="rId4" Type="http://schemas.openxmlformats.org/officeDocument/2006/relationships/image" Target="../media/image145.emf"/></Relationships>
</file>

<file path=ppt/slides/_rels/slide86.xml.rels><?xml version="1.0" encoding="UTF-8" standalone="yes"?>
<Relationships xmlns="http://schemas.openxmlformats.org/package/2006/relationships"><Relationship Id="rId3" Type="http://schemas.openxmlformats.org/officeDocument/2006/relationships/hyperlink" Target="http://moralmachine.mit.edu/" TargetMode="External"/><Relationship Id="rId2" Type="http://schemas.openxmlformats.org/officeDocument/2006/relationships/image" Target="../media/image146.png"/><Relationship Id="rId1" Type="http://schemas.openxmlformats.org/officeDocument/2006/relationships/slideLayout" Target="../slideLayouts/slideLayout135.xml"/><Relationship Id="rId6" Type="http://schemas.openxmlformats.org/officeDocument/2006/relationships/image" Target="../media/image148.png"/><Relationship Id="rId5" Type="http://schemas.openxmlformats.org/officeDocument/2006/relationships/hyperlink" Target="https://www.pwc.co.uk/economic-services/ukeo/pwcukeo-section-4-automation-march-2017-v2.pdf" TargetMode="External"/><Relationship Id="rId4" Type="http://schemas.openxmlformats.org/officeDocument/2006/relationships/image" Target="../media/image147.tiff"/></Relationships>
</file>

<file path=ppt/slides/_rels/slide87.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34.xml"/><Relationship Id="rId1" Type="http://schemas.openxmlformats.org/officeDocument/2006/relationships/slideLayout" Target="../slideLayouts/slideLayout1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8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13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6.xml"/><Relationship Id="rId1" Type="http://schemas.openxmlformats.org/officeDocument/2006/relationships/slideLayout" Target="../slideLayouts/slideLayout130.xm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7.xml"/><Relationship Id="rId1" Type="http://schemas.openxmlformats.org/officeDocument/2006/relationships/slideLayout" Target="../slideLayouts/slideLayout130.xml"/></Relationships>
</file>

<file path=ppt/slides/_rels/slide9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8.xml"/><Relationship Id="rId1" Type="http://schemas.openxmlformats.org/officeDocument/2006/relationships/slideLayout" Target="../slideLayouts/slideLayout130.xml"/></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9.xml"/><Relationship Id="rId1" Type="http://schemas.openxmlformats.org/officeDocument/2006/relationships/slideLayout" Target="../slideLayouts/slideLayout13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8.xml"/></Relationships>
</file>

<file path=ppt/slides/_rels/slide95.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41.xml"/><Relationship Id="rId1" Type="http://schemas.openxmlformats.org/officeDocument/2006/relationships/slideLayout" Target="../slideLayouts/slideLayout237.xml"/><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35.xml"/></Relationships>
</file>

<file path=ppt/slides/_rels/slide9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126" y="3132387"/>
            <a:ext cx="5120243" cy="1064522"/>
          </a:xfrm>
        </p:spPr>
        <p:txBody>
          <a:bodyPr/>
          <a:lstStyle/>
          <a:p>
            <a:r>
              <a:rPr lang="en-US" dirty="0" smtClean="0"/>
              <a:t>Artificial Intelligence Awareness</a:t>
            </a:r>
            <a:endParaRPr lang="en-US" dirty="0"/>
          </a:p>
        </p:txBody>
      </p:sp>
      <p:sp>
        <p:nvSpPr>
          <p:cNvPr id="3" name="Subtitle 2"/>
          <p:cNvSpPr>
            <a:spLocks noGrp="1"/>
          </p:cNvSpPr>
          <p:nvPr>
            <p:ph type="subTitle" idx="1"/>
          </p:nvPr>
        </p:nvSpPr>
        <p:spPr>
          <a:xfrm>
            <a:off x="370125" y="2047472"/>
            <a:ext cx="10443649" cy="1064522"/>
          </a:xfrm>
        </p:spPr>
        <p:txBody>
          <a:bodyPr/>
          <a:lstStyle/>
          <a:p>
            <a:r>
              <a:rPr lang="en-US" smtClean="0">
                <a:solidFill>
                  <a:schemeClr val="tx2"/>
                </a:solidFill>
              </a:rPr>
              <a:t>Commission de surveillance du </a:t>
            </a:r>
            <a:r>
              <a:rPr lang="en-US" dirty="0" err="1" smtClean="0">
                <a:solidFill>
                  <a:schemeClr val="tx2"/>
                </a:solidFill>
              </a:rPr>
              <a:t>secteur</a:t>
            </a:r>
            <a:r>
              <a:rPr lang="en-US" dirty="0" smtClean="0">
                <a:solidFill>
                  <a:schemeClr val="tx2"/>
                </a:solidFill>
              </a:rPr>
              <a:t> financier (CSSF)</a:t>
            </a:r>
            <a:endParaRPr lang="en-US" dirty="0">
              <a:solidFill>
                <a:schemeClr val="tx2"/>
              </a:solidFill>
            </a:endParaRPr>
          </a:p>
        </p:txBody>
      </p:sp>
      <p:sp>
        <p:nvSpPr>
          <p:cNvPr id="7" name="Footer Placeholder 6"/>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nvPr>
        </p:nvSpPr>
        <p:spPr/>
        <p:txBody>
          <a:bodyPr/>
          <a:lstStyle/>
          <a:p>
            <a:fld id="{F06B2653-D1AD-46BA-BB88-3123B5BA212E}" type="slidenum">
              <a:rPr lang="en-US" smtClean="0"/>
              <a:t>1</a:t>
            </a:fld>
            <a:endParaRPr lang="en-GB"/>
          </a:p>
        </p:txBody>
      </p:sp>
      <p:sp>
        <p:nvSpPr>
          <p:cNvPr id="16" name="Text Placeholder 15"/>
          <p:cNvSpPr>
            <a:spLocks noGrp="1"/>
          </p:cNvSpPr>
          <p:nvPr>
            <p:ph type="body" sz="quarter" idx="13"/>
          </p:nvPr>
        </p:nvSpPr>
        <p:spPr>
          <a:xfrm>
            <a:off x="612774" y="5122089"/>
            <a:ext cx="2195739" cy="258661"/>
          </a:xfrm>
        </p:spPr>
        <p:txBody>
          <a:bodyPr/>
          <a:lstStyle/>
          <a:p>
            <a:pPr algn="ctr"/>
            <a:r>
              <a:rPr lang="en-US" smtClean="0">
                <a:solidFill>
                  <a:schemeClr val="tx1"/>
                </a:solidFill>
              </a:rPr>
              <a:t>February 13th, 2019</a:t>
            </a:r>
            <a:endParaRPr lang="en-US" dirty="0">
              <a:solidFill>
                <a:schemeClr val="tx1"/>
              </a:solidFill>
            </a:endParaRPr>
          </a:p>
        </p:txBody>
      </p:sp>
      <p:sp>
        <p:nvSpPr>
          <p:cNvPr id="4" name="AutoShape 2" descr="Bildergebnis für banque international a luxembourg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Bildergebnis für banque international a luxembourg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491" y="5893143"/>
            <a:ext cx="2667000" cy="1200150"/>
          </a:xfrm>
          <a:prstGeom prst="rect">
            <a:avLst/>
          </a:prstGeom>
        </p:spPr>
      </p:pic>
      <p:sp>
        <p:nvSpPr>
          <p:cNvPr id="12" name="Text Placeholder 15"/>
          <p:cNvSpPr txBox="1">
            <a:spLocks/>
          </p:cNvSpPr>
          <p:nvPr/>
        </p:nvSpPr>
        <p:spPr>
          <a:xfrm>
            <a:off x="7578091" y="5160086"/>
            <a:ext cx="3148552" cy="258661"/>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dirty="0" smtClean="0">
                <a:solidFill>
                  <a:schemeClr val="tx2"/>
                </a:solidFill>
              </a:rPr>
              <a:t>AI General Awareness session</a:t>
            </a:r>
          </a:p>
        </p:txBody>
      </p:sp>
      <p:sp>
        <p:nvSpPr>
          <p:cNvPr id="8" name="Text Placeholder 7"/>
          <p:cNvSpPr>
            <a:spLocks noGrp="1"/>
          </p:cNvSpPr>
          <p:nvPr>
            <p:ph type="body" sz="quarter" idx="14"/>
          </p:nvPr>
        </p:nvSpPr>
        <p:spPr/>
        <p:txBody>
          <a:bodyPr/>
          <a:lstStyle/>
          <a:p>
            <a:endParaRPr lang="en-US"/>
          </a:p>
        </p:txBody>
      </p:sp>
      <p:sp>
        <p:nvSpPr>
          <p:cNvPr id="9" name="TextBox 8"/>
          <p:cNvSpPr txBox="1"/>
          <p:nvPr/>
        </p:nvSpPr>
        <p:spPr>
          <a:xfrm>
            <a:off x="370126" y="239599"/>
            <a:ext cx="5297556" cy="430887"/>
          </a:xfrm>
          <a:prstGeom prst="rect">
            <a:avLst/>
          </a:prstGeom>
          <a:noFill/>
        </p:spPr>
        <p:txBody>
          <a:bodyPr wrap="square" lIns="0" tIns="0" rIns="0" bIns="0" rtlCol="0">
            <a:spAutoFit/>
          </a:bodyPr>
          <a:lstStyle/>
          <a:p>
            <a:r>
              <a:rPr lang="en-US" sz="2800" b="1" dirty="0" smtClean="0">
                <a:latin typeface="+mj-lt"/>
              </a:rPr>
              <a:t>Draft for discussion</a:t>
            </a:r>
          </a:p>
        </p:txBody>
      </p:sp>
      <p:sp>
        <p:nvSpPr>
          <p:cNvPr id="14"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2386135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rotWithShape="1">
          <a:blip r:embed="rId2" cstate="email">
            <a:extLst>
              <a:ext uri="{28A0092B-C50C-407E-A947-70E740481C1C}">
                <a14:useLocalDpi xmlns:a14="http://schemas.microsoft.com/office/drawing/2010/main" val="0"/>
              </a:ext>
            </a:extLst>
          </a:blip>
          <a:srcRect t="132" b="-297"/>
          <a:stretch/>
        </p:blipFill>
        <p:spPr>
          <a:xfrm>
            <a:off x="-11438" y="0"/>
            <a:ext cx="10992176" cy="5137529"/>
          </a:xfrm>
          <a:prstGeom prst="rect">
            <a:avLst/>
          </a:prstGeom>
        </p:spPr>
      </p:pic>
      <p:sp>
        <p:nvSpPr>
          <p:cNvPr id="8" name="Text Placeholder 7"/>
          <p:cNvSpPr>
            <a:spLocks noGrp="1"/>
          </p:cNvSpPr>
          <p:nvPr>
            <p:ph type="body" idx="1"/>
          </p:nvPr>
        </p:nvSpPr>
        <p:spPr>
          <a:xfrm>
            <a:off x="377066" y="5894011"/>
            <a:ext cx="9333627" cy="615553"/>
          </a:xfrm>
        </p:spPr>
        <p:txBody>
          <a:bodyPr/>
          <a:lstStyle/>
          <a:p>
            <a:r>
              <a:rPr lang="en-US" sz="4000" b="1" i="1" dirty="0"/>
              <a:t>The rise of AI &amp; Machine Learning</a:t>
            </a:r>
          </a:p>
        </p:txBody>
      </p:sp>
      <p:sp>
        <p:nvSpPr>
          <p:cNvPr id="7" name="Title 6"/>
          <p:cNvSpPr>
            <a:spLocks noGrp="1"/>
          </p:cNvSpPr>
          <p:nvPr>
            <p:ph type="title"/>
          </p:nvPr>
        </p:nvSpPr>
        <p:spPr>
          <a:xfrm>
            <a:off x="594948" y="-102946"/>
            <a:ext cx="1361364" cy="2554545"/>
          </a:xfrm>
        </p:spPr>
        <p:txBody>
          <a:bodyPr/>
          <a:lstStyle/>
          <a:p>
            <a:r>
              <a:rPr lang="fr-CH" sz="16600" b="1" i="1" dirty="0"/>
              <a:t>2</a:t>
            </a:r>
            <a:endParaRPr lang="en-US" sz="16600" b="1" i="1" dirty="0"/>
          </a:p>
        </p:txBody>
      </p:sp>
      <p:sp>
        <p:nvSpPr>
          <p:cNvPr id="9" name="Oval 8"/>
          <p:cNvSpPr/>
          <p:nvPr/>
        </p:nvSpPr>
        <p:spPr bwMode="ltGray">
          <a:xfrm>
            <a:off x="0" y="173123"/>
            <a:ext cx="3918059" cy="391805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30798" rtlCol="0" anchor="ctr"/>
          <a:lstStyle/>
          <a:p>
            <a:pPr marL="0" marR="0" lvl="0" indent="0" algn="l" defTabSz="1186525" rtl="0" eaLnBrk="1" fontAlgn="auto" latinLnBrk="0" hangingPunct="1">
              <a:lnSpc>
                <a:spcPct val="100000"/>
              </a:lnSpc>
              <a:spcBef>
                <a:spcPts val="0"/>
              </a:spcBef>
              <a:spcAft>
                <a:spcPts val="0"/>
              </a:spcAft>
              <a:buClrTx/>
              <a:buSzTx/>
              <a:buFontTx/>
              <a:buNone/>
              <a:tabLst/>
              <a:defRPr/>
            </a:pPr>
            <a:r>
              <a:rPr lang="en-GB" sz="28700" b="1" i="1" dirty="0">
                <a:solidFill>
                  <a:srgbClr val="E0301E">
                    <a:alpha val="50000"/>
                  </a:srgbClr>
                </a:solidFill>
                <a:latin typeface="Georgia" pitchFamily="18" charset="0"/>
              </a:rPr>
              <a:t>2</a:t>
            </a:r>
            <a:endParaRPr kumimoji="0" lang="en-GB" sz="28700" b="1" i="1" u="none" strike="noStrike" kern="1200" cap="none" spc="0" normalizeH="0" baseline="0" noProof="0" dirty="0">
              <a:ln>
                <a:noFill/>
              </a:ln>
              <a:solidFill>
                <a:srgbClr val="E0301E">
                  <a:alpha val="50000"/>
                </a:srgbClr>
              </a:solidFill>
              <a:effectLst/>
              <a:uLnTx/>
              <a:uFillTx/>
              <a:latin typeface="Georgia" pitchFamily="18" charset="0"/>
              <a:ea typeface="+mn-ea"/>
              <a:cs typeface="+mn-cs"/>
            </a:endParaRPr>
          </a:p>
        </p:txBody>
      </p:sp>
      <p:sp>
        <p:nvSpPr>
          <p:cNvPr id="11" name="Snip Single Corner Rectangle 10"/>
          <p:cNvSpPr/>
          <p:nvPr/>
        </p:nvSpPr>
        <p:spPr>
          <a:xfrm>
            <a:off x="0" y="4934236"/>
            <a:ext cx="1291980"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err="1" smtClean="0">
              <a:ln>
                <a:noFill/>
              </a:ln>
              <a:solidFill>
                <a:prstClr val="white"/>
              </a:solidFill>
              <a:effectLst/>
              <a:uLnTx/>
              <a:uFillTx/>
              <a:latin typeface="Arial"/>
              <a:ea typeface="+mn-ea"/>
              <a:cs typeface="+mn-cs"/>
            </a:endParaRPr>
          </a:p>
        </p:txBody>
      </p:sp>
      <p:sp>
        <p:nvSpPr>
          <p:cNvPr id="12" name="Snip Single Corner Rectangle 11"/>
          <p:cNvSpPr/>
          <p:nvPr/>
        </p:nvSpPr>
        <p:spPr>
          <a:xfrm flipH="1">
            <a:off x="1275630" y="4939071"/>
            <a:ext cx="9690750"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err="1" smtClean="0">
              <a:ln>
                <a:noFill/>
              </a:ln>
              <a:solidFill>
                <a:prstClr val="white"/>
              </a:solidFill>
              <a:effectLst/>
              <a:uLnTx/>
              <a:uFillTx/>
              <a:latin typeface="Arial"/>
              <a:ea typeface="+mn-ea"/>
              <a:cs typeface="+mn-cs"/>
            </a:endParaRPr>
          </a:p>
        </p:txBody>
      </p:sp>
      <p:sp>
        <p:nvSpPr>
          <p:cNvPr id="10" name="Freeform 5"/>
          <p:cNvSpPr>
            <a:spLocks/>
          </p:cNvSpPr>
          <p:nvPr/>
        </p:nvSpPr>
        <p:spPr bwMode="auto">
          <a:xfrm>
            <a:off x="-11436" y="4917891"/>
            <a:ext cx="10977817" cy="14941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571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pPr>
              <a:defRPr/>
            </a:pPr>
            <a:endParaRPr lang="en-US" sz="2805">
              <a:solidFill>
                <a:prstClr val="black"/>
              </a:solidFill>
              <a:latin typeface="Arial"/>
            </a:endParaRPr>
          </a:p>
        </p:txBody>
      </p:sp>
    </p:spTree>
    <p:extLst>
      <p:ext uri="{BB962C8B-B14F-4D97-AF65-F5344CB8AC3E}">
        <p14:creationId xmlns:p14="http://schemas.microsoft.com/office/powerpoint/2010/main" val="1816921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03" y="946398"/>
            <a:ext cx="10237251" cy="369653"/>
          </a:xfrm>
        </p:spPr>
        <p:txBody>
          <a:bodyPr/>
          <a:lstStyle/>
          <a:p>
            <a:r>
              <a:rPr lang="en-US" dirty="0" smtClean="0"/>
              <a:t>Bermuda is still testing AI and working with tech firms</a:t>
            </a:r>
            <a:endParaRPr lang="en-US" dirty="0"/>
          </a:p>
        </p:txBody>
      </p:sp>
      <p:sp>
        <p:nvSpPr>
          <p:cNvPr id="6" name="Content Placeholder 2"/>
          <p:cNvSpPr txBox="1">
            <a:spLocks/>
          </p:cNvSpPr>
          <p:nvPr/>
        </p:nvSpPr>
        <p:spPr>
          <a:xfrm>
            <a:off x="371744" y="2138776"/>
            <a:ext cx="8465136" cy="236988"/>
          </a:xfrm>
          <a:prstGeom prst="rect">
            <a:avLst/>
          </a:prstGeom>
        </p:spPr>
        <p:txBody>
          <a:bodyPr vert="horz" wrap="square" lIns="0" tIns="0" rIns="0" bIns="0" rtlCol="0">
            <a:spAutoFit/>
          </a:bodyPr>
          <a:lstStyle>
            <a:lvl1pPr marL="0" indent="0" algn="l" defTabSz="1219170" rtl="0" eaLnBrk="1" latinLnBrk="0" hangingPunct="1">
              <a:lnSpc>
                <a:spcPct val="95000"/>
              </a:lnSpc>
              <a:spcBef>
                <a:spcPct val="20000"/>
              </a:spcBef>
              <a:buFont typeface="Arial" panose="020B0604020202020204" pitchFamily="34" charset="0"/>
              <a:buNone/>
              <a:defRPr sz="2667" kern="1200">
                <a:solidFill>
                  <a:schemeClr val="bg2"/>
                </a:solidFill>
                <a:latin typeface="+mj-lt"/>
                <a:ea typeface="+mn-ea"/>
                <a:cs typeface="+mn-cs"/>
              </a:defRPr>
            </a:lvl1pPr>
            <a:lvl2pPr marL="230712" indent="-230712" algn="l" defTabSz="1219170" rtl="0" eaLnBrk="1" latinLnBrk="0" hangingPunct="1">
              <a:spcBef>
                <a:spcPct val="20000"/>
              </a:spcBef>
              <a:buFont typeface="Wingdings" panose="05000000000000000000" pitchFamily="2" charset="2"/>
              <a:buChar char="§"/>
              <a:defRPr sz="1333" kern="1200">
                <a:solidFill>
                  <a:schemeClr val="bg2"/>
                </a:solidFill>
                <a:latin typeface="+mn-lt"/>
                <a:ea typeface="+mn-ea"/>
                <a:cs typeface="+mn-cs"/>
              </a:defRPr>
            </a:lvl2pPr>
            <a:lvl3pPr marL="452955" indent="-222245" algn="l" defTabSz="1219170" rtl="0" eaLnBrk="1" latinLnBrk="0" hangingPunct="1">
              <a:spcBef>
                <a:spcPct val="20000"/>
              </a:spcBef>
              <a:buFont typeface="Arial" panose="020B0604020202020204" pitchFamily="34" charset="0"/>
              <a:buChar char="–"/>
              <a:defRPr sz="1200" kern="1200">
                <a:solidFill>
                  <a:schemeClr val="bg2"/>
                </a:solidFill>
                <a:latin typeface="+mn-lt"/>
                <a:ea typeface="+mn-ea"/>
                <a:cs typeface="+mn-cs"/>
              </a:defRPr>
            </a:lvl3pPr>
            <a:lvl4pPr marL="685783" indent="-232828" algn="l" defTabSz="1219170" rtl="0" eaLnBrk="1" latinLnBrk="0" hangingPunct="1">
              <a:spcBef>
                <a:spcPct val="20000"/>
              </a:spcBef>
              <a:buFont typeface="Arial" panose="020B0604020202020204" pitchFamily="34" charset="0"/>
              <a:buChar char="•"/>
              <a:defRPr sz="1067" kern="1200">
                <a:solidFill>
                  <a:schemeClr val="bg2"/>
                </a:solidFill>
                <a:latin typeface="+mn-lt"/>
                <a:ea typeface="+mn-ea"/>
                <a:cs typeface="+mn-cs"/>
              </a:defRPr>
            </a:lvl4pPr>
            <a:lvl5pPr marL="916494" indent="-230712" algn="l" defTabSz="1219170" rtl="0" eaLnBrk="1" latinLnBrk="0" hangingPunct="1">
              <a:spcBef>
                <a:spcPct val="20000"/>
              </a:spcBef>
              <a:buFont typeface="Arial" panose="020B0604020202020204" pitchFamily="34" charset="0"/>
              <a:buChar char="–"/>
              <a:defRPr sz="933"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defTabSz="1098106"/>
            <a:r>
              <a:rPr lang="en-US" sz="1621" dirty="0">
                <a:solidFill>
                  <a:prstClr val="black"/>
                </a:solidFill>
                <a:latin typeface="Georgia"/>
              </a:rPr>
              <a:t>Craig Swan, Managing Director, Supervision, Bermuda Monetary Authority (BMA): </a:t>
            </a:r>
          </a:p>
        </p:txBody>
      </p:sp>
      <p:sp>
        <p:nvSpPr>
          <p:cNvPr id="8" name="TextBox 7"/>
          <p:cNvSpPr txBox="1"/>
          <p:nvPr/>
        </p:nvSpPr>
        <p:spPr>
          <a:xfrm>
            <a:off x="739676" y="2960059"/>
            <a:ext cx="3980516" cy="2283959"/>
          </a:xfrm>
          <a:prstGeom prst="rect">
            <a:avLst/>
          </a:prstGeom>
          <a:noFill/>
        </p:spPr>
        <p:txBody>
          <a:bodyPr wrap="square" lIns="0" tIns="0" rIns="0" bIns="0" rtlCol="0">
            <a:spAutoFit/>
          </a:bodyPr>
          <a:lstStyle/>
          <a:p>
            <a:pPr defTabSz="823600">
              <a:lnSpc>
                <a:spcPct val="103000"/>
              </a:lnSpc>
            </a:pPr>
            <a:r>
              <a:rPr lang="en-US" sz="1441" i="1" dirty="0">
                <a:solidFill>
                  <a:prstClr val="black"/>
                </a:solidFill>
                <a:latin typeface="Georgia"/>
              </a:rPr>
              <a:t>“We are also introducing exciting approaches with respect to supervisory technology (</a:t>
            </a:r>
            <a:r>
              <a:rPr lang="en-US" sz="1441" i="1" dirty="0" err="1">
                <a:solidFill>
                  <a:prstClr val="black"/>
                </a:solidFill>
                <a:latin typeface="Georgia"/>
              </a:rPr>
              <a:t>SupTech</a:t>
            </a:r>
            <a:r>
              <a:rPr lang="en-US" sz="1441" i="1" dirty="0">
                <a:solidFill>
                  <a:prstClr val="black"/>
                </a:solidFill>
                <a:latin typeface="Georgia"/>
              </a:rPr>
              <a:t>), </a:t>
            </a:r>
            <a:r>
              <a:rPr lang="en-US" sz="1441" b="1" i="1" dirty="0">
                <a:solidFill>
                  <a:prstClr val="black"/>
                </a:solidFill>
                <a:latin typeface="Georgia"/>
              </a:rPr>
              <a:t>working with respected technology firms</a:t>
            </a:r>
            <a:r>
              <a:rPr lang="en-US" sz="1441" i="1" dirty="0">
                <a:solidFill>
                  <a:prstClr val="black"/>
                </a:solidFill>
                <a:latin typeface="Georgia"/>
              </a:rPr>
              <a:t>, such as </a:t>
            </a:r>
            <a:r>
              <a:rPr lang="en-US" sz="1441" i="1" dirty="0" err="1">
                <a:solidFill>
                  <a:prstClr val="black"/>
                </a:solidFill>
                <a:latin typeface="Georgia"/>
              </a:rPr>
              <a:t>CipherTrace</a:t>
            </a:r>
            <a:r>
              <a:rPr lang="en-US" sz="1441" i="1" dirty="0">
                <a:solidFill>
                  <a:prstClr val="black"/>
                </a:solidFill>
                <a:latin typeface="Georgia"/>
              </a:rPr>
              <a:t>, to implement </a:t>
            </a:r>
            <a:r>
              <a:rPr lang="en-US" sz="1441" i="1" dirty="0" err="1">
                <a:solidFill>
                  <a:prstClr val="black"/>
                </a:solidFill>
                <a:latin typeface="Georgia"/>
              </a:rPr>
              <a:t>blockchain</a:t>
            </a:r>
            <a:r>
              <a:rPr lang="en-US" sz="1441" i="1" dirty="0">
                <a:solidFill>
                  <a:prstClr val="black"/>
                </a:solidFill>
                <a:latin typeface="Georgia"/>
              </a:rPr>
              <a:t> analysis (i.e., tracking transactions across the </a:t>
            </a:r>
            <a:r>
              <a:rPr lang="en-US" sz="1441" i="1" dirty="0" err="1">
                <a:solidFill>
                  <a:prstClr val="black"/>
                </a:solidFill>
                <a:latin typeface="Georgia"/>
              </a:rPr>
              <a:t>blockchain</a:t>
            </a:r>
            <a:r>
              <a:rPr lang="en-US" sz="1441" i="1" dirty="0">
                <a:solidFill>
                  <a:prstClr val="black"/>
                </a:solidFill>
                <a:latin typeface="Georgia"/>
              </a:rPr>
              <a:t>), and separately </a:t>
            </a:r>
            <a:r>
              <a:rPr lang="en-US" sz="1441" b="1" i="1" dirty="0">
                <a:solidFill>
                  <a:prstClr val="black"/>
                </a:solidFill>
                <a:latin typeface="Georgia"/>
              </a:rPr>
              <a:t>testing the implementation of artificial intelligence </a:t>
            </a:r>
            <a:r>
              <a:rPr lang="en-US" sz="1441" i="1" dirty="0">
                <a:solidFill>
                  <a:prstClr val="black"/>
                </a:solidFill>
                <a:latin typeface="Georgia"/>
              </a:rPr>
              <a:t>and machine learning across our financial sectors to enhance our AML/ATF and prudential analytics.”</a:t>
            </a:r>
            <a:endParaRPr lang="en-US" sz="1081" i="1" dirty="0">
              <a:solidFill>
                <a:prstClr val="black"/>
              </a:solidFill>
              <a:latin typeface="Georgia"/>
            </a:endParaRPr>
          </a:p>
        </p:txBody>
      </p:sp>
      <p:sp>
        <p:nvSpPr>
          <p:cNvPr id="9" name="TextBox 8"/>
          <p:cNvSpPr txBox="1"/>
          <p:nvPr/>
        </p:nvSpPr>
        <p:spPr>
          <a:xfrm>
            <a:off x="5299731" y="2960058"/>
            <a:ext cx="4643937" cy="2283959"/>
          </a:xfrm>
          <a:prstGeom prst="rect">
            <a:avLst/>
          </a:prstGeom>
          <a:noFill/>
        </p:spPr>
        <p:txBody>
          <a:bodyPr wrap="square" lIns="0" tIns="0" rIns="0" bIns="0" rtlCol="0">
            <a:spAutoFit/>
          </a:bodyPr>
          <a:lstStyle/>
          <a:p>
            <a:pPr defTabSz="823600">
              <a:lnSpc>
                <a:spcPct val="103000"/>
              </a:lnSpc>
            </a:pPr>
            <a:r>
              <a:rPr lang="en-US" sz="1441" i="1" dirty="0">
                <a:solidFill>
                  <a:prstClr val="black"/>
                </a:solidFill>
                <a:latin typeface="Georgia"/>
              </a:rPr>
              <a:t>“Operationally, the </a:t>
            </a:r>
            <a:r>
              <a:rPr lang="en-US" sz="1441" b="1" i="1" dirty="0">
                <a:solidFill>
                  <a:prstClr val="black"/>
                </a:solidFill>
                <a:latin typeface="Georgia"/>
              </a:rPr>
              <a:t>foundation will be laid </a:t>
            </a:r>
            <a:r>
              <a:rPr lang="en-US" sz="1441" i="1" dirty="0">
                <a:solidFill>
                  <a:prstClr val="black"/>
                </a:solidFill>
                <a:latin typeface="Georgia"/>
              </a:rPr>
              <a:t>for the </a:t>
            </a:r>
            <a:r>
              <a:rPr lang="en-US" sz="1441" b="1" i="1" dirty="0">
                <a:solidFill>
                  <a:prstClr val="black"/>
                </a:solidFill>
                <a:latin typeface="Georgia"/>
              </a:rPr>
              <a:t>eventual adoption </a:t>
            </a:r>
            <a:r>
              <a:rPr lang="en-US" sz="1441" i="1" dirty="0">
                <a:solidFill>
                  <a:prstClr val="black"/>
                </a:solidFill>
                <a:latin typeface="Georgia"/>
              </a:rPr>
              <a:t>of technology in supervision (</a:t>
            </a:r>
            <a:r>
              <a:rPr lang="en-US" sz="1441" i="1" dirty="0" err="1">
                <a:solidFill>
                  <a:prstClr val="black"/>
                </a:solidFill>
                <a:latin typeface="Georgia"/>
              </a:rPr>
              <a:t>suptech</a:t>
            </a:r>
            <a:r>
              <a:rPr lang="en-US" sz="1441" i="1" dirty="0">
                <a:solidFill>
                  <a:prstClr val="black"/>
                </a:solidFill>
                <a:latin typeface="Georgia"/>
              </a:rPr>
              <a:t>) through the </a:t>
            </a:r>
            <a:r>
              <a:rPr lang="en-US" sz="1441" i="1" dirty="0" err="1">
                <a:solidFill>
                  <a:prstClr val="black"/>
                </a:solidFill>
                <a:latin typeface="Georgia"/>
              </a:rPr>
              <a:t>utilisation</a:t>
            </a:r>
            <a:r>
              <a:rPr lang="en-US" sz="1441" i="1" dirty="0">
                <a:solidFill>
                  <a:prstClr val="black"/>
                </a:solidFill>
                <a:latin typeface="Georgia"/>
              </a:rPr>
              <a:t> of </a:t>
            </a:r>
            <a:r>
              <a:rPr lang="en-US" sz="1441" b="1" i="1" dirty="0">
                <a:solidFill>
                  <a:prstClr val="black"/>
                </a:solidFill>
                <a:latin typeface="Georgia"/>
              </a:rPr>
              <a:t>artificial intelligence </a:t>
            </a:r>
            <a:r>
              <a:rPr lang="en-US" sz="1441" i="1" dirty="0">
                <a:solidFill>
                  <a:prstClr val="black"/>
                </a:solidFill>
                <a:latin typeface="Georgia"/>
              </a:rPr>
              <a:t>and </a:t>
            </a:r>
            <a:r>
              <a:rPr lang="en-US" sz="1441" b="1" i="1" dirty="0">
                <a:solidFill>
                  <a:prstClr val="black"/>
                </a:solidFill>
                <a:latin typeface="Georgia"/>
              </a:rPr>
              <a:t>machine learning</a:t>
            </a:r>
            <a:r>
              <a:rPr lang="en-US" sz="1441" i="1" dirty="0">
                <a:solidFill>
                  <a:prstClr val="black"/>
                </a:solidFill>
                <a:latin typeface="Georgia"/>
              </a:rPr>
              <a:t>, such as </a:t>
            </a:r>
            <a:r>
              <a:rPr lang="en-US" sz="1441" b="1" i="1" dirty="0">
                <a:solidFill>
                  <a:prstClr val="black"/>
                </a:solidFill>
                <a:latin typeface="Georgia"/>
              </a:rPr>
              <a:t>natural language processing</a:t>
            </a:r>
            <a:r>
              <a:rPr lang="en-US" sz="1441" i="1" dirty="0">
                <a:solidFill>
                  <a:prstClr val="black"/>
                </a:solidFill>
                <a:latin typeface="Georgia"/>
              </a:rPr>
              <a:t>, to create supervisory capacity and enhance risk-based supervision. In 2018 this will involve further streamlining data science processes and enhancing capabilities within the Development and Predictive Analytics Team at the BMA.”</a:t>
            </a:r>
            <a:endParaRPr lang="en-US" sz="1081" i="1" dirty="0">
              <a:solidFill>
                <a:prstClr val="black"/>
              </a:solidFill>
              <a:latin typeface="Georgia"/>
            </a:endParaRPr>
          </a:p>
        </p:txBody>
      </p:sp>
      <p:sp>
        <p:nvSpPr>
          <p:cNvPr id="10" name="Google Shape;5859;p301"/>
          <p:cNvSpPr txBox="1"/>
          <p:nvPr/>
        </p:nvSpPr>
        <p:spPr>
          <a:xfrm>
            <a:off x="299077" y="5900220"/>
            <a:ext cx="10309917" cy="362394"/>
          </a:xfrm>
          <a:prstGeom prst="rect">
            <a:avLst/>
          </a:prstGeom>
          <a:solidFill>
            <a:srgbClr val="E4E4E4"/>
          </a:solidFill>
          <a:ln>
            <a:noFill/>
          </a:ln>
        </p:spPr>
        <p:txBody>
          <a:bodyPr spcFirstLastPara="1" wrap="square" lIns="82320" tIns="41160" rIns="82320" bIns="41160" anchor="t" anchorCtr="0">
            <a:noAutofit/>
          </a:bodyPr>
          <a:lstStyle/>
          <a:p>
            <a:pPr marL="257375" lvl="1" indent="-257375" defTabSz="1098106">
              <a:buClr>
                <a:srgbClr val="000000"/>
              </a:buClr>
              <a:buSzPct val="100000"/>
              <a:buFont typeface="Wingdings" panose="05000000000000000000" pitchFamily="2" charset="2"/>
              <a:buChar char="Ø"/>
            </a:pPr>
            <a:r>
              <a:rPr lang="en-US" sz="1441" kern="0" dirty="0">
                <a:solidFill>
                  <a:srgbClr val="000000"/>
                </a:solidFill>
                <a:latin typeface="Georgia"/>
                <a:ea typeface="Arial"/>
                <a:cs typeface="Arial"/>
                <a:sym typeface="Arial"/>
              </a:rPr>
              <a:t>Currently focusing on testing and laying a strong foundation for AI to eventually be implemented</a:t>
            </a:r>
          </a:p>
        </p:txBody>
      </p:sp>
      <p:sp>
        <p:nvSpPr>
          <p:cNvPr id="11" name="Google Shape;5879;p301"/>
          <p:cNvSpPr/>
          <p:nvPr/>
        </p:nvSpPr>
        <p:spPr>
          <a:xfrm>
            <a:off x="8477746" y="759575"/>
            <a:ext cx="260655" cy="343396"/>
          </a:xfrm>
          <a:custGeom>
            <a:avLst/>
            <a:gdLst/>
            <a:ahLst/>
            <a:cxnLst/>
            <a:rect l="l" t="t" r="r" b="b"/>
            <a:pathLst>
              <a:path w="3971" h="5212" extrusionOk="0">
                <a:moveTo>
                  <a:pt x="2482" y="3475"/>
                </a:moveTo>
                <a:cubicBezTo>
                  <a:pt x="2482" y="3748"/>
                  <a:pt x="2258" y="3971"/>
                  <a:pt x="1985" y="3971"/>
                </a:cubicBezTo>
                <a:cubicBezTo>
                  <a:pt x="1712" y="3971"/>
                  <a:pt x="1489" y="3748"/>
                  <a:pt x="1489" y="3475"/>
                </a:cubicBezTo>
                <a:cubicBezTo>
                  <a:pt x="1489" y="3202"/>
                  <a:pt x="1712" y="2978"/>
                  <a:pt x="1985" y="2978"/>
                </a:cubicBezTo>
                <a:cubicBezTo>
                  <a:pt x="2258" y="2978"/>
                  <a:pt x="2482" y="3202"/>
                  <a:pt x="2482" y="3475"/>
                </a:cubicBezTo>
                <a:moveTo>
                  <a:pt x="1216" y="1717"/>
                </a:moveTo>
                <a:cubicBezTo>
                  <a:pt x="1216" y="1241"/>
                  <a:pt x="1216" y="1241"/>
                  <a:pt x="1216" y="1241"/>
                </a:cubicBezTo>
                <a:cubicBezTo>
                  <a:pt x="1216" y="819"/>
                  <a:pt x="1563" y="471"/>
                  <a:pt x="1985" y="471"/>
                </a:cubicBezTo>
                <a:cubicBezTo>
                  <a:pt x="2354" y="471"/>
                  <a:pt x="2666" y="737"/>
                  <a:pt x="2739" y="1086"/>
                </a:cubicBezTo>
                <a:cubicBezTo>
                  <a:pt x="3164" y="866"/>
                  <a:pt x="3164" y="866"/>
                  <a:pt x="3164" y="866"/>
                </a:cubicBezTo>
                <a:cubicBezTo>
                  <a:pt x="3008" y="361"/>
                  <a:pt x="2548" y="0"/>
                  <a:pt x="1985" y="0"/>
                </a:cubicBezTo>
                <a:cubicBezTo>
                  <a:pt x="1290" y="0"/>
                  <a:pt x="744" y="546"/>
                  <a:pt x="744" y="1241"/>
                </a:cubicBezTo>
                <a:cubicBezTo>
                  <a:pt x="744" y="1717"/>
                  <a:pt x="744" y="1717"/>
                  <a:pt x="744" y="1717"/>
                </a:cubicBezTo>
                <a:cubicBezTo>
                  <a:pt x="45" y="1717"/>
                  <a:pt x="45" y="1717"/>
                  <a:pt x="45" y="1717"/>
                </a:cubicBezTo>
                <a:cubicBezTo>
                  <a:pt x="0" y="1717"/>
                  <a:pt x="0" y="1717"/>
                  <a:pt x="0" y="1717"/>
                </a:cubicBezTo>
                <a:cubicBezTo>
                  <a:pt x="0" y="4695"/>
                  <a:pt x="0" y="4695"/>
                  <a:pt x="0" y="4695"/>
                </a:cubicBezTo>
                <a:cubicBezTo>
                  <a:pt x="0" y="4716"/>
                  <a:pt x="0" y="4716"/>
                  <a:pt x="0" y="4716"/>
                </a:cubicBezTo>
                <a:cubicBezTo>
                  <a:pt x="0" y="5212"/>
                  <a:pt x="0" y="5212"/>
                  <a:pt x="0" y="5212"/>
                </a:cubicBezTo>
                <a:cubicBezTo>
                  <a:pt x="496" y="5212"/>
                  <a:pt x="496" y="5212"/>
                  <a:pt x="496" y="5212"/>
                </a:cubicBezTo>
                <a:cubicBezTo>
                  <a:pt x="3475" y="5212"/>
                  <a:pt x="3475" y="5212"/>
                  <a:pt x="3475" y="5212"/>
                </a:cubicBezTo>
                <a:cubicBezTo>
                  <a:pt x="3971" y="5212"/>
                  <a:pt x="3971" y="5212"/>
                  <a:pt x="3971" y="5212"/>
                </a:cubicBezTo>
                <a:cubicBezTo>
                  <a:pt x="3971" y="4716"/>
                  <a:pt x="3971" y="4716"/>
                  <a:pt x="3971" y="4716"/>
                </a:cubicBezTo>
                <a:cubicBezTo>
                  <a:pt x="3971" y="4695"/>
                  <a:pt x="3971" y="4695"/>
                  <a:pt x="3971" y="4695"/>
                </a:cubicBezTo>
                <a:cubicBezTo>
                  <a:pt x="3971" y="1717"/>
                  <a:pt x="3971" y="1717"/>
                  <a:pt x="3971" y="1717"/>
                </a:cubicBezTo>
                <a:cubicBezTo>
                  <a:pt x="3925" y="1717"/>
                  <a:pt x="3925" y="1717"/>
                  <a:pt x="3925" y="1717"/>
                </a:cubicBezTo>
                <a:lnTo>
                  <a:pt x="1216" y="1717"/>
                </a:lnTo>
                <a:close/>
              </a:path>
            </a:pathLst>
          </a:custGeom>
          <a:solidFill>
            <a:srgbClr val="A5A5A5"/>
          </a:solidFill>
          <a:ln>
            <a:noFill/>
          </a:ln>
        </p:spPr>
        <p:txBody>
          <a:bodyPr spcFirstLastPara="1" wrap="square" lIns="96280" tIns="48124" rIns="96280" bIns="48124" anchor="t" anchorCtr="0">
            <a:noAutofit/>
          </a:bodyPr>
          <a:lstStyle/>
          <a:p>
            <a:pPr defTabSz="1098106">
              <a:buClr>
                <a:srgbClr val="000000"/>
              </a:buClr>
              <a:buSzPts val="1800"/>
            </a:pPr>
            <a:endParaRPr sz="2162" kern="0">
              <a:solidFill>
                <a:srgbClr val="000000"/>
              </a:solidFill>
              <a:latin typeface="Arial"/>
              <a:ea typeface="Arial"/>
              <a:cs typeface="Arial"/>
              <a:sym typeface="Arial"/>
            </a:endParaRPr>
          </a:p>
        </p:txBody>
      </p:sp>
      <p:pic>
        <p:nvPicPr>
          <p:cNvPr id="12" name="Picture 11"/>
          <p:cNvPicPr>
            <a:picLocks noChangeAspect="1"/>
          </p:cNvPicPr>
          <p:nvPr/>
        </p:nvPicPr>
        <p:blipFill rotWithShape="1">
          <a:blip r:embed="rId2"/>
          <a:srcRect l="7015" t="4112" r="8897" b="5814"/>
          <a:stretch/>
        </p:blipFill>
        <p:spPr>
          <a:xfrm>
            <a:off x="9406294" y="1921718"/>
            <a:ext cx="1574444" cy="908126"/>
          </a:xfrm>
          <a:prstGeom prst="rect">
            <a:avLst/>
          </a:prstGeom>
        </p:spPr>
      </p:pic>
      <p:sp>
        <p:nvSpPr>
          <p:cNvPr id="13" name="TextBox 12"/>
          <p:cNvSpPr txBox="1"/>
          <p:nvPr/>
        </p:nvSpPr>
        <p:spPr>
          <a:xfrm>
            <a:off x="8083759" y="1131225"/>
            <a:ext cx="1048628" cy="461665"/>
          </a:xfrm>
          <a:prstGeom prst="rect">
            <a:avLst/>
          </a:prstGeom>
          <a:noFill/>
        </p:spPr>
        <p:txBody>
          <a:bodyPr wrap="square" lIns="0" tIns="0" rIns="0" bIns="0" rtlCol="0">
            <a:spAutoFit/>
          </a:bodyPr>
          <a:lstStyle/>
          <a:p>
            <a:pPr algn="ctr"/>
            <a:r>
              <a:rPr lang="en-US" sz="1000" b="1" kern="0" dirty="0">
                <a:solidFill>
                  <a:schemeClr val="bg2"/>
                </a:solidFill>
                <a:ea typeface="Arial"/>
                <a:cs typeface="Arial"/>
                <a:sym typeface="Arial"/>
              </a:rPr>
              <a:t>Robustness &amp; Security</a:t>
            </a:r>
          </a:p>
          <a:p>
            <a:pPr algn="ctr"/>
            <a:endParaRPr lang="en-US" sz="1000" b="1" kern="0" dirty="0">
              <a:solidFill>
                <a:schemeClr val="bg2"/>
              </a:solidFill>
              <a:ea typeface="Arial"/>
              <a:cs typeface="Arial"/>
              <a:sym typeface="Arial"/>
            </a:endParaRPr>
          </a:p>
        </p:txBody>
      </p:sp>
      <p:sp>
        <p:nvSpPr>
          <p:cNvPr id="14" name="Slide Number Placeholder 2"/>
          <p:cNvSpPr>
            <a:spLocks noGrp="1"/>
          </p:cNvSpPr>
          <p:nvPr>
            <p:ph type="sldNum" sz="quarter" idx="12"/>
          </p:nvPr>
        </p:nvSpPr>
        <p:spPr>
          <a:xfrm>
            <a:off x="8046823" y="7180009"/>
            <a:ext cx="2562172" cy="147861"/>
          </a:xfrm>
        </p:spPr>
        <p:txBody>
          <a:bodyPr numCol="1"/>
          <a:lstStyle/>
          <a:p>
            <a:r>
              <a:rPr lang="en-US" dirty="0" smtClean="0">
                <a:solidFill>
                  <a:prstClr val="black"/>
                </a:solidFill>
              </a:rPr>
              <a:t>61</a:t>
            </a:r>
            <a:endParaRPr lang="en-US" dirty="0">
              <a:solidFill>
                <a:prstClr val="black"/>
              </a:solidFill>
            </a:endParaRPr>
          </a:p>
        </p:txBody>
      </p:sp>
    </p:spTree>
    <p:extLst>
      <p:ext uri="{BB962C8B-B14F-4D97-AF65-F5344CB8AC3E}">
        <p14:creationId xmlns:p14="http://schemas.microsoft.com/office/powerpoint/2010/main" val="26739001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Canada and UK also urge Financial Sector to start exploring and testing</a:t>
            </a:r>
            <a:endParaRPr lang="en-US" dirty="0"/>
          </a:p>
        </p:txBody>
      </p:sp>
      <p:sp>
        <p:nvSpPr>
          <p:cNvPr id="7" name="Content Placeholder 2"/>
          <p:cNvSpPr>
            <a:spLocks noGrp="1"/>
          </p:cNvSpPr>
          <p:nvPr>
            <p:ph idx="1"/>
          </p:nvPr>
        </p:nvSpPr>
        <p:spPr>
          <a:xfrm>
            <a:off x="371744" y="2138776"/>
            <a:ext cx="4036699" cy="710964"/>
          </a:xfrm>
        </p:spPr>
        <p:txBody>
          <a:bodyPr/>
          <a:lstStyle/>
          <a:p>
            <a:r>
              <a:rPr lang="en-US" sz="1621" dirty="0">
                <a:solidFill>
                  <a:schemeClr val="tx1"/>
                </a:solidFill>
              </a:rPr>
              <a:t>Jeremy </a:t>
            </a:r>
            <a:r>
              <a:rPr lang="en-US" sz="1621" dirty="0" err="1">
                <a:solidFill>
                  <a:schemeClr val="tx1"/>
                </a:solidFill>
              </a:rPr>
              <a:t>Rudin</a:t>
            </a:r>
            <a:r>
              <a:rPr lang="en-US" sz="1621" dirty="0">
                <a:solidFill>
                  <a:schemeClr val="tx1"/>
                </a:solidFill>
              </a:rPr>
              <a:t>, Superintendent, Canada Office of the Superintendent  of Financial Institutions :</a:t>
            </a:r>
          </a:p>
        </p:txBody>
      </p:sp>
      <p:sp>
        <p:nvSpPr>
          <p:cNvPr id="8" name="TextBox 7"/>
          <p:cNvSpPr txBox="1"/>
          <p:nvPr/>
        </p:nvSpPr>
        <p:spPr>
          <a:xfrm>
            <a:off x="602416" y="3012120"/>
            <a:ext cx="3910991" cy="3425938"/>
          </a:xfrm>
          <a:prstGeom prst="rect">
            <a:avLst/>
          </a:prstGeom>
          <a:noFill/>
        </p:spPr>
        <p:txBody>
          <a:bodyPr wrap="square" lIns="0" tIns="0" rIns="0" bIns="0" rtlCol="0">
            <a:spAutoFit/>
          </a:bodyPr>
          <a:lstStyle/>
          <a:p>
            <a:pPr defTabSz="823600">
              <a:lnSpc>
                <a:spcPct val="103000"/>
              </a:lnSpc>
            </a:pPr>
            <a:r>
              <a:rPr lang="en-US" sz="1441" i="1" dirty="0">
                <a:solidFill>
                  <a:prstClr val="black"/>
                </a:solidFill>
                <a:latin typeface="Georgia"/>
              </a:rPr>
              <a:t>“My message to fellow supervisors is this: data science is too important to leave to the data scientists alone. As supervisors, </a:t>
            </a:r>
            <a:r>
              <a:rPr lang="en-US" sz="1441" b="1" i="1" dirty="0">
                <a:solidFill>
                  <a:prstClr val="black"/>
                </a:solidFill>
                <a:latin typeface="Georgia"/>
              </a:rPr>
              <a:t>we need to understand what data science can, and cannot do to assist us</a:t>
            </a:r>
            <a:r>
              <a:rPr lang="en-US" sz="1441" i="1" dirty="0">
                <a:solidFill>
                  <a:prstClr val="black"/>
                </a:solidFill>
                <a:latin typeface="Georgia"/>
              </a:rPr>
              <a:t>. </a:t>
            </a:r>
            <a:endParaRPr lang="en-US" sz="1441" i="1" dirty="0" smtClean="0">
              <a:solidFill>
                <a:prstClr val="black"/>
              </a:solidFill>
              <a:latin typeface="Georgia"/>
            </a:endParaRPr>
          </a:p>
          <a:p>
            <a:pPr defTabSz="823600">
              <a:lnSpc>
                <a:spcPct val="103000"/>
              </a:lnSpc>
            </a:pPr>
            <a:endParaRPr lang="en-US" sz="1441" i="1" dirty="0" smtClean="0">
              <a:solidFill>
                <a:prstClr val="black"/>
              </a:solidFill>
              <a:latin typeface="Georgia"/>
            </a:endParaRPr>
          </a:p>
          <a:p>
            <a:pPr defTabSz="823600">
              <a:lnSpc>
                <a:spcPct val="103000"/>
              </a:lnSpc>
            </a:pPr>
            <a:r>
              <a:rPr lang="en-US" sz="1441" i="1" dirty="0" smtClean="0">
                <a:solidFill>
                  <a:prstClr val="black"/>
                </a:solidFill>
                <a:latin typeface="Georgia"/>
              </a:rPr>
              <a:t>If </a:t>
            </a:r>
            <a:r>
              <a:rPr lang="en-US" sz="1441" i="1" dirty="0">
                <a:solidFill>
                  <a:prstClr val="black"/>
                </a:solidFill>
                <a:latin typeface="Georgia"/>
              </a:rPr>
              <a:t>we fail to understand how to use data science wisely, we will fail to gain the full benefits of these powerful techniques. Moreover, we could divert our attention away from some </a:t>
            </a:r>
            <a:r>
              <a:rPr lang="en-US" sz="1441" b="1" i="1" dirty="0">
                <a:solidFill>
                  <a:prstClr val="black"/>
                </a:solidFill>
                <a:latin typeface="Georgia"/>
              </a:rPr>
              <a:t>important risks</a:t>
            </a:r>
            <a:r>
              <a:rPr lang="en-US" sz="1441" i="1" dirty="0">
                <a:solidFill>
                  <a:prstClr val="black"/>
                </a:solidFill>
                <a:latin typeface="Georgia"/>
              </a:rPr>
              <a:t>; a mistake for which we would only have ourselves to blame…</a:t>
            </a:r>
            <a:r>
              <a:rPr lang="en-US" sz="1441" b="1" i="1" dirty="0">
                <a:solidFill>
                  <a:prstClr val="black"/>
                </a:solidFill>
                <a:latin typeface="Georgia"/>
              </a:rPr>
              <a:t>Data science will be important in financial supervision</a:t>
            </a:r>
            <a:r>
              <a:rPr lang="en-US" sz="1441" i="1" dirty="0">
                <a:solidFill>
                  <a:prstClr val="black"/>
                </a:solidFill>
                <a:latin typeface="Georgia"/>
              </a:rPr>
              <a:t>. It will be so important that it should not be left to the data scientists alone.”</a:t>
            </a:r>
            <a:endParaRPr lang="en-US" sz="1081" i="1" dirty="0">
              <a:solidFill>
                <a:prstClr val="black"/>
              </a:solidFill>
              <a:latin typeface="Georgia"/>
            </a:endParaRPr>
          </a:p>
        </p:txBody>
      </p:sp>
      <p:sp>
        <p:nvSpPr>
          <p:cNvPr id="9" name="Content Placeholder 2"/>
          <p:cNvSpPr txBox="1">
            <a:spLocks/>
          </p:cNvSpPr>
          <p:nvPr/>
        </p:nvSpPr>
        <p:spPr>
          <a:xfrm>
            <a:off x="5604584" y="2138776"/>
            <a:ext cx="4884477" cy="236988"/>
          </a:xfrm>
          <a:prstGeom prst="rect">
            <a:avLst/>
          </a:prstGeom>
        </p:spPr>
        <p:txBody>
          <a:bodyPr vert="horz" wrap="square" lIns="0" tIns="0" rIns="0" bIns="0" rtlCol="0">
            <a:spAutoFit/>
          </a:bodyPr>
          <a:lstStyle>
            <a:lvl1pPr marL="0" indent="0" algn="l" defTabSz="1219170" rtl="0" eaLnBrk="1" latinLnBrk="0" hangingPunct="1">
              <a:lnSpc>
                <a:spcPct val="95000"/>
              </a:lnSpc>
              <a:spcBef>
                <a:spcPct val="20000"/>
              </a:spcBef>
              <a:buFont typeface="Arial" panose="020B0604020202020204" pitchFamily="34" charset="0"/>
              <a:buNone/>
              <a:defRPr sz="2667" kern="1200">
                <a:solidFill>
                  <a:schemeClr val="bg2"/>
                </a:solidFill>
                <a:latin typeface="+mj-lt"/>
                <a:ea typeface="+mn-ea"/>
                <a:cs typeface="+mn-cs"/>
              </a:defRPr>
            </a:lvl1pPr>
            <a:lvl2pPr marL="230712" indent="-230712" algn="l" defTabSz="1219170" rtl="0" eaLnBrk="1" latinLnBrk="0" hangingPunct="1">
              <a:spcBef>
                <a:spcPct val="20000"/>
              </a:spcBef>
              <a:buFont typeface="Wingdings" panose="05000000000000000000" pitchFamily="2" charset="2"/>
              <a:buChar char="§"/>
              <a:defRPr sz="1333" kern="1200">
                <a:solidFill>
                  <a:schemeClr val="bg2"/>
                </a:solidFill>
                <a:latin typeface="+mn-lt"/>
                <a:ea typeface="+mn-ea"/>
                <a:cs typeface="+mn-cs"/>
              </a:defRPr>
            </a:lvl2pPr>
            <a:lvl3pPr marL="452955" indent="-222245" algn="l" defTabSz="1219170" rtl="0" eaLnBrk="1" latinLnBrk="0" hangingPunct="1">
              <a:spcBef>
                <a:spcPct val="20000"/>
              </a:spcBef>
              <a:buFont typeface="Arial" panose="020B0604020202020204" pitchFamily="34" charset="0"/>
              <a:buChar char="–"/>
              <a:defRPr sz="1200" kern="1200">
                <a:solidFill>
                  <a:schemeClr val="bg2"/>
                </a:solidFill>
                <a:latin typeface="+mn-lt"/>
                <a:ea typeface="+mn-ea"/>
                <a:cs typeface="+mn-cs"/>
              </a:defRPr>
            </a:lvl3pPr>
            <a:lvl4pPr marL="685783" indent="-232828" algn="l" defTabSz="1219170" rtl="0" eaLnBrk="1" latinLnBrk="0" hangingPunct="1">
              <a:spcBef>
                <a:spcPct val="20000"/>
              </a:spcBef>
              <a:buFont typeface="Arial" panose="020B0604020202020204" pitchFamily="34" charset="0"/>
              <a:buChar char="•"/>
              <a:defRPr sz="1067" kern="1200">
                <a:solidFill>
                  <a:schemeClr val="bg2"/>
                </a:solidFill>
                <a:latin typeface="+mn-lt"/>
                <a:ea typeface="+mn-ea"/>
                <a:cs typeface="+mn-cs"/>
              </a:defRPr>
            </a:lvl4pPr>
            <a:lvl5pPr marL="916494" indent="-230712" algn="l" defTabSz="1219170" rtl="0" eaLnBrk="1" latinLnBrk="0" hangingPunct="1">
              <a:spcBef>
                <a:spcPct val="20000"/>
              </a:spcBef>
              <a:buFont typeface="Arial" panose="020B0604020202020204" pitchFamily="34" charset="0"/>
              <a:buChar char="–"/>
              <a:defRPr sz="933" kern="1200">
                <a:solidFill>
                  <a:schemeClr val="bg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defTabSz="1098106"/>
            <a:r>
              <a:rPr lang="en-US" sz="1621" dirty="0">
                <a:solidFill>
                  <a:prstClr val="black"/>
                </a:solidFill>
                <a:latin typeface="Georgia"/>
              </a:rPr>
              <a:t>Megan Butler, UK FCA executive:</a:t>
            </a:r>
          </a:p>
        </p:txBody>
      </p:sp>
      <p:sp>
        <p:nvSpPr>
          <p:cNvPr id="10" name="TextBox 9"/>
          <p:cNvSpPr txBox="1"/>
          <p:nvPr/>
        </p:nvSpPr>
        <p:spPr>
          <a:xfrm>
            <a:off x="5604584" y="2750132"/>
            <a:ext cx="4643937" cy="1827167"/>
          </a:xfrm>
          <a:prstGeom prst="rect">
            <a:avLst/>
          </a:prstGeom>
          <a:noFill/>
        </p:spPr>
        <p:txBody>
          <a:bodyPr wrap="square" lIns="0" tIns="0" rIns="0" bIns="0" rtlCol="0">
            <a:spAutoFit/>
          </a:bodyPr>
          <a:lstStyle/>
          <a:p>
            <a:pPr defTabSz="823600">
              <a:lnSpc>
                <a:spcPct val="103000"/>
              </a:lnSpc>
            </a:pPr>
            <a:r>
              <a:rPr lang="en-US" sz="1441" i="1" dirty="0">
                <a:solidFill>
                  <a:prstClr val="black"/>
                </a:solidFill>
                <a:latin typeface="Georgia"/>
              </a:rPr>
              <a:t>“</a:t>
            </a:r>
            <a:r>
              <a:rPr lang="en-US" sz="1441" b="1" i="1" dirty="0">
                <a:solidFill>
                  <a:prstClr val="black"/>
                </a:solidFill>
                <a:latin typeface="Georgia"/>
              </a:rPr>
              <a:t>Excessive risk aversion </a:t>
            </a:r>
            <a:r>
              <a:rPr lang="en-US" sz="1441" i="1" dirty="0">
                <a:solidFill>
                  <a:prstClr val="black"/>
                </a:solidFill>
                <a:latin typeface="Georgia"/>
              </a:rPr>
              <a:t>is</a:t>
            </a:r>
            <a:r>
              <a:rPr lang="en-US" sz="1441" b="1" i="1" dirty="0">
                <a:solidFill>
                  <a:prstClr val="black"/>
                </a:solidFill>
                <a:latin typeface="Georgia"/>
              </a:rPr>
              <a:t> not going to help </a:t>
            </a:r>
            <a:r>
              <a:rPr lang="en-US" sz="1441" i="1" dirty="0">
                <a:solidFill>
                  <a:prstClr val="black"/>
                </a:solidFill>
                <a:latin typeface="Georgia"/>
              </a:rPr>
              <a:t>us win an arms race that is so heavily rooted in automation. We </a:t>
            </a:r>
            <a:r>
              <a:rPr lang="en-US" sz="1441" b="1" i="1" dirty="0">
                <a:solidFill>
                  <a:prstClr val="black"/>
                </a:solidFill>
                <a:latin typeface="Georgia"/>
              </a:rPr>
              <a:t>need to turn technology against criminals</a:t>
            </a:r>
            <a:r>
              <a:rPr lang="en-US" sz="1441" i="1" dirty="0">
                <a:solidFill>
                  <a:prstClr val="black"/>
                </a:solidFill>
                <a:latin typeface="Georgia"/>
              </a:rPr>
              <a:t>…many banks still employ thousands of  ‘checkers checking the checkers’ to manually sift through high-risk transactions when intelligent technology could be used to spot suspicious transactions in real time instead.”</a:t>
            </a:r>
            <a:endParaRPr lang="en-US" sz="1081" i="1" dirty="0">
              <a:solidFill>
                <a:prstClr val="black"/>
              </a:solidFill>
              <a:latin typeface="Georgia"/>
            </a:endParaRPr>
          </a:p>
        </p:txBody>
      </p:sp>
      <p:sp>
        <p:nvSpPr>
          <p:cNvPr id="12" name="TextBox 11"/>
          <p:cNvSpPr txBox="1"/>
          <p:nvPr/>
        </p:nvSpPr>
        <p:spPr>
          <a:xfrm>
            <a:off x="6565399" y="4685133"/>
            <a:ext cx="4125851" cy="1524392"/>
          </a:xfrm>
          <a:prstGeom prst="rect">
            <a:avLst/>
          </a:prstGeom>
          <a:noFill/>
        </p:spPr>
        <p:txBody>
          <a:bodyPr wrap="square" lIns="0" tIns="0" rIns="0" bIns="0" rtlCol="0">
            <a:spAutoFit/>
          </a:bodyPr>
          <a:lstStyle/>
          <a:p>
            <a:pPr defTabSz="823600"/>
            <a:r>
              <a:rPr lang="en-US" sz="1441" b="1" dirty="0">
                <a:solidFill>
                  <a:prstClr val="black"/>
                </a:solidFill>
                <a:latin typeface="+mj-lt"/>
              </a:rPr>
              <a:t>*While at the same time still stressing governance*</a:t>
            </a:r>
          </a:p>
          <a:p>
            <a:pPr defTabSz="823600"/>
            <a:endParaRPr lang="en-US" sz="1441" dirty="0">
              <a:solidFill>
                <a:prstClr val="black"/>
              </a:solidFill>
              <a:latin typeface="+mj-lt"/>
            </a:endParaRPr>
          </a:p>
          <a:p>
            <a:pPr defTabSz="823600"/>
            <a:r>
              <a:rPr lang="en-US" sz="1441" i="1" dirty="0">
                <a:solidFill>
                  <a:prstClr val="black"/>
                </a:solidFill>
                <a:latin typeface="+mj-lt"/>
              </a:rPr>
              <a:t>“However she made clear that the FCA would not let any financial institutions off the hook if they try out a piece of technology that goes awry.”</a:t>
            </a:r>
          </a:p>
          <a:p>
            <a:pPr defTabSz="823600"/>
            <a:endParaRPr lang="en-US" sz="1261" dirty="0">
              <a:solidFill>
                <a:prstClr val="black"/>
              </a:solidFill>
              <a:latin typeface="+mj-lt"/>
            </a:endParaRPr>
          </a:p>
        </p:txBody>
      </p:sp>
      <p:pic>
        <p:nvPicPr>
          <p:cNvPr id="13" name="Picture 12"/>
          <p:cNvPicPr>
            <a:picLocks noChangeAspect="1"/>
          </p:cNvPicPr>
          <p:nvPr/>
        </p:nvPicPr>
        <p:blipFill rotWithShape="1">
          <a:blip r:embed="rId2"/>
          <a:srcRect t="17933" r="11052" b="18942"/>
          <a:stretch/>
        </p:blipFill>
        <p:spPr>
          <a:xfrm>
            <a:off x="8628324" y="1934651"/>
            <a:ext cx="2339338" cy="710518"/>
          </a:xfrm>
          <a:prstGeom prst="rect">
            <a:avLst/>
          </a:prstGeom>
        </p:spPr>
      </p:pic>
      <p:pic>
        <p:nvPicPr>
          <p:cNvPr id="14" name="Picture 13"/>
          <p:cNvPicPr>
            <a:picLocks noChangeAspect="1"/>
          </p:cNvPicPr>
          <p:nvPr/>
        </p:nvPicPr>
        <p:blipFill rotWithShape="1">
          <a:blip r:embed="rId3"/>
          <a:srcRect l="23605" t="2181" r="18501" b="-1"/>
          <a:stretch/>
        </p:blipFill>
        <p:spPr>
          <a:xfrm>
            <a:off x="4497258" y="1934651"/>
            <a:ext cx="732716" cy="1238014"/>
          </a:xfrm>
          <a:prstGeom prst="rect">
            <a:avLst/>
          </a:prstGeom>
        </p:spPr>
      </p:pic>
      <p:sp>
        <p:nvSpPr>
          <p:cNvPr id="15" name="Google Shape;5879;p301"/>
          <p:cNvSpPr/>
          <p:nvPr/>
        </p:nvSpPr>
        <p:spPr>
          <a:xfrm>
            <a:off x="10348584" y="759575"/>
            <a:ext cx="260655" cy="343396"/>
          </a:xfrm>
          <a:custGeom>
            <a:avLst/>
            <a:gdLst/>
            <a:ahLst/>
            <a:cxnLst/>
            <a:rect l="l" t="t" r="r" b="b"/>
            <a:pathLst>
              <a:path w="3971" h="5212" extrusionOk="0">
                <a:moveTo>
                  <a:pt x="2482" y="3475"/>
                </a:moveTo>
                <a:cubicBezTo>
                  <a:pt x="2482" y="3748"/>
                  <a:pt x="2258" y="3971"/>
                  <a:pt x="1985" y="3971"/>
                </a:cubicBezTo>
                <a:cubicBezTo>
                  <a:pt x="1712" y="3971"/>
                  <a:pt x="1489" y="3748"/>
                  <a:pt x="1489" y="3475"/>
                </a:cubicBezTo>
                <a:cubicBezTo>
                  <a:pt x="1489" y="3202"/>
                  <a:pt x="1712" y="2978"/>
                  <a:pt x="1985" y="2978"/>
                </a:cubicBezTo>
                <a:cubicBezTo>
                  <a:pt x="2258" y="2978"/>
                  <a:pt x="2482" y="3202"/>
                  <a:pt x="2482" y="3475"/>
                </a:cubicBezTo>
                <a:moveTo>
                  <a:pt x="1216" y="1717"/>
                </a:moveTo>
                <a:cubicBezTo>
                  <a:pt x="1216" y="1241"/>
                  <a:pt x="1216" y="1241"/>
                  <a:pt x="1216" y="1241"/>
                </a:cubicBezTo>
                <a:cubicBezTo>
                  <a:pt x="1216" y="819"/>
                  <a:pt x="1563" y="471"/>
                  <a:pt x="1985" y="471"/>
                </a:cubicBezTo>
                <a:cubicBezTo>
                  <a:pt x="2354" y="471"/>
                  <a:pt x="2666" y="737"/>
                  <a:pt x="2739" y="1086"/>
                </a:cubicBezTo>
                <a:cubicBezTo>
                  <a:pt x="3164" y="866"/>
                  <a:pt x="3164" y="866"/>
                  <a:pt x="3164" y="866"/>
                </a:cubicBezTo>
                <a:cubicBezTo>
                  <a:pt x="3008" y="361"/>
                  <a:pt x="2548" y="0"/>
                  <a:pt x="1985" y="0"/>
                </a:cubicBezTo>
                <a:cubicBezTo>
                  <a:pt x="1290" y="0"/>
                  <a:pt x="744" y="546"/>
                  <a:pt x="744" y="1241"/>
                </a:cubicBezTo>
                <a:cubicBezTo>
                  <a:pt x="744" y="1717"/>
                  <a:pt x="744" y="1717"/>
                  <a:pt x="744" y="1717"/>
                </a:cubicBezTo>
                <a:cubicBezTo>
                  <a:pt x="45" y="1717"/>
                  <a:pt x="45" y="1717"/>
                  <a:pt x="45" y="1717"/>
                </a:cubicBezTo>
                <a:cubicBezTo>
                  <a:pt x="0" y="1717"/>
                  <a:pt x="0" y="1717"/>
                  <a:pt x="0" y="1717"/>
                </a:cubicBezTo>
                <a:cubicBezTo>
                  <a:pt x="0" y="4695"/>
                  <a:pt x="0" y="4695"/>
                  <a:pt x="0" y="4695"/>
                </a:cubicBezTo>
                <a:cubicBezTo>
                  <a:pt x="0" y="4716"/>
                  <a:pt x="0" y="4716"/>
                  <a:pt x="0" y="4716"/>
                </a:cubicBezTo>
                <a:cubicBezTo>
                  <a:pt x="0" y="5212"/>
                  <a:pt x="0" y="5212"/>
                  <a:pt x="0" y="5212"/>
                </a:cubicBezTo>
                <a:cubicBezTo>
                  <a:pt x="496" y="5212"/>
                  <a:pt x="496" y="5212"/>
                  <a:pt x="496" y="5212"/>
                </a:cubicBezTo>
                <a:cubicBezTo>
                  <a:pt x="3475" y="5212"/>
                  <a:pt x="3475" y="5212"/>
                  <a:pt x="3475" y="5212"/>
                </a:cubicBezTo>
                <a:cubicBezTo>
                  <a:pt x="3971" y="5212"/>
                  <a:pt x="3971" y="5212"/>
                  <a:pt x="3971" y="5212"/>
                </a:cubicBezTo>
                <a:cubicBezTo>
                  <a:pt x="3971" y="4716"/>
                  <a:pt x="3971" y="4716"/>
                  <a:pt x="3971" y="4716"/>
                </a:cubicBezTo>
                <a:cubicBezTo>
                  <a:pt x="3971" y="4695"/>
                  <a:pt x="3971" y="4695"/>
                  <a:pt x="3971" y="4695"/>
                </a:cubicBezTo>
                <a:cubicBezTo>
                  <a:pt x="3971" y="1717"/>
                  <a:pt x="3971" y="1717"/>
                  <a:pt x="3971" y="1717"/>
                </a:cubicBezTo>
                <a:cubicBezTo>
                  <a:pt x="3925" y="1717"/>
                  <a:pt x="3925" y="1717"/>
                  <a:pt x="3925" y="1717"/>
                </a:cubicBezTo>
                <a:lnTo>
                  <a:pt x="1216" y="1717"/>
                </a:lnTo>
                <a:close/>
              </a:path>
            </a:pathLst>
          </a:custGeom>
          <a:solidFill>
            <a:srgbClr val="A5A5A5"/>
          </a:solidFill>
          <a:ln>
            <a:noFill/>
          </a:ln>
        </p:spPr>
        <p:txBody>
          <a:bodyPr spcFirstLastPara="1" wrap="square" lIns="96280" tIns="48124" rIns="96280" bIns="48124" anchor="t" anchorCtr="0">
            <a:noAutofit/>
          </a:bodyPr>
          <a:lstStyle/>
          <a:p>
            <a:pPr defTabSz="1098106">
              <a:buClr>
                <a:srgbClr val="000000"/>
              </a:buClr>
              <a:buSzPts val="1800"/>
            </a:pPr>
            <a:endParaRPr sz="2162" kern="0">
              <a:solidFill>
                <a:srgbClr val="000000"/>
              </a:solidFill>
              <a:latin typeface="Arial"/>
              <a:ea typeface="Arial"/>
              <a:cs typeface="Arial"/>
              <a:sym typeface="Arial"/>
            </a:endParaRPr>
          </a:p>
        </p:txBody>
      </p:sp>
      <p:sp>
        <p:nvSpPr>
          <p:cNvPr id="16" name="TextBox 15"/>
          <p:cNvSpPr txBox="1"/>
          <p:nvPr/>
        </p:nvSpPr>
        <p:spPr>
          <a:xfrm>
            <a:off x="9954597" y="1131225"/>
            <a:ext cx="1048628" cy="461665"/>
          </a:xfrm>
          <a:prstGeom prst="rect">
            <a:avLst/>
          </a:prstGeom>
          <a:noFill/>
        </p:spPr>
        <p:txBody>
          <a:bodyPr wrap="square" lIns="0" tIns="0" rIns="0" bIns="0" rtlCol="0">
            <a:spAutoFit/>
          </a:bodyPr>
          <a:lstStyle/>
          <a:p>
            <a:pPr algn="ctr"/>
            <a:r>
              <a:rPr lang="en-US" sz="1000" b="1" kern="0" dirty="0">
                <a:solidFill>
                  <a:schemeClr val="bg2"/>
                </a:solidFill>
                <a:ea typeface="Arial"/>
                <a:cs typeface="Arial"/>
                <a:sym typeface="Arial"/>
              </a:rPr>
              <a:t>Robustness &amp; Security</a:t>
            </a:r>
          </a:p>
          <a:p>
            <a:pPr algn="ctr"/>
            <a:endParaRPr lang="en-US" sz="1000" b="1" kern="0" dirty="0">
              <a:solidFill>
                <a:schemeClr val="bg2"/>
              </a:solidFill>
              <a:ea typeface="Arial"/>
              <a:cs typeface="Arial"/>
              <a:sym typeface="Arial"/>
            </a:endParaRPr>
          </a:p>
        </p:txBody>
      </p:sp>
      <p:sp>
        <p:nvSpPr>
          <p:cNvPr id="17" name="Slide Number Placeholder 2"/>
          <p:cNvSpPr>
            <a:spLocks noGrp="1"/>
          </p:cNvSpPr>
          <p:nvPr>
            <p:ph type="sldNum" sz="quarter" idx="12"/>
          </p:nvPr>
        </p:nvSpPr>
        <p:spPr>
          <a:xfrm>
            <a:off x="8046823" y="7180009"/>
            <a:ext cx="2562172" cy="147861"/>
          </a:xfrm>
        </p:spPr>
        <p:txBody>
          <a:bodyPr numCol="1"/>
          <a:lstStyle/>
          <a:p>
            <a:r>
              <a:rPr lang="en-US" dirty="0" smtClean="0">
                <a:solidFill>
                  <a:prstClr val="black"/>
                </a:solidFill>
              </a:rPr>
              <a:t>62</a:t>
            </a:r>
            <a:endParaRPr lang="en-US" dirty="0">
              <a:solidFill>
                <a:prstClr val="black"/>
              </a:solidFill>
            </a:endParaRPr>
          </a:p>
        </p:txBody>
      </p:sp>
    </p:spTree>
    <p:extLst>
      <p:ext uri="{BB962C8B-B14F-4D97-AF65-F5344CB8AC3E}">
        <p14:creationId xmlns:p14="http://schemas.microsoft.com/office/powerpoint/2010/main" val="30707836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other regulators have </a:t>
            </a:r>
            <a:r>
              <a:rPr lang="en-US" b="1" dirty="0" smtClean="0">
                <a:solidFill>
                  <a:schemeClr val="tx2"/>
                </a:solidFill>
              </a:rPr>
              <a:t>done</a:t>
            </a:r>
            <a:endParaRPr lang="en-US" b="1" dirty="0">
              <a:solidFill>
                <a:schemeClr val="tx2"/>
              </a:solidFill>
            </a:endParaRPr>
          </a:p>
        </p:txBody>
      </p:sp>
      <p:sp>
        <p:nvSpPr>
          <p:cNvPr id="6" name="Slide Number Placeholder 2"/>
          <p:cNvSpPr>
            <a:spLocks noGrp="1"/>
          </p:cNvSpPr>
          <p:nvPr>
            <p:ph type="sldNum" sz="quarter" idx="12"/>
          </p:nvPr>
        </p:nvSpPr>
        <p:spPr>
          <a:xfrm>
            <a:off x="8046823" y="7180009"/>
            <a:ext cx="2562172" cy="147861"/>
          </a:xfrm>
        </p:spPr>
        <p:txBody>
          <a:bodyPr numCol="1"/>
          <a:lstStyle/>
          <a:p>
            <a:r>
              <a:rPr lang="en-US" dirty="0" smtClean="0"/>
              <a:t>63</a:t>
            </a:r>
            <a:endParaRPr lang="en-US" dirty="0"/>
          </a:p>
        </p:txBody>
      </p:sp>
    </p:spTree>
    <p:extLst>
      <p:ext uri="{BB962C8B-B14F-4D97-AF65-F5344CB8AC3E}">
        <p14:creationId xmlns:p14="http://schemas.microsoft.com/office/powerpoint/2010/main" val="13826746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 Hubs &amp; </a:t>
            </a:r>
            <a:r>
              <a:rPr lang="en-US" dirty="0" err="1" smtClean="0"/>
              <a:t>Programmes</a:t>
            </a:r>
            <a:endParaRPr lang="en-US" dirty="0"/>
          </a:p>
        </p:txBody>
      </p:sp>
      <p:sp>
        <p:nvSpPr>
          <p:cNvPr id="6" name="TextBox 5"/>
          <p:cNvSpPr txBox="1"/>
          <p:nvPr/>
        </p:nvSpPr>
        <p:spPr>
          <a:xfrm>
            <a:off x="371745" y="1977158"/>
            <a:ext cx="8611294" cy="2761653"/>
          </a:xfrm>
          <a:prstGeom prst="rect">
            <a:avLst/>
          </a:prstGeom>
          <a:noFill/>
        </p:spPr>
        <p:txBody>
          <a:bodyPr wrap="square" lIns="0" tIns="0" rIns="0" bIns="0" rtlCol="0">
            <a:spAutoFit/>
          </a:bodyPr>
          <a:lstStyle/>
          <a:p>
            <a:pPr defTabSz="823600">
              <a:lnSpc>
                <a:spcPct val="108000"/>
              </a:lnSpc>
              <a:spcBef>
                <a:spcPts val="360"/>
              </a:spcBef>
              <a:spcAft>
                <a:spcPts val="360"/>
              </a:spcAft>
            </a:pPr>
            <a:r>
              <a:rPr lang="en-US" sz="1621" dirty="0">
                <a:solidFill>
                  <a:prstClr val="black"/>
                </a:solidFill>
                <a:latin typeface="Georgia"/>
              </a:rPr>
              <a:t>Various regulators have created hubs and/or sections to test and engage with </a:t>
            </a:r>
            <a:r>
              <a:rPr lang="en-US" sz="1621" dirty="0" err="1">
                <a:solidFill>
                  <a:prstClr val="black"/>
                </a:solidFill>
                <a:latin typeface="Georgia"/>
              </a:rPr>
              <a:t>FinTechs</a:t>
            </a:r>
            <a:r>
              <a:rPr lang="en-US" sz="1621" dirty="0">
                <a:solidFill>
                  <a:prstClr val="black"/>
                </a:solidFill>
                <a:latin typeface="Georgia"/>
              </a:rPr>
              <a:t> and other start-ups using innovative technologies (non-exhaustive):</a:t>
            </a:r>
          </a:p>
          <a:p>
            <a:pPr marL="484723" indent="-257375" defTabSz="823600">
              <a:lnSpc>
                <a:spcPct val="108000"/>
              </a:lnSpc>
              <a:spcBef>
                <a:spcPts val="360"/>
              </a:spcBef>
              <a:spcAft>
                <a:spcPts val="360"/>
              </a:spcAft>
              <a:buFont typeface="Arial" panose="020B0604020202020204" pitchFamily="34" charset="0"/>
              <a:buChar char="•"/>
            </a:pPr>
            <a:r>
              <a:rPr lang="en-US" sz="1441" dirty="0">
                <a:solidFill>
                  <a:prstClr val="black"/>
                </a:solidFill>
                <a:latin typeface="Georgia"/>
              </a:rPr>
              <a:t>October 2014 – </a:t>
            </a:r>
            <a:r>
              <a:rPr lang="en-US" sz="1441" b="1" dirty="0">
                <a:solidFill>
                  <a:prstClr val="black"/>
                </a:solidFill>
                <a:latin typeface="Georgia"/>
              </a:rPr>
              <a:t>UK</a:t>
            </a:r>
            <a:r>
              <a:rPr lang="en-US" sz="1441" dirty="0">
                <a:solidFill>
                  <a:prstClr val="black"/>
                </a:solidFill>
                <a:latin typeface="Georgia"/>
              </a:rPr>
              <a:t>’s FCA launched </a:t>
            </a:r>
            <a:r>
              <a:rPr lang="en-US" sz="1441" i="1" dirty="0">
                <a:solidFill>
                  <a:prstClr val="black"/>
                </a:solidFill>
                <a:latin typeface="Georgia"/>
              </a:rPr>
              <a:t>Project Innovate</a:t>
            </a:r>
          </a:p>
          <a:p>
            <a:pPr marL="484723" indent="-257375" defTabSz="823600">
              <a:lnSpc>
                <a:spcPct val="108000"/>
              </a:lnSpc>
              <a:spcBef>
                <a:spcPts val="360"/>
              </a:spcBef>
              <a:spcAft>
                <a:spcPts val="360"/>
              </a:spcAft>
              <a:buFont typeface="Arial" panose="020B0604020202020204" pitchFamily="34" charset="0"/>
              <a:buChar char="•"/>
            </a:pPr>
            <a:r>
              <a:rPr lang="en-US" sz="1441" dirty="0">
                <a:solidFill>
                  <a:prstClr val="black"/>
                </a:solidFill>
                <a:latin typeface="Georgia"/>
              </a:rPr>
              <a:t>March 2016 – </a:t>
            </a:r>
            <a:r>
              <a:rPr lang="en-US" sz="1441" b="1" dirty="0">
                <a:solidFill>
                  <a:prstClr val="black"/>
                </a:solidFill>
                <a:latin typeface="Georgia"/>
              </a:rPr>
              <a:t>Hong Kong</a:t>
            </a:r>
            <a:r>
              <a:rPr lang="en-US" sz="1441" dirty="0">
                <a:solidFill>
                  <a:prstClr val="black"/>
                </a:solidFill>
                <a:latin typeface="Georgia"/>
              </a:rPr>
              <a:t>’s SFC created the </a:t>
            </a:r>
            <a:r>
              <a:rPr lang="en-US" sz="1441" i="1" dirty="0">
                <a:solidFill>
                  <a:prstClr val="black"/>
                </a:solidFill>
                <a:latin typeface="Georgia"/>
              </a:rPr>
              <a:t>Fintech Contact Point</a:t>
            </a:r>
          </a:p>
          <a:p>
            <a:pPr marL="484723" indent="-257375" defTabSz="823600">
              <a:lnSpc>
                <a:spcPct val="108000"/>
              </a:lnSpc>
              <a:spcBef>
                <a:spcPts val="360"/>
              </a:spcBef>
              <a:spcAft>
                <a:spcPts val="360"/>
              </a:spcAft>
              <a:buFont typeface="Arial" panose="020B0604020202020204" pitchFamily="34" charset="0"/>
              <a:buChar char="•"/>
            </a:pPr>
            <a:r>
              <a:rPr lang="en-US" sz="1441" dirty="0">
                <a:solidFill>
                  <a:prstClr val="black"/>
                </a:solidFill>
                <a:latin typeface="Georgia"/>
              </a:rPr>
              <a:t>March 2017 – </a:t>
            </a:r>
            <a:r>
              <a:rPr lang="en-US" sz="1441" b="1" dirty="0">
                <a:solidFill>
                  <a:prstClr val="black"/>
                </a:solidFill>
                <a:latin typeface="Georgia"/>
              </a:rPr>
              <a:t>Dubai</a:t>
            </a:r>
            <a:r>
              <a:rPr lang="en-US" sz="1441" dirty="0">
                <a:solidFill>
                  <a:prstClr val="black"/>
                </a:solidFill>
                <a:latin typeface="Georgia"/>
              </a:rPr>
              <a:t> Financial Services Authority established the </a:t>
            </a:r>
            <a:r>
              <a:rPr lang="en-US" sz="1441" i="1" dirty="0">
                <a:solidFill>
                  <a:prstClr val="black"/>
                </a:solidFill>
                <a:latin typeface="Georgia"/>
              </a:rPr>
              <a:t>Innovation License Testing </a:t>
            </a:r>
            <a:r>
              <a:rPr lang="en-US" sz="1441" i="1" dirty="0" err="1">
                <a:solidFill>
                  <a:prstClr val="black"/>
                </a:solidFill>
                <a:latin typeface="Georgia"/>
              </a:rPr>
              <a:t>Programme</a:t>
            </a:r>
            <a:r>
              <a:rPr lang="en-US" sz="1441" dirty="0">
                <a:solidFill>
                  <a:prstClr val="black"/>
                </a:solidFill>
                <a:latin typeface="Georgia"/>
              </a:rPr>
              <a:t> </a:t>
            </a:r>
          </a:p>
          <a:p>
            <a:pPr marL="484723" indent="-257375" defTabSz="823600">
              <a:lnSpc>
                <a:spcPct val="108000"/>
              </a:lnSpc>
              <a:spcBef>
                <a:spcPts val="360"/>
              </a:spcBef>
              <a:spcAft>
                <a:spcPts val="360"/>
              </a:spcAft>
              <a:buFont typeface="Arial" panose="020B0604020202020204" pitchFamily="34" charset="0"/>
              <a:buChar char="•"/>
            </a:pPr>
            <a:r>
              <a:rPr lang="en-US" sz="1441" dirty="0">
                <a:solidFill>
                  <a:prstClr val="black"/>
                </a:solidFill>
                <a:latin typeface="Georgia"/>
              </a:rPr>
              <a:t>September 2017 – </a:t>
            </a:r>
            <a:r>
              <a:rPr lang="en-US" sz="1441" b="1" dirty="0">
                <a:solidFill>
                  <a:prstClr val="black"/>
                </a:solidFill>
                <a:latin typeface="Georgia"/>
              </a:rPr>
              <a:t>Japan</a:t>
            </a:r>
            <a:r>
              <a:rPr lang="en-US" sz="1441" dirty="0">
                <a:solidFill>
                  <a:prstClr val="black"/>
                </a:solidFill>
                <a:latin typeface="Georgia"/>
              </a:rPr>
              <a:t> Financial Services Agency launched the </a:t>
            </a:r>
            <a:r>
              <a:rPr lang="en-US" sz="1441" i="1" dirty="0" err="1">
                <a:solidFill>
                  <a:prstClr val="black"/>
                </a:solidFill>
                <a:latin typeface="Georgia"/>
              </a:rPr>
              <a:t>FinTech</a:t>
            </a:r>
            <a:r>
              <a:rPr lang="en-US" sz="1441" i="1" dirty="0">
                <a:solidFill>
                  <a:prstClr val="black"/>
                </a:solidFill>
                <a:latin typeface="Georgia"/>
              </a:rPr>
              <a:t> Proof-of-Concept Hub</a:t>
            </a:r>
          </a:p>
          <a:p>
            <a:pPr marL="484723" indent="-257375" defTabSz="823600">
              <a:lnSpc>
                <a:spcPct val="108000"/>
              </a:lnSpc>
              <a:spcBef>
                <a:spcPts val="360"/>
              </a:spcBef>
              <a:spcAft>
                <a:spcPts val="360"/>
              </a:spcAft>
              <a:buFont typeface="Arial" panose="020B0604020202020204" pitchFamily="34" charset="0"/>
              <a:buChar char="•"/>
            </a:pPr>
            <a:r>
              <a:rPr lang="en-US" sz="1441" dirty="0">
                <a:solidFill>
                  <a:prstClr val="black"/>
                </a:solidFill>
                <a:latin typeface="Georgia"/>
              </a:rPr>
              <a:t>October 2018 – </a:t>
            </a:r>
            <a:r>
              <a:rPr lang="en-US" sz="1441" b="1" dirty="0">
                <a:solidFill>
                  <a:prstClr val="black"/>
                </a:solidFill>
                <a:latin typeface="Georgia"/>
              </a:rPr>
              <a:t>US</a:t>
            </a:r>
            <a:r>
              <a:rPr lang="en-US" sz="1441" dirty="0">
                <a:solidFill>
                  <a:prstClr val="black"/>
                </a:solidFill>
                <a:latin typeface="Georgia"/>
              </a:rPr>
              <a:t> SEC  introduced the </a:t>
            </a:r>
            <a:r>
              <a:rPr lang="en-US" sz="1441" i="1" dirty="0">
                <a:solidFill>
                  <a:prstClr val="black"/>
                </a:solidFill>
                <a:latin typeface="Georgia"/>
              </a:rPr>
              <a:t>Strategic Hub for Innovation and Financial Technology </a:t>
            </a:r>
          </a:p>
          <a:p>
            <a:pPr marL="484723" indent="-257375" defTabSz="823600">
              <a:buFont typeface="Arial" panose="020B0604020202020204" pitchFamily="34" charset="0"/>
              <a:buChar char="•"/>
            </a:pPr>
            <a:endParaRPr lang="en-US" sz="1441" dirty="0">
              <a:solidFill>
                <a:prstClr val="black"/>
              </a:solidFill>
              <a:latin typeface="Georgia"/>
            </a:endParaRPr>
          </a:p>
        </p:txBody>
      </p:sp>
      <p:pic>
        <p:nvPicPr>
          <p:cNvPr id="7" name="Picture 6"/>
          <p:cNvPicPr>
            <a:picLocks noChangeAspect="1"/>
          </p:cNvPicPr>
          <p:nvPr/>
        </p:nvPicPr>
        <p:blipFill rotWithShape="1">
          <a:blip r:embed="rId2"/>
          <a:srcRect t="17933" r="11052" b="18942"/>
          <a:stretch/>
        </p:blipFill>
        <p:spPr>
          <a:xfrm>
            <a:off x="9047967" y="2188346"/>
            <a:ext cx="1827808" cy="555153"/>
          </a:xfrm>
          <a:prstGeom prst="rect">
            <a:avLst/>
          </a:prstGeom>
        </p:spPr>
      </p:pic>
      <p:pic>
        <p:nvPicPr>
          <p:cNvPr id="8" name="Picture 7"/>
          <p:cNvPicPr>
            <a:picLocks noChangeAspect="1"/>
          </p:cNvPicPr>
          <p:nvPr/>
        </p:nvPicPr>
        <p:blipFill rotWithShape="1">
          <a:blip r:embed="rId3"/>
          <a:srcRect l="17941" r="16329"/>
          <a:stretch/>
        </p:blipFill>
        <p:spPr>
          <a:xfrm>
            <a:off x="9608742" y="2815394"/>
            <a:ext cx="862993" cy="1291852"/>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376353" y="4019023"/>
            <a:ext cx="1160311" cy="926414"/>
          </a:xfrm>
          <a:prstGeom prst="rect">
            <a:avLst/>
          </a:prstGeom>
        </p:spPr>
      </p:pic>
      <p:pic>
        <p:nvPicPr>
          <p:cNvPr id="12" name="Picture 11"/>
          <p:cNvPicPr>
            <a:picLocks noChangeAspect="1"/>
          </p:cNvPicPr>
          <p:nvPr/>
        </p:nvPicPr>
        <p:blipFill rotWithShape="1">
          <a:blip r:embed="rId5"/>
          <a:srcRect t="11293" b="13630"/>
          <a:stretch/>
        </p:blipFill>
        <p:spPr>
          <a:xfrm>
            <a:off x="9043220" y="4962876"/>
            <a:ext cx="1832556" cy="573260"/>
          </a:xfrm>
          <a:prstGeom prst="rect">
            <a:avLst/>
          </a:prstGeom>
        </p:spPr>
      </p:pic>
      <p:pic>
        <p:nvPicPr>
          <p:cNvPr id="1026" name="Picture 2" descr="Image result for US SEC"/>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537835" y="5706167"/>
            <a:ext cx="907855" cy="90785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67689" y="4877232"/>
            <a:ext cx="8219405" cy="1295611"/>
          </a:xfrm>
          <a:prstGeom prst="rect">
            <a:avLst/>
          </a:prstGeom>
          <a:noFill/>
        </p:spPr>
        <p:txBody>
          <a:bodyPr wrap="square" lIns="0" tIns="0" rIns="0" bIns="0" rtlCol="0">
            <a:spAutoFit/>
          </a:bodyPr>
          <a:lstStyle/>
          <a:p>
            <a:pPr defTabSz="823600">
              <a:lnSpc>
                <a:spcPct val="108000"/>
              </a:lnSpc>
              <a:spcBef>
                <a:spcPts val="360"/>
              </a:spcBef>
              <a:spcAft>
                <a:spcPts val="360"/>
              </a:spcAft>
            </a:pPr>
            <a:r>
              <a:rPr lang="en-US" sz="1621" dirty="0">
                <a:solidFill>
                  <a:prstClr val="black"/>
                </a:solidFill>
                <a:latin typeface="Georgia"/>
              </a:rPr>
              <a:t>These hubs have </a:t>
            </a:r>
            <a:r>
              <a:rPr lang="en-US" sz="1621" b="1" dirty="0">
                <a:solidFill>
                  <a:prstClr val="black"/>
                </a:solidFill>
                <a:latin typeface="Georgia"/>
              </a:rPr>
              <a:t>main purposes </a:t>
            </a:r>
            <a:r>
              <a:rPr lang="en-US" sz="1621" dirty="0">
                <a:solidFill>
                  <a:prstClr val="black"/>
                </a:solidFill>
                <a:latin typeface="Georgia"/>
              </a:rPr>
              <a:t>of: </a:t>
            </a:r>
          </a:p>
          <a:p>
            <a:pPr marL="257375" indent="-257375" defTabSz="823600">
              <a:lnSpc>
                <a:spcPct val="108000"/>
              </a:lnSpc>
              <a:spcBef>
                <a:spcPts val="360"/>
              </a:spcBef>
              <a:spcAft>
                <a:spcPts val="360"/>
              </a:spcAft>
              <a:buFont typeface="Arial" panose="020B0604020202020204" pitchFamily="34" charset="0"/>
              <a:buChar char="•"/>
            </a:pPr>
            <a:r>
              <a:rPr lang="en-US" sz="1441" dirty="0">
                <a:solidFill>
                  <a:prstClr val="black"/>
                </a:solidFill>
                <a:latin typeface="Georgia"/>
              </a:rPr>
              <a:t>Engaging with and enhancing communication between regulators and technology firms</a:t>
            </a:r>
          </a:p>
          <a:p>
            <a:pPr marL="257375" indent="-257375" defTabSz="823600">
              <a:lnSpc>
                <a:spcPct val="108000"/>
              </a:lnSpc>
              <a:spcBef>
                <a:spcPts val="360"/>
              </a:spcBef>
              <a:spcAft>
                <a:spcPts val="360"/>
              </a:spcAft>
              <a:buFont typeface="Arial" panose="020B0604020202020204" pitchFamily="34" charset="0"/>
              <a:buChar char="•"/>
            </a:pPr>
            <a:r>
              <a:rPr lang="en-US" sz="1441" dirty="0">
                <a:solidFill>
                  <a:prstClr val="black"/>
                </a:solidFill>
                <a:latin typeface="Georgia"/>
              </a:rPr>
              <a:t>Fostering an innovation-friendly ecosystem in the country </a:t>
            </a:r>
          </a:p>
          <a:p>
            <a:pPr marL="257375" indent="-257375" defTabSz="823600">
              <a:lnSpc>
                <a:spcPct val="108000"/>
              </a:lnSpc>
              <a:spcBef>
                <a:spcPts val="360"/>
              </a:spcBef>
              <a:spcAft>
                <a:spcPts val="360"/>
              </a:spcAft>
              <a:buFont typeface="Arial" panose="020B0604020202020204" pitchFamily="34" charset="0"/>
              <a:buChar char="•"/>
            </a:pPr>
            <a:r>
              <a:rPr lang="en-US" sz="1441" dirty="0">
                <a:solidFill>
                  <a:prstClr val="black"/>
                </a:solidFill>
                <a:latin typeface="Georgia"/>
              </a:rPr>
              <a:t>Enabling the regulator to stay informed on the development of Fintech and </a:t>
            </a:r>
            <a:r>
              <a:rPr lang="en-US" sz="1441" dirty="0" err="1">
                <a:solidFill>
                  <a:prstClr val="black"/>
                </a:solidFill>
                <a:latin typeface="Georgia"/>
              </a:rPr>
              <a:t>Regtech</a:t>
            </a:r>
            <a:endParaRPr lang="en-US" sz="1441" dirty="0">
              <a:solidFill>
                <a:prstClr val="black"/>
              </a:solidFill>
              <a:latin typeface="Georgia"/>
            </a:endParaRPr>
          </a:p>
        </p:txBody>
      </p:sp>
      <p:sp>
        <p:nvSpPr>
          <p:cNvPr id="13" name="Slide Number Placeholder 2"/>
          <p:cNvSpPr>
            <a:spLocks noGrp="1"/>
          </p:cNvSpPr>
          <p:nvPr>
            <p:ph type="sldNum" sz="quarter" idx="12"/>
          </p:nvPr>
        </p:nvSpPr>
        <p:spPr>
          <a:xfrm>
            <a:off x="8046823" y="7180009"/>
            <a:ext cx="2562172" cy="147861"/>
          </a:xfrm>
        </p:spPr>
        <p:txBody>
          <a:bodyPr numCol="1"/>
          <a:lstStyle/>
          <a:p>
            <a:r>
              <a:rPr lang="en-US" dirty="0" smtClean="0">
                <a:solidFill>
                  <a:prstClr val="black"/>
                </a:solidFill>
              </a:rPr>
              <a:t>64</a:t>
            </a:r>
            <a:endParaRPr lang="en-US" dirty="0">
              <a:solidFill>
                <a:prstClr val="black"/>
              </a:solidFill>
            </a:endParaRPr>
          </a:p>
        </p:txBody>
      </p:sp>
    </p:spTree>
    <p:extLst>
      <p:ext uri="{BB962C8B-B14F-4D97-AF65-F5344CB8AC3E}">
        <p14:creationId xmlns:p14="http://schemas.microsoft.com/office/powerpoint/2010/main" val="23000854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03" y="589017"/>
            <a:ext cx="10237250" cy="739314"/>
          </a:xfrm>
        </p:spPr>
        <p:txBody>
          <a:bodyPr/>
          <a:lstStyle/>
          <a:p>
            <a:r>
              <a:rPr lang="en-US" dirty="0" smtClean="0">
                <a:solidFill>
                  <a:schemeClr val="bg2"/>
                </a:solidFill>
              </a:rPr>
              <a:t>Innovation Hubs in Action: </a:t>
            </a:r>
            <a:r>
              <a:rPr lang="en-US" dirty="0" smtClean="0"/>
              <a:t/>
            </a:r>
            <a:br>
              <a:rPr lang="en-US" dirty="0" smtClean="0"/>
            </a:br>
            <a:r>
              <a:rPr lang="en-US" dirty="0" smtClean="0"/>
              <a:t>Japan FSA and FRONTEO</a:t>
            </a:r>
            <a:endParaRPr lang="en-US" dirty="0"/>
          </a:p>
        </p:txBody>
      </p:sp>
      <p:sp>
        <p:nvSpPr>
          <p:cNvPr id="3" name="Content Placeholder 2"/>
          <p:cNvSpPr>
            <a:spLocks noGrp="1"/>
          </p:cNvSpPr>
          <p:nvPr>
            <p:ph idx="1"/>
          </p:nvPr>
        </p:nvSpPr>
        <p:spPr>
          <a:xfrm>
            <a:off x="371744" y="2257026"/>
            <a:ext cx="9414032" cy="3774816"/>
          </a:xfrm>
        </p:spPr>
        <p:txBody>
          <a:bodyPr/>
          <a:lstStyle/>
          <a:p>
            <a:r>
              <a:rPr lang="en-US" sz="1801" dirty="0">
                <a:solidFill>
                  <a:schemeClr val="tx1"/>
                </a:solidFill>
              </a:rPr>
              <a:t>In May 2018, the Japanese data analytics firm, FRONTEO, received approval to conduct an experiment within the FSA’s </a:t>
            </a:r>
            <a:r>
              <a:rPr lang="en-US" sz="1801" dirty="0" err="1">
                <a:solidFill>
                  <a:schemeClr val="tx1"/>
                </a:solidFill>
              </a:rPr>
              <a:t>FinTech</a:t>
            </a:r>
            <a:r>
              <a:rPr lang="en-US" sz="1801" dirty="0">
                <a:solidFill>
                  <a:schemeClr val="tx1"/>
                </a:solidFill>
              </a:rPr>
              <a:t> Proof-of-Concept Hub. </a:t>
            </a:r>
          </a:p>
          <a:p>
            <a:endParaRPr lang="en-US" sz="1801" dirty="0">
              <a:solidFill>
                <a:schemeClr val="tx1"/>
              </a:solidFill>
            </a:endParaRPr>
          </a:p>
          <a:p>
            <a:r>
              <a:rPr lang="en-US" sz="1801" dirty="0">
                <a:solidFill>
                  <a:schemeClr val="tx1"/>
                </a:solidFill>
              </a:rPr>
              <a:t>The Experiment: </a:t>
            </a:r>
          </a:p>
          <a:p>
            <a:pPr marL="308850" indent="-308850">
              <a:buFont typeface="Arial" panose="020B0604020202020204" pitchFamily="34" charset="0"/>
              <a:buChar char="•"/>
            </a:pPr>
            <a:r>
              <a:rPr lang="en-US" sz="1621" dirty="0">
                <a:solidFill>
                  <a:schemeClr val="tx1"/>
                </a:solidFill>
              </a:rPr>
              <a:t>Testing FRONTEO’s AI-engine KIBIT in various Japanese banks with the aim to improve customer-oriented services</a:t>
            </a:r>
          </a:p>
          <a:p>
            <a:pPr marL="308850" indent="-308850">
              <a:buFont typeface="Arial" panose="020B0604020202020204" pitchFamily="34" charset="0"/>
              <a:buChar char="•"/>
            </a:pPr>
            <a:r>
              <a:rPr lang="en-US" sz="1621" dirty="0">
                <a:solidFill>
                  <a:schemeClr val="tx1"/>
                </a:solidFill>
              </a:rPr>
              <a:t>Experiment compared the operational productivity of manual only checking and checking using KIBIT artificial intelligence of sales discussion records (such as when selling investment trusts) </a:t>
            </a:r>
          </a:p>
          <a:p>
            <a:pPr marL="308850" indent="-308850" algn="ctr">
              <a:buFont typeface="Arial" panose="020B0604020202020204" pitchFamily="34" charset="0"/>
              <a:buChar char="•"/>
            </a:pPr>
            <a:endParaRPr lang="en-US" sz="1441" dirty="0">
              <a:solidFill>
                <a:schemeClr val="tx1"/>
              </a:solidFill>
            </a:endParaRPr>
          </a:p>
          <a:p>
            <a:pPr algn="ctr"/>
            <a:r>
              <a:rPr lang="en-US" sz="1441" i="1" dirty="0"/>
              <a:t>“Until now, financial institutions have verified a large number of meeting records from day-to-day selling of financial instruments by salespersons and an enormous volume of opinions and requests from customers via telephone through manual checks by people alone. This experiment involved quantitative comparison of detection precision, productivity, and the rate of standardization of work when records with random correct answers are only manually checked and when records are scored by KIBIT (assigning points) and those assigned as priority are manually checked.”</a:t>
            </a:r>
            <a:endParaRPr lang="en-US" sz="1441" i="1" dirty="0">
              <a:solidFill>
                <a:schemeClr val="tx1"/>
              </a:solidFill>
            </a:endParaRPr>
          </a:p>
        </p:txBody>
      </p:sp>
      <p:pic>
        <p:nvPicPr>
          <p:cNvPr id="6" name="Picture 5"/>
          <p:cNvPicPr>
            <a:picLocks noChangeAspect="1"/>
          </p:cNvPicPr>
          <p:nvPr/>
        </p:nvPicPr>
        <p:blipFill rotWithShape="1">
          <a:blip r:embed="rId2"/>
          <a:srcRect t="11892"/>
          <a:stretch/>
        </p:blipFill>
        <p:spPr>
          <a:xfrm>
            <a:off x="7763726" y="5812852"/>
            <a:ext cx="2670719" cy="734173"/>
          </a:xfrm>
          <a:prstGeom prst="rect">
            <a:avLst/>
          </a:prstGeom>
        </p:spPr>
      </p:pic>
      <p:sp>
        <p:nvSpPr>
          <p:cNvPr id="7" name="Slide Number Placeholder 2"/>
          <p:cNvSpPr>
            <a:spLocks noGrp="1"/>
          </p:cNvSpPr>
          <p:nvPr>
            <p:ph type="sldNum" sz="quarter" idx="12"/>
          </p:nvPr>
        </p:nvSpPr>
        <p:spPr>
          <a:xfrm>
            <a:off x="8046823" y="7180009"/>
            <a:ext cx="2562172" cy="147861"/>
          </a:xfrm>
        </p:spPr>
        <p:txBody>
          <a:bodyPr numCol="1"/>
          <a:lstStyle/>
          <a:p>
            <a:r>
              <a:rPr lang="en-US" dirty="0" smtClean="0">
                <a:solidFill>
                  <a:prstClr val="black"/>
                </a:solidFill>
              </a:rPr>
              <a:t>65</a:t>
            </a:r>
            <a:endParaRPr lang="en-US" dirty="0">
              <a:solidFill>
                <a:prstClr val="black"/>
              </a:solidFill>
            </a:endParaRPr>
          </a:p>
        </p:txBody>
      </p:sp>
    </p:spTree>
    <p:extLst>
      <p:ext uri="{BB962C8B-B14F-4D97-AF65-F5344CB8AC3E}">
        <p14:creationId xmlns:p14="http://schemas.microsoft.com/office/powerpoint/2010/main" val="6375722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4" y="631036"/>
            <a:ext cx="10237250" cy="739314"/>
          </a:xfrm>
        </p:spPr>
        <p:txBody>
          <a:bodyPr/>
          <a:lstStyle/>
          <a:p>
            <a:r>
              <a:rPr lang="en-US" dirty="0">
                <a:solidFill>
                  <a:schemeClr val="bg2"/>
                </a:solidFill>
              </a:rPr>
              <a:t>Japan FSA and </a:t>
            </a:r>
            <a:r>
              <a:rPr lang="en-US" dirty="0" smtClean="0">
                <a:solidFill>
                  <a:schemeClr val="bg2"/>
                </a:solidFill>
              </a:rPr>
              <a:t>FRONTEO experiment:</a:t>
            </a:r>
            <a:r>
              <a:rPr lang="en-US" dirty="0" smtClean="0"/>
              <a:t/>
            </a:r>
            <a:br>
              <a:rPr lang="en-US" dirty="0" smtClean="0"/>
            </a:br>
            <a:r>
              <a:rPr lang="en-US" dirty="0" smtClean="0"/>
              <a:t>Main Results</a:t>
            </a:r>
            <a:endParaRPr lang="en-US" dirty="0"/>
          </a:p>
        </p:txBody>
      </p:sp>
      <p:sp>
        <p:nvSpPr>
          <p:cNvPr id="3" name="Content Placeholder 2"/>
          <p:cNvSpPr>
            <a:spLocks noGrp="1"/>
          </p:cNvSpPr>
          <p:nvPr>
            <p:ph idx="1"/>
          </p:nvPr>
        </p:nvSpPr>
        <p:spPr>
          <a:xfrm>
            <a:off x="374603" y="1990599"/>
            <a:ext cx="9954994" cy="1118768"/>
          </a:xfrm>
        </p:spPr>
        <p:txBody>
          <a:bodyPr/>
          <a:lstStyle/>
          <a:p>
            <a:pPr marL="411800" indent="-411800">
              <a:lnSpc>
                <a:spcPct val="103000"/>
              </a:lnSpc>
              <a:spcBef>
                <a:spcPts val="360"/>
              </a:spcBef>
              <a:spcAft>
                <a:spcPts val="360"/>
              </a:spcAft>
              <a:buFont typeface="Arial" panose="020B0604020202020204" pitchFamily="34" charset="0"/>
              <a:buChar char="•"/>
            </a:pPr>
            <a:r>
              <a:rPr lang="en-US" sz="1441" dirty="0">
                <a:solidFill>
                  <a:schemeClr val="tx1"/>
                </a:solidFill>
              </a:rPr>
              <a:t>Compared to manual only checks, the </a:t>
            </a:r>
            <a:r>
              <a:rPr lang="en-US" sz="1441" b="1" dirty="0">
                <a:solidFill>
                  <a:schemeClr val="tx1"/>
                </a:solidFill>
              </a:rPr>
              <a:t>time required </a:t>
            </a:r>
            <a:r>
              <a:rPr lang="en-US" sz="1441" dirty="0">
                <a:solidFill>
                  <a:schemeClr val="tx1"/>
                </a:solidFill>
              </a:rPr>
              <a:t>for completing checks using KIBIT was 38% shorter for banks </a:t>
            </a:r>
          </a:p>
          <a:p>
            <a:pPr marL="411800" indent="-411800">
              <a:lnSpc>
                <a:spcPct val="103000"/>
              </a:lnSpc>
              <a:spcBef>
                <a:spcPts val="360"/>
              </a:spcBef>
              <a:spcAft>
                <a:spcPts val="360"/>
              </a:spcAft>
              <a:buFont typeface="Arial" panose="020B0604020202020204" pitchFamily="34" charset="0"/>
              <a:buChar char="•"/>
            </a:pPr>
            <a:r>
              <a:rPr lang="en-US" sz="1441" dirty="0">
                <a:solidFill>
                  <a:schemeClr val="tx1"/>
                </a:solidFill>
              </a:rPr>
              <a:t>The </a:t>
            </a:r>
            <a:r>
              <a:rPr lang="en-US" sz="1441" b="1" dirty="0">
                <a:solidFill>
                  <a:schemeClr val="tx1"/>
                </a:solidFill>
              </a:rPr>
              <a:t>correct detection rate </a:t>
            </a:r>
            <a:r>
              <a:rPr lang="en-US" sz="1441" dirty="0">
                <a:solidFill>
                  <a:schemeClr val="tx1"/>
                </a:solidFill>
              </a:rPr>
              <a:t>when using KIBIT was equal to or greater than when performed by people alone</a:t>
            </a:r>
          </a:p>
          <a:p>
            <a:pPr marL="411800" indent="-411800">
              <a:lnSpc>
                <a:spcPct val="103000"/>
              </a:lnSpc>
              <a:spcBef>
                <a:spcPts val="360"/>
              </a:spcBef>
              <a:spcAft>
                <a:spcPts val="360"/>
              </a:spcAft>
              <a:buFont typeface="Arial" panose="020B0604020202020204" pitchFamily="34" charset="0"/>
              <a:buChar char="•"/>
            </a:pPr>
            <a:r>
              <a:rPr lang="en-US" sz="1441" dirty="0">
                <a:solidFill>
                  <a:schemeClr val="tx1"/>
                </a:solidFill>
              </a:rPr>
              <a:t>When checking samples </a:t>
            </a:r>
            <a:r>
              <a:rPr lang="en-US" sz="1441" b="1" dirty="0">
                <a:solidFill>
                  <a:schemeClr val="tx1"/>
                </a:solidFill>
              </a:rPr>
              <a:t>in a predetermined amount </a:t>
            </a:r>
            <a:r>
              <a:rPr lang="en-US" sz="1441" dirty="0">
                <a:solidFill>
                  <a:schemeClr val="tx1"/>
                </a:solidFill>
              </a:rPr>
              <a:t>of time, the </a:t>
            </a:r>
            <a:r>
              <a:rPr lang="en-US" sz="1441" b="1" dirty="0">
                <a:solidFill>
                  <a:schemeClr val="tx1"/>
                </a:solidFill>
              </a:rPr>
              <a:t>number of correct detections </a:t>
            </a:r>
            <a:r>
              <a:rPr lang="en-US" sz="1441" dirty="0">
                <a:solidFill>
                  <a:schemeClr val="tx1"/>
                </a:solidFill>
              </a:rPr>
              <a:t>made when utilizing KIBIT was double that when using people alone</a:t>
            </a:r>
          </a:p>
        </p:txBody>
      </p:sp>
      <p:sp>
        <p:nvSpPr>
          <p:cNvPr id="6" name="Rectangle 5"/>
          <p:cNvSpPr/>
          <p:nvPr/>
        </p:nvSpPr>
        <p:spPr>
          <a:xfrm>
            <a:off x="2745184" y="3453786"/>
            <a:ext cx="5490369" cy="2245295"/>
          </a:xfrm>
          <a:prstGeom prst="rect">
            <a:avLst/>
          </a:prstGeom>
        </p:spPr>
        <p:txBody>
          <a:bodyPr>
            <a:spAutoFit/>
          </a:bodyPr>
          <a:lstStyle/>
          <a:p>
            <a:pPr algn="ctr" defTabSz="823600">
              <a:lnSpc>
                <a:spcPct val="108000"/>
              </a:lnSpc>
              <a:spcBef>
                <a:spcPts val="360"/>
              </a:spcBef>
              <a:spcAft>
                <a:spcPts val="360"/>
              </a:spcAft>
            </a:pPr>
            <a:r>
              <a:rPr lang="en-US" sz="1621" u="sng" dirty="0">
                <a:solidFill>
                  <a:prstClr val="black"/>
                </a:solidFill>
                <a:latin typeface="Georgia"/>
              </a:rPr>
              <a:t>Views of the Financial Services Agency</a:t>
            </a:r>
          </a:p>
          <a:p>
            <a:pPr algn="ctr" defTabSz="823600">
              <a:lnSpc>
                <a:spcPct val="108000"/>
              </a:lnSpc>
              <a:spcBef>
                <a:spcPts val="360"/>
              </a:spcBef>
              <a:spcAft>
                <a:spcPts val="360"/>
              </a:spcAft>
            </a:pPr>
            <a:r>
              <a:rPr lang="en-US" sz="1531" i="1" dirty="0">
                <a:solidFill>
                  <a:prstClr val="black"/>
                </a:solidFill>
                <a:latin typeface="Georgia"/>
              </a:rPr>
              <a:t>“There is not thought to be any particular problems with operations using AI for primary verification in the verification operations of financial institutions under laws and supervisory guidelines if operations are conducted appropriately, such as by verifying the reliability of decision criteria and learned models using AI with reasonable methods and intervals.” </a:t>
            </a:r>
          </a:p>
        </p:txBody>
      </p:sp>
      <p:sp>
        <p:nvSpPr>
          <p:cNvPr id="7" name="TextBox 6"/>
          <p:cNvSpPr txBox="1"/>
          <p:nvPr/>
        </p:nvSpPr>
        <p:spPr>
          <a:xfrm>
            <a:off x="6959514" y="6591884"/>
            <a:ext cx="3649480" cy="138628"/>
          </a:xfrm>
          <a:prstGeom prst="rect">
            <a:avLst/>
          </a:prstGeom>
          <a:noFill/>
        </p:spPr>
        <p:txBody>
          <a:bodyPr wrap="square" lIns="0" tIns="0" rIns="0" bIns="0" rtlCol="0">
            <a:spAutoFit/>
          </a:bodyPr>
          <a:lstStyle/>
          <a:p>
            <a:pPr defTabSz="823600"/>
            <a:r>
              <a:rPr lang="en-US" sz="901" dirty="0">
                <a:solidFill>
                  <a:prstClr val="black"/>
                </a:solidFill>
                <a:latin typeface="Arial"/>
              </a:rPr>
              <a:t>http://www.fronteo.com/global/news/uploadfile/docs/20180801.pdf</a:t>
            </a:r>
          </a:p>
        </p:txBody>
      </p:sp>
      <p:pic>
        <p:nvPicPr>
          <p:cNvPr id="8" name="Picture 7"/>
          <p:cNvPicPr>
            <a:picLocks noChangeAspect="1"/>
          </p:cNvPicPr>
          <p:nvPr/>
        </p:nvPicPr>
        <p:blipFill rotWithShape="1">
          <a:blip r:embed="rId2"/>
          <a:srcRect t="11293" b="13630"/>
          <a:stretch/>
        </p:blipFill>
        <p:spPr>
          <a:xfrm>
            <a:off x="4731665" y="5884751"/>
            <a:ext cx="1832556" cy="573260"/>
          </a:xfrm>
          <a:prstGeom prst="rect">
            <a:avLst/>
          </a:prstGeom>
        </p:spPr>
      </p:pic>
      <p:sp>
        <p:nvSpPr>
          <p:cNvPr id="9" name="Slide Number Placeholder 2"/>
          <p:cNvSpPr>
            <a:spLocks noGrp="1"/>
          </p:cNvSpPr>
          <p:nvPr>
            <p:ph type="sldNum" sz="quarter" idx="12"/>
          </p:nvPr>
        </p:nvSpPr>
        <p:spPr>
          <a:xfrm>
            <a:off x="8046823" y="7180009"/>
            <a:ext cx="2562172" cy="147861"/>
          </a:xfrm>
        </p:spPr>
        <p:txBody>
          <a:bodyPr numCol="1"/>
          <a:lstStyle/>
          <a:p>
            <a:r>
              <a:rPr lang="en-US" dirty="0" smtClean="0">
                <a:solidFill>
                  <a:prstClr val="black"/>
                </a:solidFill>
              </a:rPr>
              <a:t>66</a:t>
            </a:r>
            <a:endParaRPr lang="en-US" dirty="0">
              <a:solidFill>
                <a:prstClr val="black"/>
              </a:solidFill>
            </a:endParaRPr>
          </a:p>
        </p:txBody>
      </p:sp>
    </p:spTree>
    <p:extLst>
      <p:ext uri="{BB962C8B-B14F-4D97-AF65-F5344CB8AC3E}">
        <p14:creationId xmlns:p14="http://schemas.microsoft.com/office/powerpoint/2010/main" val="28806875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Research</a:t>
            </a:r>
            <a:endParaRPr lang="en-US" dirty="0"/>
          </a:p>
        </p:txBody>
      </p:sp>
      <p:sp>
        <p:nvSpPr>
          <p:cNvPr id="3" name="Content Placeholder 2"/>
          <p:cNvSpPr>
            <a:spLocks noGrp="1"/>
          </p:cNvSpPr>
          <p:nvPr>
            <p:ph idx="1"/>
          </p:nvPr>
        </p:nvSpPr>
        <p:spPr>
          <a:xfrm>
            <a:off x="371744" y="2285234"/>
            <a:ext cx="8465136" cy="2508251"/>
          </a:xfrm>
        </p:spPr>
        <p:txBody>
          <a:bodyPr/>
          <a:lstStyle/>
          <a:p>
            <a:pPr marL="411800" indent="-411800">
              <a:lnSpc>
                <a:spcPct val="108000"/>
              </a:lnSpc>
              <a:spcBef>
                <a:spcPts val="360"/>
              </a:spcBef>
              <a:spcAft>
                <a:spcPts val="360"/>
              </a:spcAft>
              <a:buFont typeface="Arial" panose="020B0604020202020204" pitchFamily="34" charset="0"/>
              <a:buChar char="•"/>
            </a:pPr>
            <a:r>
              <a:rPr lang="en-US" sz="2000" dirty="0">
                <a:solidFill>
                  <a:schemeClr val="tx1"/>
                </a:solidFill>
              </a:rPr>
              <a:t>Regulators have also initiated research/ discussions around artificial intelligence.</a:t>
            </a:r>
          </a:p>
          <a:p>
            <a:pPr marL="411800" indent="-411800">
              <a:lnSpc>
                <a:spcPct val="108000"/>
              </a:lnSpc>
              <a:spcBef>
                <a:spcPts val="360"/>
              </a:spcBef>
              <a:spcAft>
                <a:spcPts val="360"/>
              </a:spcAft>
              <a:buFont typeface="Arial" panose="020B0604020202020204" pitchFamily="34" charset="0"/>
              <a:buChar char="•"/>
            </a:pPr>
            <a:r>
              <a:rPr lang="en-US" sz="2000" dirty="0">
                <a:solidFill>
                  <a:schemeClr val="tx1"/>
                </a:solidFill>
              </a:rPr>
              <a:t>With an aim to perceive the potential benefits and risks of adopting AI (through testing, trials, research), these initiatives all fall under the “Robustness and Security” aspect of the Responsible AI </a:t>
            </a:r>
            <a:r>
              <a:rPr lang="en-US" sz="2000" dirty="0" smtClean="0">
                <a:solidFill>
                  <a:schemeClr val="tx1"/>
                </a:solidFill>
              </a:rPr>
              <a:t>framework.</a:t>
            </a:r>
          </a:p>
          <a:p>
            <a:pPr marL="411800" indent="-411800">
              <a:lnSpc>
                <a:spcPct val="108000"/>
              </a:lnSpc>
              <a:spcBef>
                <a:spcPts val="360"/>
              </a:spcBef>
              <a:spcAft>
                <a:spcPts val="360"/>
              </a:spcAft>
              <a:buFont typeface="Arial" panose="020B0604020202020204" pitchFamily="34" charset="0"/>
              <a:buChar char="•"/>
            </a:pPr>
            <a:r>
              <a:rPr lang="en-US" sz="2000" dirty="0" smtClean="0">
                <a:solidFill>
                  <a:schemeClr val="tx1"/>
                </a:solidFill>
                <a:latin typeface="+mj-lt"/>
              </a:rPr>
              <a:t>Validating </a:t>
            </a:r>
            <a:r>
              <a:rPr lang="en-US" sz="2000" dirty="0">
                <a:solidFill>
                  <a:schemeClr val="tx1"/>
                </a:solidFill>
                <a:latin typeface="+mj-lt"/>
              </a:rPr>
              <a:t>the technologies, models, and approaches before adoption/execution</a:t>
            </a:r>
          </a:p>
        </p:txBody>
      </p:sp>
      <p:sp>
        <p:nvSpPr>
          <p:cNvPr id="6" name="Slide Number Placeholder 2"/>
          <p:cNvSpPr>
            <a:spLocks noGrp="1"/>
          </p:cNvSpPr>
          <p:nvPr>
            <p:ph type="sldNum" sz="quarter" idx="12"/>
          </p:nvPr>
        </p:nvSpPr>
        <p:spPr>
          <a:xfrm>
            <a:off x="8046823" y="7180009"/>
            <a:ext cx="2562172" cy="147861"/>
          </a:xfrm>
        </p:spPr>
        <p:txBody>
          <a:bodyPr numCol="1"/>
          <a:lstStyle/>
          <a:p>
            <a:r>
              <a:rPr lang="en-US" dirty="0" smtClean="0">
                <a:solidFill>
                  <a:prstClr val="black"/>
                </a:solidFill>
              </a:rPr>
              <a:t>67</a:t>
            </a:r>
            <a:endParaRPr lang="en-US" dirty="0">
              <a:solidFill>
                <a:prstClr val="black"/>
              </a:solidFill>
            </a:endParaRPr>
          </a:p>
        </p:txBody>
      </p:sp>
    </p:spTree>
    <p:extLst>
      <p:ext uri="{BB962C8B-B14F-4D97-AF65-F5344CB8AC3E}">
        <p14:creationId xmlns:p14="http://schemas.microsoft.com/office/powerpoint/2010/main" val="10865073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867" y="3257040"/>
            <a:ext cx="3250317" cy="1164358"/>
          </a:xfrm>
        </p:spPr>
        <p:txBody>
          <a:bodyPr/>
          <a:lstStyle/>
          <a:p>
            <a:pPr>
              <a:spcBef>
                <a:spcPts val="0"/>
              </a:spcBef>
            </a:pPr>
            <a:r>
              <a:rPr lang="en-US" sz="2522" dirty="0"/>
              <a:t>French Prudential Supervision and Resolution Authority</a:t>
            </a:r>
          </a:p>
        </p:txBody>
      </p:sp>
      <p:sp>
        <p:nvSpPr>
          <p:cNvPr id="4" name="Text Placeholder 3"/>
          <p:cNvSpPr>
            <a:spLocks noGrp="1"/>
          </p:cNvSpPr>
          <p:nvPr>
            <p:ph type="body" idx="1"/>
          </p:nvPr>
        </p:nvSpPr>
        <p:spPr>
          <a:xfrm>
            <a:off x="374605" y="4633590"/>
            <a:ext cx="2936130" cy="152478"/>
          </a:xfrm>
        </p:spPr>
        <p:txBody>
          <a:bodyPr/>
          <a:lstStyle/>
          <a:p>
            <a:r>
              <a:rPr lang="en-US" sz="1000" dirty="0">
                <a:latin typeface="+mj-lt"/>
              </a:rPr>
              <a:t>May</a:t>
            </a:r>
            <a:r>
              <a:rPr lang="en-US" sz="1000" dirty="0"/>
              <a:t> 2018 </a:t>
            </a:r>
          </a:p>
        </p:txBody>
      </p:sp>
      <p:sp>
        <p:nvSpPr>
          <p:cNvPr id="6" name="Slide Number Placeholder 5"/>
          <p:cNvSpPr>
            <a:spLocks noGrp="1"/>
          </p:cNvSpPr>
          <p:nvPr>
            <p:ph type="sldNum" sz="quarter" idx="12"/>
          </p:nvPr>
        </p:nvSpPr>
        <p:spPr/>
        <p:txBody>
          <a:bodyPr/>
          <a:lstStyle/>
          <a:p>
            <a:pPr defTabSz="823600"/>
            <a:fld id="{F06B2653-D1AD-46BA-BB88-3123B5BA212E}" type="slidenum">
              <a:rPr lang="en-US">
                <a:solidFill>
                  <a:prstClr val="white"/>
                </a:solidFill>
                <a:latin typeface="Arial"/>
              </a:rPr>
              <a:pPr defTabSz="823600"/>
              <a:t>107</a:t>
            </a:fld>
            <a:endParaRPr lang="en-US">
              <a:solidFill>
                <a:prstClr val="white"/>
              </a:solidFill>
              <a:latin typeface="Arial"/>
            </a:endParaRPr>
          </a:p>
        </p:txBody>
      </p:sp>
      <p:sp>
        <p:nvSpPr>
          <p:cNvPr id="8" name="Rectangle 7"/>
          <p:cNvSpPr/>
          <p:nvPr/>
        </p:nvSpPr>
        <p:spPr>
          <a:xfrm>
            <a:off x="4908368" y="3330819"/>
            <a:ext cx="4902800" cy="2337178"/>
          </a:xfrm>
          <a:prstGeom prst="rect">
            <a:avLst/>
          </a:prstGeom>
          <a:solidFill>
            <a:schemeClr val="bg1"/>
          </a:solidFill>
        </p:spPr>
        <p:txBody>
          <a:bodyPr wrap="square">
            <a:spAutoFit/>
          </a:bodyPr>
          <a:lstStyle/>
          <a:p>
            <a:pPr defTabSz="823600"/>
            <a:r>
              <a:rPr lang="en-US" sz="1621" i="1" dirty="0">
                <a:solidFill>
                  <a:prstClr val="black"/>
                </a:solidFill>
                <a:latin typeface="Georgia"/>
              </a:rPr>
              <a:t>“The primary goal of this TF [Task Force] will consist of issuing a report aiming at summarizing the implications of using AI technologies in the financial sector. The TF will pay particular attention to the regulatory implications of AI technologies, with in mind both support of innovation and the legal mandates of the ACPR relative to the preservation of the stability of financial system and consumer protection.”</a:t>
            </a:r>
          </a:p>
        </p:txBody>
      </p:sp>
      <p:sp>
        <p:nvSpPr>
          <p:cNvPr id="9" name="TextBox 8"/>
          <p:cNvSpPr txBox="1"/>
          <p:nvPr/>
        </p:nvSpPr>
        <p:spPr>
          <a:xfrm>
            <a:off x="3851837" y="1649130"/>
            <a:ext cx="7015863" cy="443455"/>
          </a:xfrm>
          <a:prstGeom prst="rect">
            <a:avLst/>
          </a:prstGeom>
          <a:noFill/>
        </p:spPr>
        <p:txBody>
          <a:bodyPr wrap="square" lIns="0" tIns="0" rIns="0" bIns="0" rtlCol="0">
            <a:spAutoFit/>
          </a:bodyPr>
          <a:lstStyle/>
          <a:p>
            <a:pPr marL="257375" indent="-257375" defTabSz="823600">
              <a:buFont typeface="Arial" panose="020B0604020202020204" pitchFamily="34" charset="0"/>
              <a:buChar char="•"/>
            </a:pPr>
            <a:r>
              <a:rPr lang="en-US" sz="1441" dirty="0">
                <a:solidFill>
                  <a:prstClr val="black"/>
                </a:solidFill>
                <a:latin typeface="Georgia"/>
              </a:rPr>
              <a:t>Launched a </a:t>
            </a:r>
            <a:r>
              <a:rPr lang="en-US" sz="1441" b="1" dirty="0">
                <a:solidFill>
                  <a:prstClr val="black"/>
                </a:solidFill>
                <a:latin typeface="Georgia"/>
              </a:rPr>
              <a:t>Task Force on Artificial Intelligence </a:t>
            </a:r>
            <a:r>
              <a:rPr lang="en-US" sz="1441" dirty="0">
                <a:solidFill>
                  <a:prstClr val="black"/>
                </a:solidFill>
                <a:latin typeface="Georgia"/>
              </a:rPr>
              <a:t>to evaluate the potential of AI for the financial sector.</a:t>
            </a:r>
          </a:p>
        </p:txBody>
      </p:sp>
      <p:pic>
        <p:nvPicPr>
          <p:cNvPr id="10" name="Picture 4" descr="Image result for french prudential supervision and resolution authority"/>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79763" y="3045725"/>
            <a:ext cx="829148" cy="738945"/>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2"/>
          <p:cNvSpPr txBox="1">
            <a:spLocks/>
          </p:cNvSpPr>
          <p:nvPr/>
        </p:nvSpPr>
        <p:spPr>
          <a:xfrm>
            <a:off x="8046823" y="7180009"/>
            <a:ext cx="2562172" cy="147861"/>
          </a:xfrm>
          <a:prstGeom prst="rect">
            <a:avLst/>
          </a:prstGeom>
        </p:spPr>
        <p:txBody>
          <a:bodyPr vert="horz" wrap="square" lIns="0" tIns="0" rIns="0" bIns="0" numCol="1" rtlCol="0" anchor="ctr">
            <a:spAutoFit/>
          </a:bodyPr>
          <a:lstStyle>
            <a:defPPr>
              <a:defRPr lang="en-US"/>
            </a:defPPr>
            <a:lvl1pPr marL="0" algn="r" defTabSz="1186525" rtl="0" eaLnBrk="1" latinLnBrk="0" hangingPunct="1">
              <a:defRPr sz="961" kern="120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prstClr val="black"/>
                </a:solidFill>
              </a:rPr>
              <a:t>68</a:t>
            </a:r>
            <a:endParaRPr lang="en-US" dirty="0">
              <a:solidFill>
                <a:prstClr val="black"/>
              </a:solidFill>
            </a:endParaRPr>
          </a:p>
        </p:txBody>
      </p:sp>
    </p:spTree>
    <p:extLst>
      <p:ext uri="{BB962C8B-B14F-4D97-AF65-F5344CB8AC3E}">
        <p14:creationId xmlns:p14="http://schemas.microsoft.com/office/powerpoint/2010/main" val="37296902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867" y="3257040"/>
            <a:ext cx="3250317" cy="1164358"/>
          </a:xfrm>
        </p:spPr>
        <p:txBody>
          <a:bodyPr/>
          <a:lstStyle/>
          <a:p>
            <a:pPr>
              <a:spcBef>
                <a:spcPts val="0"/>
              </a:spcBef>
            </a:pPr>
            <a:r>
              <a:rPr lang="en-US" sz="2522" dirty="0"/>
              <a:t>German BaFin Federal </a:t>
            </a:r>
            <a:br>
              <a:rPr lang="en-US" sz="2522" dirty="0"/>
            </a:br>
            <a:r>
              <a:rPr lang="en-US" sz="2522" dirty="0"/>
              <a:t>Financial Supervisory</a:t>
            </a:r>
            <a:br>
              <a:rPr lang="en-US" sz="2522" dirty="0"/>
            </a:br>
            <a:r>
              <a:rPr lang="en-US" sz="2522" dirty="0"/>
              <a:t> Authority</a:t>
            </a:r>
          </a:p>
        </p:txBody>
      </p:sp>
      <p:sp>
        <p:nvSpPr>
          <p:cNvPr id="4" name="Text Placeholder 3"/>
          <p:cNvSpPr>
            <a:spLocks noGrp="1"/>
          </p:cNvSpPr>
          <p:nvPr>
            <p:ph type="body" idx="1"/>
          </p:nvPr>
        </p:nvSpPr>
        <p:spPr>
          <a:xfrm>
            <a:off x="374605" y="4633590"/>
            <a:ext cx="2936130" cy="152478"/>
          </a:xfrm>
        </p:spPr>
        <p:txBody>
          <a:bodyPr/>
          <a:lstStyle/>
          <a:p>
            <a:r>
              <a:rPr lang="en-US" sz="991" dirty="0">
                <a:latin typeface="+mj-lt"/>
              </a:rPr>
              <a:t>July 2018 </a:t>
            </a:r>
            <a:endParaRPr lang="en-US" sz="946" dirty="0">
              <a:latin typeface="+mj-lt"/>
            </a:endParaRPr>
          </a:p>
        </p:txBody>
      </p:sp>
      <p:sp>
        <p:nvSpPr>
          <p:cNvPr id="6" name="Slide Number Placeholder 5"/>
          <p:cNvSpPr>
            <a:spLocks noGrp="1"/>
          </p:cNvSpPr>
          <p:nvPr>
            <p:ph type="sldNum" sz="quarter" idx="12"/>
          </p:nvPr>
        </p:nvSpPr>
        <p:spPr/>
        <p:txBody>
          <a:bodyPr/>
          <a:lstStyle/>
          <a:p>
            <a:pPr defTabSz="823600"/>
            <a:fld id="{F06B2653-D1AD-46BA-BB88-3123B5BA212E}" type="slidenum">
              <a:rPr lang="en-US">
                <a:solidFill>
                  <a:prstClr val="white"/>
                </a:solidFill>
                <a:latin typeface="Arial"/>
              </a:rPr>
              <a:pPr defTabSz="823600"/>
              <a:t>108</a:t>
            </a:fld>
            <a:endParaRPr lang="en-US">
              <a:solidFill>
                <a:prstClr val="white"/>
              </a:solidFill>
              <a:latin typeface="Arial"/>
            </a:endParaRPr>
          </a:p>
        </p:txBody>
      </p:sp>
      <p:pic>
        <p:nvPicPr>
          <p:cNvPr id="7" name="Picture 2" descr="Image result for baFin germa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03481" y="3004698"/>
            <a:ext cx="1224585" cy="6280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08368" y="3330819"/>
            <a:ext cx="4902800" cy="2836033"/>
          </a:xfrm>
          <a:prstGeom prst="rect">
            <a:avLst/>
          </a:prstGeom>
          <a:solidFill>
            <a:schemeClr val="bg1"/>
          </a:solidFill>
        </p:spPr>
        <p:txBody>
          <a:bodyPr wrap="square">
            <a:spAutoFit/>
          </a:bodyPr>
          <a:lstStyle/>
          <a:p>
            <a:pPr defTabSz="823600"/>
            <a:r>
              <a:rPr lang="en-US" sz="1621" i="1" dirty="0">
                <a:solidFill>
                  <a:prstClr val="black"/>
                </a:solidFill>
                <a:latin typeface="Georgia"/>
              </a:rPr>
              <a:t>“BaFin is seeking to initiate discussions about BDAI and is inviting companies, associations and members from academia, as well as other national and international supervisory authorities, to participate actively. In addition to a detailed analysis, the report also contains key questions aimed at structuring the consultation process. The submitted responses will be key for BaFin in addressing the issues surrounding Big Data and Artificial Intelligence from a supervisory and regulatory perspective.”</a:t>
            </a:r>
          </a:p>
        </p:txBody>
      </p:sp>
      <p:sp>
        <p:nvSpPr>
          <p:cNvPr id="9" name="TextBox 8"/>
          <p:cNvSpPr txBox="1"/>
          <p:nvPr/>
        </p:nvSpPr>
        <p:spPr>
          <a:xfrm>
            <a:off x="3851837" y="1649130"/>
            <a:ext cx="7015863" cy="665182"/>
          </a:xfrm>
          <a:prstGeom prst="rect">
            <a:avLst/>
          </a:prstGeom>
          <a:noFill/>
        </p:spPr>
        <p:txBody>
          <a:bodyPr wrap="square" lIns="0" tIns="0" rIns="0" bIns="0" rtlCol="0">
            <a:spAutoFit/>
          </a:bodyPr>
          <a:lstStyle/>
          <a:p>
            <a:pPr marL="257375" indent="-257375" defTabSz="823600">
              <a:buFont typeface="Arial" panose="020B0604020202020204" pitchFamily="34" charset="0"/>
              <a:buChar char="•"/>
            </a:pPr>
            <a:r>
              <a:rPr lang="en-US" sz="1441" dirty="0">
                <a:solidFill>
                  <a:prstClr val="black"/>
                </a:solidFill>
                <a:latin typeface="Georgia"/>
              </a:rPr>
              <a:t>Issued </a:t>
            </a:r>
            <a:r>
              <a:rPr lang="en-US" sz="1441" b="1" dirty="0">
                <a:solidFill>
                  <a:prstClr val="black"/>
                </a:solidFill>
                <a:latin typeface="Georgia"/>
              </a:rPr>
              <a:t>study</a:t>
            </a:r>
            <a:r>
              <a:rPr lang="en-US" sz="1441" dirty="0">
                <a:solidFill>
                  <a:prstClr val="black"/>
                </a:solidFill>
                <a:latin typeface="Georgia"/>
              </a:rPr>
              <a:t> examining how data and AI work together in the FS: “Big Data meets artificial intelligence – challenges and implications for the supervision and regulation of financial services”</a:t>
            </a:r>
          </a:p>
        </p:txBody>
      </p:sp>
      <p:sp>
        <p:nvSpPr>
          <p:cNvPr id="11" name="Slide Number Placeholder 2"/>
          <p:cNvSpPr txBox="1">
            <a:spLocks/>
          </p:cNvSpPr>
          <p:nvPr/>
        </p:nvSpPr>
        <p:spPr>
          <a:xfrm>
            <a:off x="8046823" y="7180009"/>
            <a:ext cx="2562172" cy="147861"/>
          </a:xfrm>
          <a:prstGeom prst="rect">
            <a:avLst/>
          </a:prstGeom>
        </p:spPr>
        <p:txBody>
          <a:bodyPr vert="horz" lIns="0" tIns="0" rIns="0" bIns="0" numCol="1" rtlCol="0" anchor="ctr">
            <a:spAutoFit/>
          </a:bodyPr>
          <a:lstStyle>
            <a:defPPr>
              <a:defRPr lang="en-US"/>
            </a:defPPr>
            <a:lvl1pPr marL="0" algn="r" defTabSz="1186525" rtl="0" eaLnBrk="1" latinLnBrk="0" hangingPunct="1">
              <a:defRPr sz="961" kern="120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prstClr val="black"/>
                </a:solidFill>
              </a:rPr>
              <a:t>69</a:t>
            </a:r>
            <a:endParaRPr lang="en-US" dirty="0">
              <a:solidFill>
                <a:prstClr val="black"/>
              </a:solidFill>
            </a:endParaRPr>
          </a:p>
        </p:txBody>
      </p:sp>
    </p:spTree>
    <p:extLst>
      <p:ext uri="{BB962C8B-B14F-4D97-AF65-F5344CB8AC3E}">
        <p14:creationId xmlns:p14="http://schemas.microsoft.com/office/powerpoint/2010/main" val="15342712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867" y="3257039"/>
            <a:ext cx="3250317" cy="1164358"/>
          </a:xfrm>
        </p:spPr>
        <p:txBody>
          <a:bodyPr/>
          <a:lstStyle/>
          <a:p>
            <a:pPr>
              <a:spcBef>
                <a:spcPts val="0"/>
              </a:spcBef>
            </a:pPr>
            <a:r>
              <a:rPr lang="en-US" sz="2522" dirty="0"/>
              <a:t>Australian Securities and Investments Commission </a:t>
            </a:r>
          </a:p>
        </p:txBody>
      </p:sp>
      <p:sp>
        <p:nvSpPr>
          <p:cNvPr id="4" name="Text Placeholder 3"/>
          <p:cNvSpPr>
            <a:spLocks noGrp="1"/>
          </p:cNvSpPr>
          <p:nvPr>
            <p:ph type="body" idx="1"/>
          </p:nvPr>
        </p:nvSpPr>
        <p:spPr>
          <a:xfrm>
            <a:off x="374605" y="4633590"/>
            <a:ext cx="2936130" cy="152478"/>
          </a:xfrm>
        </p:spPr>
        <p:txBody>
          <a:bodyPr/>
          <a:lstStyle/>
          <a:p>
            <a:r>
              <a:rPr lang="en-US" sz="991" dirty="0">
                <a:latin typeface="+mj-lt"/>
              </a:rPr>
              <a:t>February</a:t>
            </a:r>
            <a:r>
              <a:rPr lang="en-US" sz="946" dirty="0">
                <a:latin typeface="+mj-lt"/>
              </a:rPr>
              <a:t> 2018 </a:t>
            </a:r>
            <a:endParaRPr lang="en-US" sz="901" dirty="0">
              <a:latin typeface="+mj-lt"/>
            </a:endParaRPr>
          </a:p>
        </p:txBody>
      </p:sp>
      <p:sp>
        <p:nvSpPr>
          <p:cNvPr id="6" name="Slide Number Placeholder 5"/>
          <p:cNvSpPr>
            <a:spLocks noGrp="1"/>
          </p:cNvSpPr>
          <p:nvPr>
            <p:ph type="sldNum" sz="quarter" idx="12"/>
          </p:nvPr>
        </p:nvSpPr>
        <p:spPr/>
        <p:txBody>
          <a:bodyPr/>
          <a:lstStyle/>
          <a:p>
            <a:pPr defTabSz="823600"/>
            <a:fld id="{F06B2653-D1AD-46BA-BB88-3123B5BA212E}" type="slidenum">
              <a:rPr lang="en-US">
                <a:solidFill>
                  <a:prstClr val="white"/>
                </a:solidFill>
                <a:latin typeface="Arial"/>
              </a:rPr>
              <a:pPr defTabSz="823600"/>
              <a:t>109</a:t>
            </a:fld>
            <a:endParaRPr lang="en-US">
              <a:solidFill>
                <a:prstClr val="white"/>
              </a:solidFill>
              <a:latin typeface="Arial"/>
            </a:endParaRPr>
          </a:p>
        </p:txBody>
      </p:sp>
      <p:sp>
        <p:nvSpPr>
          <p:cNvPr id="8" name="Rectangle 7"/>
          <p:cNvSpPr/>
          <p:nvPr/>
        </p:nvSpPr>
        <p:spPr>
          <a:xfrm>
            <a:off x="4908368" y="3383370"/>
            <a:ext cx="4902800" cy="1588897"/>
          </a:xfrm>
          <a:prstGeom prst="rect">
            <a:avLst/>
          </a:prstGeom>
          <a:solidFill>
            <a:schemeClr val="bg1"/>
          </a:solidFill>
        </p:spPr>
        <p:txBody>
          <a:bodyPr wrap="square">
            <a:spAutoFit/>
          </a:bodyPr>
          <a:lstStyle/>
          <a:p>
            <a:pPr defTabSz="823600"/>
            <a:r>
              <a:rPr lang="en-US" sz="1621" i="1" dirty="0">
                <a:solidFill>
                  <a:prstClr val="black"/>
                </a:solidFill>
                <a:latin typeface="Georgia"/>
              </a:rPr>
              <a:t>“The ASIC is seeking expressions of interest from vendors keen to conduct pilots of their natural language processing technologies and approaches, with the trials expected to put the corporate regulator in a position to determine if it should further invest in the area”</a:t>
            </a:r>
          </a:p>
        </p:txBody>
      </p:sp>
      <p:sp>
        <p:nvSpPr>
          <p:cNvPr id="9" name="TextBox 8"/>
          <p:cNvSpPr txBox="1"/>
          <p:nvPr/>
        </p:nvSpPr>
        <p:spPr>
          <a:xfrm>
            <a:off x="3851837" y="1649130"/>
            <a:ext cx="7015863" cy="665182"/>
          </a:xfrm>
          <a:prstGeom prst="rect">
            <a:avLst/>
          </a:prstGeom>
          <a:noFill/>
        </p:spPr>
        <p:txBody>
          <a:bodyPr wrap="square" lIns="0" tIns="0" rIns="0" bIns="0" rtlCol="0">
            <a:spAutoFit/>
          </a:bodyPr>
          <a:lstStyle/>
          <a:p>
            <a:pPr marL="257375" indent="-257375" defTabSz="823600">
              <a:buFont typeface="Arial" panose="020B0604020202020204" pitchFamily="34" charset="0"/>
              <a:buChar char="•"/>
            </a:pPr>
            <a:r>
              <a:rPr lang="en-US" sz="1441" dirty="0">
                <a:solidFill>
                  <a:prstClr val="black"/>
                </a:solidFill>
                <a:latin typeface="Georgia"/>
              </a:rPr>
              <a:t>Put out a call to companies interested in conducting pilots of their NLP technology/approach, in attempt to better understand how AI/NLP can be used and evaluate how it can be adopted </a:t>
            </a:r>
            <a:r>
              <a:rPr lang="en-US" sz="1441" b="1" dirty="0">
                <a:solidFill>
                  <a:prstClr val="black"/>
                </a:solidFill>
                <a:latin typeface="Georgia"/>
              </a:rPr>
              <a:t>by regulators</a:t>
            </a:r>
            <a:r>
              <a:rPr lang="en-US" sz="1441" dirty="0">
                <a:solidFill>
                  <a:prstClr val="black"/>
                </a:solidFill>
                <a:latin typeface="Georgia"/>
              </a:rPr>
              <a:t>. </a:t>
            </a:r>
          </a:p>
        </p:txBody>
      </p:sp>
      <p:pic>
        <p:nvPicPr>
          <p:cNvPr id="12" name="Picture 6" descr="Image result for australia securities and investments commissio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47672" y="2787695"/>
            <a:ext cx="1025552" cy="595675"/>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2"/>
          <p:cNvSpPr txBox="1">
            <a:spLocks/>
          </p:cNvSpPr>
          <p:nvPr/>
        </p:nvSpPr>
        <p:spPr>
          <a:xfrm>
            <a:off x="8046823" y="7180009"/>
            <a:ext cx="2562172" cy="147861"/>
          </a:xfrm>
          <a:prstGeom prst="rect">
            <a:avLst/>
          </a:prstGeom>
        </p:spPr>
        <p:txBody>
          <a:bodyPr vert="horz" lIns="0" tIns="0" rIns="0" bIns="0" numCol="1" rtlCol="0" anchor="ctr">
            <a:spAutoFit/>
          </a:bodyPr>
          <a:lstStyle>
            <a:defPPr>
              <a:defRPr lang="en-US"/>
            </a:defPPr>
            <a:lvl1pPr marL="0" algn="r" defTabSz="1186525" rtl="0" eaLnBrk="1" latinLnBrk="0" hangingPunct="1">
              <a:defRPr sz="961" kern="120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prstClr val="black"/>
                </a:solidFill>
              </a:rPr>
              <a:t>70</a:t>
            </a:r>
            <a:endParaRPr lang="en-US" dirty="0">
              <a:solidFill>
                <a:prstClr val="black"/>
              </a:solidFill>
            </a:endParaRPr>
          </a:p>
        </p:txBody>
      </p:sp>
    </p:spTree>
    <p:extLst>
      <p:ext uri="{BB962C8B-B14F-4D97-AF65-F5344CB8AC3E}">
        <p14:creationId xmlns:p14="http://schemas.microsoft.com/office/powerpoint/2010/main" val="17554618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3" y="3559777"/>
            <a:ext cx="3697793" cy="443519"/>
          </a:xfrm>
          <a:effectLst>
            <a:outerShdw blurRad="50800" dist="38100" dir="2700000" algn="tl" rotWithShape="0">
              <a:prstClr val="black">
                <a:alpha val="40000"/>
              </a:prstClr>
            </a:outerShdw>
          </a:effectLst>
        </p:spPr>
        <p:txBody>
          <a:bodyPr/>
          <a:lstStyle/>
          <a:p>
            <a:pPr algn="ctr"/>
            <a:r>
              <a:rPr lang="fr-BE" sz="2882" b="1" i="1" dirty="0">
                <a:ln>
                  <a:solidFill>
                    <a:schemeClr val="bg2">
                      <a:lumMod val="75000"/>
                    </a:schemeClr>
                  </a:solidFill>
                </a:ln>
                <a:solidFill>
                  <a:schemeClr val="bg1"/>
                </a:solidFill>
              </a:rPr>
              <a:t>Table of contents </a:t>
            </a:r>
          </a:p>
        </p:txBody>
      </p:sp>
      <p:sp>
        <p:nvSpPr>
          <p:cNvPr id="6" name="Slide Number Placeholder 5"/>
          <p:cNvSpPr>
            <a:spLocks noGrp="1"/>
          </p:cNvSpPr>
          <p:nvPr>
            <p:ph type="sldNum" sz="quarter" idx="12"/>
          </p:nvPr>
        </p:nvSpPr>
        <p:spPr/>
        <p:txBody>
          <a:bodyPr/>
          <a:lstStyle/>
          <a:p>
            <a:fld id="{F06B2653-D1AD-46BA-BB88-3123B5BA212E}" type="slidenum">
              <a:rPr lang="en-US" smtClean="0">
                <a:solidFill>
                  <a:prstClr val="black"/>
                </a:solidFill>
              </a:rPr>
              <a:pPr/>
              <a:t>11</a:t>
            </a:fld>
            <a:endParaRPr lang="en-US"/>
          </a:p>
        </p:txBody>
      </p:sp>
      <p:grpSp>
        <p:nvGrpSpPr>
          <p:cNvPr id="10" name="Group 9"/>
          <p:cNvGrpSpPr/>
          <p:nvPr/>
        </p:nvGrpSpPr>
        <p:grpSpPr>
          <a:xfrm>
            <a:off x="4031072" y="469655"/>
            <a:ext cx="6499602" cy="6858215"/>
            <a:chOff x="4602305" y="3474688"/>
            <a:chExt cx="5167723" cy="5255035"/>
          </a:xfrm>
        </p:grpSpPr>
        <p:sp>
          <p:nvSpPr>
            <p:cNvPr id="14" name="Rectangle 13"/>
            <p:cNvSpPr/>
            <p:nvPr/>
          </p:nvSpPr>
          <p:spPr>
            <a:xfrm>
              <a:off x="5169694" y="3577812"/>
              <a:ext cx="4600334" cy="1945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TextBox 15"/>
            <p:cNvSpPr txBox="1"/>
            <p:nvPr/>
          </p:nvSpPr>
          <p:spPr>
            <a:xfrm>
              <a:off x="4602305" y="3474688"/>
              <a:ext cx="4626275" cy="5255035"/>
            </a:xfrm>
            <a:prstGeom prst="rect">
              <a:avLst/>
            </a:prstGeom>
            <a:noFill/>
          </p:spPr>
          <p:txBody>
            <a:bodyPr wrap="square" rtlCol="0">
              <a:noAutofit/>
            </a:bodyPr>
            <a:lstStyle/>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effectLst/>
                  <a:uLnTx/>
                  <a:uFillTx/>
                  <a:latin typeface="+mj-lt"/>
                  <a:cs typeface="Georgia"/>
                </a:rPr>
                <a:t>Introduction and Motivation</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solidFill>
                    <a:srgbClr val="FF0000"/>
                  </a:solidFill>
                  <a:effectLst/>
                  <a:uLnTx/>
                  <a:uFillTx/>
                  <a:latin typeface="+mj-lt"/>
                  <a:cs typeface="Georgia"/>
                </a:rPr>
                <a:t>The rise of AI &amp; Machine Learning</a:t>
              </a:r>
            </a:p>
            <a:p>
              <a:pPr marL="1050463" lvl="1" indent="-457200">
                <a:spcAft>
                  <a:spcPts val="300"/>
                </a:spcAft>
                <a:buFont typeface="Arial" panose="020B0604020202020204" pitchFamily="34" charset="0"/>
                <a:buChar char="•"/>
                <a:defRPr/>
              </a:pPr>
              <a:r>
                <a:rPr lang="en-US" sz="1400" i="1" dirty="0" smtClean="0">
                  <a:solidFill>
                    <a:prstClr val="black"/>
                  </a:solidFill>
                  <a:latin typeface="+mj-lt"/>
                  <a:cs typeface="Georgia"/>
                </a:rPr>
                <a:t>History</a:t>
              </a:r>
            </a:p>
            <a:p>
              <a:pPr marL="1050463" lvl="1" indent="-457200">
                <a:spcAft>
                  <a:spcPts val="300"/>
                </a:spcAft>
                <a:buFont typeface="Arial" panose="020B0604020202020204" pitchFamily="34" charset="0"/>
                <a:buChar char="•"/>
                <a:defRPr/>
              </a:pPr>
              <a:r>
                <a:rPr kumimoji="0" lang="en-US" sz="1400" b="0" i="1" u="none" strike="noStrike" kern="1200" cap="none" spc="0" normalizeH="0" baseline="0" dirty="0" smtClean="0">
                  <a:ln>
                    <a:noFill/>
                  </a:ln>
                  <a:solidFill>
                    <a:prstClr val="black"/>
                  </a:solidFill>
                  <a:effectLst/>
                  <a:uLnTx/>
                  <a:uFillTx/>
                  <a:latin typeface="+mj-lt"/>
                  <a:cs typeface="Georgia"/>
                </a:rPr>
                <a:t>Vocabulary</a:t>
              </a:r>
              <a:r>
                <a:rPr kumimoji="0" lang="en-US" sz="1400" b="0" i="1" u="none" strike="noStrike" kern="1200" cap="none" spc="0" normalizeH="0" dirty="0" smtClean="0">
                  <a:ln>
                    <a:noFill/>
                  </a:ln>
                  <a:solidFill>
                    <a:prstClr val="black"/>
                  </a:solidFill>
                  <a:effectLst/>
                  <a:uLnTx/>
                  <a:uFillTx/>
                  <a:latin typeface="+mj-lt"/>
                  <a:cs typeface="Georgia"/>
                </a:rPr>
                <a:t> and Key concepts</a:t>
              </a:r>
            </a:p>
            <a:p>
              <a:pPr marL="1050463" lvl="1" indent="-457200">
                <a:spcAft>
                  <a:spcPts val="300"/>
                </a:spcAft>
                <a:buFont typeface="Arial" panose="020B0604020202020204" pitchFamily="34" charset="0"/>
                <a:buChar char="•"/>
                <a:defRPr/>
              </a:pPr>
              <a:r>
                <a:rPr lang="en-US" sz="1400" i="1" baseline="0" dirty="0" smtClean="0">
                  <a:solidFill>
                    <a:prstClr val="black"/>
                  </a:solidFill>
                  <a:latin typeface="+mj-lt"/>
                  <a:cs typeface="Georgia"/>
                </a:rPr>
                <a:t>Recent developments &amp; challenges</a:t>
              </a:r>
              <a:endParaRPr lang="en-US" sz="1400" i="1" dirty="0" smtClean="0">
                <a:solidFill>
                  <a:prstClr val="black"/>
                </a:solidFill>
                <a:latin typeface="+mj-lt"/>
                <a:cs typeface="Georgia"/>
              </a:endParaRP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lang="en-US" sz="1400" b="1" i="1" dirty="0" smtClean="0">
                  <a:latin typeface="+mj-lt"/>
                  <a:cs typeface="Georgia"/>
                </a:rPr>
                <a:t>Building an auditing an AI</a:t>
              </a:r>
            </a:p>
            <a:p>
              <a:pPr>
                <a:spcAft>
                  <a:spcPts val="300"/>
                </a:spcAft>
                <a:defRPr/>
              </a:pPr>
              <a:r>
                <a:rPr lang="en-US" sz="1400" i="1" dirty="0" smtClean="0">
                  <a:solidFill>
                    <a:prstClr val="black"/>
                  </a:solidFill>
                  <a:latin typeface="+mj-lt"/>
                </a:rPr>
                <a:t>          </a:t>
              </a:r>
              <a:endParaRPr lang="en-US" sz="1400" b="1" i="1" dirty="0" smtClean="0">
                <a:solidFill>
                  <a:schemeClr val="accent1"/>
                </a:solidFill>
                <a:latin typeface="+mj-lt"/>
              </a:endParaRPr>
            </a:p>
            <a:p>
              <a:pPr marL="457200" indent="-457200">
                <a:spcAft>
                  <a:spcPts val="300"/>
                </a:spcAft>
                <a:buAutoNum type="arabicPeriod" startAt="4"/>
                <a:defRPr/>
              </a:pPr>
              <a:r>
                <a:rPr lang="en-US" sz="1400" b="1" i="1" dirty="0" smtClean="0">
                  <a:latin typeface="+mj-lt"/>
                </a:rPr>
                <a:t>Enablers for auditing</a:t>
              </a:r>
            </a:p>
            <a:p>
              <a:pPr>
                <a:spcAft>
                  <a:spcPts val="300"/>
                </a:spcAft>
                <a:defRPr/>
              </a:pPr>
              <a:endParaRPr lang="en-US" sz="1400" b="1" i="1" dirty="0" smtClean="0">
                <a:latin typeface="+mj-lt"/>
              </a:endParaRPr>
            </a:p>
            <a:p>
              <a:pPr marL="342900" indent="-342900">
                <a:spcAft>
                  <a:spcPts val="300"/>
                </a:spcAft>
                <a:buFontTx/>
                <a:buAutoNum type="arabicPeriod" startAt="5"/>
                <a:defRPr/>
              </a:pPr>
              <a:r>
                <a:rPr lang="fr-CH" sz="1400" b="1" i="1" dirty="0" err="1">
                  <a:latin typeface="+mj-lt"/>
                </a:rPr>
                <a:t>Responsible</a:t>
              </a:r>
              <a:r>
                <a:rPr lang="fr-CH" sz="1400" b="1" i="1" dirty="0">
                  <a:latin typeface="+mj-lt"/>
                </a:rPr>
                <a:t> and </a:t>
              </a:r>
              <a:r>
                <a:rPr lang="fr-CH" sz="1400" b="1" i="1" dirty="0" err="1">
                  <a:latin typeface="+mj-lt"/>
                </a:rPr>
                <a:t>ethical</a:t>
              </a:r>
              <a:r>
                <a:rPr lang="fr-CH" sz="1400" b="1" i="1" dirty="0">
                  <a:latin typeface="+mj-lt"/>
                </a:rPr>
                <a:t> </a:t>
              </a:r>
              <a:r>
                <a:rPr lang="fr-CH" sz="1400" b="1" i="1" dirty="0" smtClean="0">
                  <a:latin typeface="+mj-lt"/>
                </a:rPr>
                <a:t>AI</a:t>
              </a:r>
            </a:p>
            <a:p>
              <a:pPr marL="342900" indent="-342900">
                <a:spcAft>
                  <a:spcPts val="300"/>
                </a:spcAft>
                <a:buFontTx/>
                <a:buAutoNum type="arabicPeriod" startAt="5"/>
                <a:defRPr/>
              </a:pPr>
              <a:endParaRPr kumimoji="0" lang="fr-CH" sz="1400" b="1" i="1" u="none" strike="noStrike" kern="1200" cap="none" spc="0" normalizeH="0" baseline="0" dirty="0">
                <a:ln>
                  <a:noFill/>
                </a:ln>
                <a:effectLst/>
                <a:uLnTx/>
                <a:uFillTx/>
                <a:latin typeface="+mj-lt"/>
                <a:cs typeface="Georgia"/>
              </a:endParaRPr>
            </a:p>
            <a:p>
              <a:pPr marL="342900" indent="-342900">
                <a:spcAft>
                  <a:spcPts val="300"/>
                </a:spcAft>
                <a:buFontTx/>
                <a:buAutoNum type="arabicPeriod" startAt="5"/>
                <a:defRPr/>
              </a:pPr>
              <a:r>
                <a:rPr lang="fr-CH" sz="1400" b="1" i="1" dirty="0" smtClean="0">
                  <a:latin typeface="+mj-lt"/>
                  <a:cs typeface="Georgia"/>
                </a:rPr>
                <a:t>Q &amp; A</a:t>
              </a:r>
              <a:endParaRPr kumimoji="0" lang="en-US" sz="1400" b="0" i="1" u="none" strike="noStrike" kern="1200" cap="none" spc="0" normalizeH="0" baseline="0" dirty="0" smtClean="0">
                <a:ln>
                  <a:noFill/>
                </a:ln>
                <a:effectLst/>
                <a:uLnTx/>
                <a:uFillTx/>
                <a:latin typeface="+mj-lt"/>
                <a:cs typeface="Georgia"/>
              </a:endParaRPr>
            </a:p>
          </p:txBody>
        </p:sp>
      </p:grpSp>
      <p:sp>
        <p:nvSpPr>
          <p:cNvPr id="18" name="Freeform 5"/>
          <p:cNvSpPr>
            <a:spLocks/>
          </p:cNvSpPr>
          <p:nvPr/>
        </p:nvSpPr>
        <p:spPr bwMode="auto">
          <a:xfrm rot="16200000">
            <a:off x="-26585" y="3720533"/>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57150"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pPr>
              <a:defRPr/>
            </a:pPr>
            <a:endParaRPr lang="en-US" sz="2162">
              <a:solidFill>
                <a:prstClr val="black"/>
              </a:solidFill>
              <a:latin typeface="Arial"/>
            </a:endParaRPr>
          </a:p>
        </p:txBody>
      </p:sp>
    </p:spTree>
    <p:extLst>
      <p:ext uri="{BB962C8B-B14F-4D97-AF65-F5344CB8AC3E}">
        <p14:creationId xmlns:p14="http://schemas.microsoft.com/office/powerpoint/2010/main" val="3458306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eorgia" panose="02040502050405020303" pitchFamily="18" charset="0"/>
              </a:rPr>
              <a:t>CPE Question </a:t>
            </a:r>
            <a:r>
              <a:rPr lang="en-US" dirty="0" smtClean="0">
                <a:latin typeface="Georgia" panose="02040502050405020303" pitchFamily="18" charset="0"/>
              </a:rPr>
              <a:t>#</a:t>
            </a:r>
            <a:r>
              <a:rPr lang="en-US" dirty="0">
                <a:latin typeface="Georgia" panose="02040502050405020303" pitchFamily="18" charset="0"/>
              </a:rPr>
              <a:t>1</a:t>
            </a:r>
            <a:endParaRPr lang="en-US" dirty="0"/>
          </a:p>
        </p:txBody>
      </p:sp>
      <p:sp>
        <p:nvSpPr>
          <p:cNvPr id="3" name="Content Placeholder 2"/>
          <p:cNvSpPr>
            <a:spLocks noGrp="1"/>
          </p:cNvSpPr>
          <p:nvPr>
            <p:ph idx="1"/>
          </p:nvPr>
        </p:nvSpPr>
        <p:spPr>
          <a:xfrm>
            <a:off x="377463" y="2165580"/>
            <a:ext cx="10231532" cy="3020314"/>
          </a:xfrm>
        </p:spPr>
        <p:txBody>
          <a:bodyPr/>
          <a:lstStyle/>
          <a:p>
            <a:pPr>
              <a:spcAft>
                <a:spcPts val="1081"/>
              </a:spcAft>
            </a:pPr>
            <a:r>
              <a:rPr lang="en-IN" sz="2400" b="1" dirty="0"/>
              <a:t>Which of the following has contributed to the onset of the AI </a:t>
            </a:r>
            <a:r>
              <a:rPr lang="en-IN" sz="2400" b="1" dirty="0" smtClean="0"/>
              <a:t>revolution?</a:t>
            </a:r>
            <a:endParaRPr lang="en-IN" sz="1050" b="1" dirty="0" smtClean="0"/>
          </a:p>
          <a:p>
            <a:pPr marL="329431" indent="-329431">
              <a:spcAft>
                <a:spcPts val="1081"/>
              </a:spcAft>
              <a:buFont typeface="+mj-lt"/>
              <a:buAutoNum type="alphaLcPeriod"/>
            </a:pPr>
            <a:r>
              <a:rPr lang="en-IN" sz="2400" dirty="0"/>
              <a:t>Cloud </a:t>
            </a:r>
            <a:r>
              <a:rPr lang="en-IN" sz="2400" dirty="0" smtClean="0"/>
              <a:t>computing</a:t>
            </a:r>
          </a:p>
          <a:p>
            <a:pPr marL="329431" lvl="1" indent="-329431">
              <a:spcAft>
                <a:spcPts val="1081"/>
              </a:spcAft>
              <a:buFont typeface="+mj-lt"/>
              <a:buAutoNum type="alphaLcPeriod" startAt="2"/>
            </a:pPr>
            <a:r>
              <a:rPr lang="en-IN" sz="2400" dirty="0" smtClean="0">
                <a:latin typeface="+mj-lt"/>
              </a:rPr>
              <a:t>Open </a:t>
            </a:r>
            <a:r>
              <a:rPr lang="en-IN" sz="2400" dirty="0">
                <a:latin typeface="+mj-lt"/>
              </a:rPr>
              <a:t>source software</a:t>
            </a:r>
          </a:p>
          <a:p>
            <a:pPr marL="329431" lvl="1" indent="-329431">
              <a:spcAft>
                <a:spcPts val="1081"/>
              </a:spcAft>
              <a:buFont typeface="+mj-lt"/>
              <a:buAutoNum type="alphaLcPeriod" startAt="2"/>
            </a:pPr>
            <a:r>
              <a:rPr lang="en-IN" sz="2400" dirty="0">
                <a:latin typeface="+mj-lt"/>
              </a:rPr>
              <a:t>Big data</a:t>
            </a:r>
          </a:p>
          <a:p>
            <a:pPr marL="329431" lvl="1" indent="-329431">
              <a:spcAft>
                <a:spcPts val="1081"/>
              </a:spcAft>
              <a:buFont typeface="+mj-lt"/>
              <a:buAutoNum type="alphaLcPeriod" startAt="2"/>
            </a:pPr>
            <a:r>
              <a:rPr lang="en-IN" sz="2400" dirty="0">
                <a:latin typeface="+mj-lt"/>
              </a:rPr>
              <a:t>All of the above</a:t>
            </a:r>
          </a:p>
        </p:txBody>
      </p:sp>
      <p:sp>
        <p:nvSpPr>
          <p:cNvPr id="5"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9" name="Slide Number Placeholder 2"/>
          <p:cNvSpPr>
            <a:spLocks noGrp="1"/>
          </p:cNvSpPr>
          <p:nvPr>
            <p:ph type="sldNum" sz="quarter" idx="12"/>
          </p:nvPr>
        </p:nvSpPr>
        <p:spPr>
          <a:xfrm>
            <a:off x="8046823" y="7180009"/>
            <a:ext cx="2562172" cy="147861"/>
          </a:xfrm>
        </p:spPr>
        <p:txBody>
          <a:bodyPr/>
          <a:lstStyle/>
          <a:p>
            <a:r>
              <a:rPr lang="en-US" dirty="0" smtClean="0"/>
              <a:t>79</a:t>
            </a:r>
            <a:endParaRPr lang="en-US" dirty="0"/>
          </a:p>
        </p:txBody>
      </p:sp>
    </p:spTree>
    <p:extLst>
      <p:ext uri="{BB962C8B-B14F-4D97-AF65-F5344CB8AC3E}">
        <p14:creationId xmlns:p14="http://schemas.microsoft.com/office/powerpoint/2010/main" val="9324135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latin typeface="Georgia" panose="02040502050405020303" pitchFamily="18" charset="0"/>
              </a:rPr>
              <a:t>CPE </a:t>
            </a:r>
            <a:r>
              <a:rPr lang="fr-FR" dirty="0" smtClean="0">
                <a:latin typeface="Georgia" panose="02040502050405020303" pitchFamily="18" charset="0"/>
              </a:rPr>
              <a:t>Question #</a:t>
            </a:r>
            <a:r>
              <a:rPr lang="fr-FR" dirty="0">
                <a:latin typeface="Georgia" panose="02040502050405020303" pitchFamily="18" charset="0"/>
              </a:rPr>
              <a:t>1 – Correct </a:t>
            </a:r>
            <a:r>
              <a:rPr lang="fr-FR" dirty="0" smtClean="0">
                <a:latin typeface="Georgia" panose="02040502050405020303" pitchFamily="18" charset="0"/>
              </a:rPr>
              <a:t>Response</a:t>
            </a:r>
            <a:endParaRPr lang="en-US" dirty="0"/>
          </a:p>
        </p:txBody>
      </p:sp>
      <p:sp>
        <p:nvSpPr>
          <p:cNvPr id="3" name="Content Placeholder 2"/>
          <p:cNvSpPr>
            <a:spLocks noGrp="1"/>
          </p:cNvSpPr>
          <p:nvPr>
            <p:ph idx="1"/>
          </p:nvPr>
        </p:nvSpPr>
        <p:spPr>
          <a:xfrm>
            <a:off x="377463" y="2165580"/>
            <a:ext cx="10231532" cy="3020314"/>
          </a:xfrm>
        </p:spPr>
        <p:txBody>
          <a:bodyPr/>
          <a:lstStyle/>
          <a:p>
            <a:pPr>
              <a:spcAft>
                <a:spcPts val="1081"/>
              </a:spcAft>
            </a:pPr>
            <a:r>
              <a:rPr lang="en-IN" sz="2400" b="1" dirty="0"/>
              <a:t>Which of the following has contributed to the onset of the AI </a:t>
            </a:r>
            <a:r>
              <a:rPr lang="en-IN" sz="2400" b="1" dirty="0" smtClean="0"/>
              <a:t>revolution?</a:t>
            </a:r>
            <a:endParaRPr lang="en-IN" sz="1050" b="1" dirty="0" smtClean="0"/>
          </a:p>
          <a:p>
            <a:pPr marL="329431" indent="-329431">
              <a:spcAft>
                <a:spcPts val="1081"/>
              </a:spcAft>
              <a:buFont typeface="+mj-lt"/>
              <a:buAutoNum type="alphaLcPeriod"/>
            </a:pPr>
            <a:r>
              <a:rPr lang="en-IN" sz="2400" dirty="0"/>
              <a:t>Cloud computing</a:t>
            </a:r>
          </a:p>
          <a:p>
            <a:pPr marL="329431" lvl="1" indent="-329431">
              <a:spcAft>
                <a:spcPts val="1081"/>
              </a:spcAft>
              <a:buFont typeface="+mj-lt"/>
              <a:buAutoNum type="alphaLcPeriod" startAt="2"/>
            </a:pPr>
            <a:r>
              <a:rPr lang="en-IN" sz="2400" dirty="0">
                <a:latin typeface="+mj-lt"/>
              </a:rPr>
              <a:t>Open source software</a:t>
            </a:r>
          </a:p>
          <a:p>
            <a:pPr marL="329431" lvl="1" indent="-329431">
              <a:spcAft>
                <a:spcPts val="1081"/>
              </a:spcAft>
              <a:buFont typeface="+mj-lt"/>
              <a:buAutoNum type="alphaLcPeriod" startAt="2"/>
            </a:pPr>
            <a:r>
              <a:rPr lang="en-IN" sz="2400" dirty="0">
                <a:latin typeface="+mj-lt"/>
              </a:rPr>
              <a:t>Big data</a:t>
            </a:r>
          </a:p>
          <a:p>
            <a:pPr marL="329431" lvl="1" indent="-329431">
              <a:spcAft>
                <a:spcPts val="1081"/>
              </a:spcAft>
              <a:buFont typeface="+mj-lt"/>
              <a:buAutoNum type="alphaLcPeriod" startAt="2"/>
            </a:pPr>
            <a:r>
              <a:rPr lang="en-IN" sz="2400" b="1" dirty="0">
                <a:solidFill>
                  <a:schemeClr val="tx2"/>
                </a:solidFill>
                <a:latin typeface="+mj-lt"/>
              </a:rPr>
              <a:t>All of the above</a:t>
            </a:r>
          </a:p>
        </p:txBody>
      </p:sp>
      <p:sp>
        <p:nvSpPr>
          <p:cNvPr id="5"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6" name="Slide Number Placeholder 2"/>
          <p:cNvSpPr>
            <a:spLocks noGrp="1"/>
          </p:cNvSpPr>
          <p:nvPr>
            <p:ph type="sldNum" sz="quarter" idx="12"/>
          </p:nvPr>
        </p:nvSpPr>
        <p:spPr>
          <a:xfrm>
            <a:off x="8046823" y="7180009"/>
            <a:ext cx="2562172" cy="147861"/>
          </a:xfrm>
        </p:spPr>
        <p:txBody>
          <a:bodyPr/>
          <a:lstStyle/>
          <a:p>
            <a:r>
              <a:rPr lang="en-US" dirty="0" smtClean="0"/>
              <a:t>80</a:t>
            </a:r>
            <a:endParaRPr lang="en-US" dirty="0"/>
          </a:p>
        </p:txBody>
      </p:sp>
    </p:spTree>
    <p:extLst>
      <p:ext uri="{BB962C8B-B14F-4D97-AF65-F5344CB8AC3E}">
        <p14:creationId xmlns:p14="http://schemas.microsoft.com/office/powerpoint/2010/main" val="190967310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latin typeface="Georgia" panose="02040502050405020303" pitchFamily="18" charset="0"/>
              </a:rPr>
              <a:t>CPE Question #2</a:t>
            </a:r>
            <a:endParaRPr lang="en-US" dirty="0"/>
          </a:p>
        </p:txBody>
      </p:sp>
      <p:sp>
        <p:nvSpPr>
          <p:cNvPr id="3" name="Content Placeholder 2"/>
          <p:cNvSpPr>
            <a:spLocks noGrp="1"/>
          </p:cNvSpPr>
          <p:nvPr>
            <p:ph idx="1"/>
          </p:nvPr>
        </p:nvSpPr>
        <p:spPr>
          <a:xfrm>
            <a:off x="377463" y="2165580"/>
            <a:ext cx="10231532" cy="2615909"/>
          </a:xfrm>
        </p:spPr>
        <p:txBody>
          <a:bodyPr/>
          <a:lstStyle/>
          <a:p>
            <a:pPr>
              <a:spcAft>
                <a:spcPts val="1081"/>
              </a:spcAft>
            </a:pPr>
            <a:r>
              <a:rPr lang="en-IN" b="1" dirty="0"/>
              <a:t>Which of the following statements is false</a:t>
            </a:r>
            <a:r>
              <a:rPr lang="en-IN" b="1" dirty="0" smtClean="0"/>
              <a:t>?</a:t>
            </a:r>
            <a:endParaRPr lang="en-IN" sz="1050" b="1" dirty="0"/>
          </a:p>
          <a:p>
            <a:pPr marL="329431" indent="-329431">
              <a:spcAft>
                <a:spcPts val="1081"/>
              </a:spcAft>
              <a:buFont typeface="+mj-lt"/>
              <a:buAutoNum type="alphaLcPeriod"/>
            </a:pPr>
            <a:r>
              <a:rPr lang="en-IN" dirty="0"/>
              <a:t>AI will improve at the same rate it has in the past</a:t>
            </a:r>
          </a:p>
          <a:p>
            <a:pPr marL="329431" indent="-329431">
              <a:spcAft>
                <a:spcPts val="1081"/>
              </a:spcAft>
              <a:buFont typeface="+mj-lt"/>
              <a:buAutoNum type="alphaLcPeriod"/>
            </a:pPr>
            <a:r>
              <a:rPr lang="en-IN" dirty="0"/>
              <a:t>AI can see, think, feel, hear, touch, smell</a:t>
            </a:r>
          </a:p>
          <a:p>
            <a:pPr marL="329431" indent="-329431">
              <a:spcAft>
                <a:spcPts val="1081"/>
              </a:spcAft>
              <a:buFont typeface="+mj-lt"/>
              <a:buAutoNum type="alphaLcPeriod"/>
            </a:pPr>
            <a:r>
              <a:rPr lang="en-IN" dirty="0"/>
              <a:t>AI can play games, make recommendations and complete cognitive tasks </a:t>
            </a:r>
          </a:p>
          <a:p>
            <a:pPr marL="329431" indent="-329431">
              <a:spcAft>
                <a:spcPts val="1081"/>
              </a:spcAft>
              <a:buFont typeface="+mj-lt"/>
              <a:buAutoNum type="alphaLcPeriod"/>
            </a:pPr>
            <a:r>
              <a:rPr lang="en-IN" dirty="0"/>
              <a:t>AI is impacting clients across industries</a:t>
            </a:r>
          </a:p>
        </p:txBody>
      </p:sp>
      <p:sp>
        <p:nvSpPr>
          <p:cNvPr id="5"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6" name="Slide Number Placeholder 2"/>
          <p:cNvSpPr>
            <a:spLocks noGrp="1"/>
          </p:cNvSpPr>
          <p:nvPr>
            <p:ph type="sldNum" sz="quarter" idx="12"/>
          </p:nvPr>
        </p:nvSpPr>
        <p:spPr>
          <a:xfrm>
            <a:off x="8046823" y="7180009"/>
            <a:ext cx="2562172" cy="147861"/>
          </a:xfrm>
        </p:spPr>
        <p:txBody>
          <a:bodyPr/>
          <a:lstStyle/>
          <a:p>
            <a:r>
              <a:rPr lang="en-US" dirty="0" smtClean="0"/>
              <a:t>81</a:t>
            </a:r>
            <a:endParaRPr lang="en-US" dirty="0"/>
          </a:p>
        </p:txBody>
      </p:sp>
    </p:spTree>
    <p:extLst>
      <p:ext uri="{BB962C8B-B14F-4D97-AF65-F5344CB8AC3E}">
        <p14:creationId xmlns:p14="http://schemas.microsoft.com/office/powerpoint/2010/main" val="426108611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latin typeface="Georgia" panose="02040502050405020303" pitchFamily="18" charset="0"/>
              </a:rPr>
              <a:t>CPE </a:t>
            </a:r>
            <a:r>
              <a:rPr lang="fr-FR" dirty="0" smtClean="0">
                <a:latin typeface="Georgia" panose="02040502050405020303" pitchFamily="18" charset="0"/>
              </a:rPr>
              <a:t>Question #</a:t>
            </a:r>
            <a:r>
              <a:rPr lang="fr-FR" dirty="0">
                <a:latin typeface="Georgia" panose="02040502050405020303" pitchFamily="18" charset="0"/>
              </a:rPr>
              <a:t>2 – Correct </a:t>
            </a:r>
            <a:r>
              <a:rPr lang="fr-FR" dirty="0" smtClean="0">
                <a:latin typeface="Georgia" panose="02040502050405020303" pitchFamily="18" charset="0"/>
              </a:rPr>
              <a:t>Response</a:t>
            </a:r>
            <a:endParaRPr lang="en-US" dirty="0"/>
          </a:p>
        </p:txBody>
      </p:sp>
      <p:sp>
        <p:nvSpPr>
          <p:cNvPr id="3" name="Content Placeholder 2"/>
          <p:cNvSpPr>
            <a:spLocks noGrp="1"/>
          </p:cNvSpPr>
          <p:nvPr>
            <p:ph idx="1"/>
          </p:nvPr>
        </p:nvSpPr>
        <p:spPr>
          <a:xfrm>
            <a:off x="377463" y="2165580"/>
            <a:ext cx="10231532" cy="2615909"/>
          </a:xfrm>
        </p:spPr>
        <p:txBody>
          <a:bodyPr/>
          <a:lstStyle/>
          <a:p>
            <a:pPr>
              <a:spcAft>
                <a:spcPts val="1081"/>
              </a:spcAft>
            </a:pPr>
            <a:r>
              <a:rPr lang="en-IN" b="1" dirty="0"/>
              <a:t>Which of the following statements is false</a:t>
            </a:r>
            <a:r>
              <a:rPr lang="en-IN" b="1" dirty="0" smtClean="0"/>
              <a:t>?</a:t>
            </a:r>
            <a:endParaRPr lang="en-IN" sz="1050" b="1" dirty="0"/>
          </a:p>
          <a:p>
            <a:pPr marL="329431" indent="-329431">
              <a:spcAft>
                <a:spcPts val="1081"/>
              </a:spcAft>
              <a:buFont typeface="+mj-lt"/>
              <a:buAutoNum type="alphaLcPeriod"/>
            </a:pPr>
            <a:r>
              <a:rPr lang="en-IN" b="1" dirty="0">
                <a:solidFill>
                  <a:schemeClr val="tx2"/>
                </a:solidFill>
              </a:rPr>
              <a:t>AI will improve at the same rate it has in the past</a:t>
            </a:r>
          </a:p>
          <a:p>
            <a:pPr marL="329431" indent="-329431">
              <a:spcAft>
                <a:spcPts val="1081"/>
              </a:spcAft>
              <a:buFont typeface="+mj-lt"/>
              <a:buAutoNum type="alphaLcPeriod"/>
            </a:pPr>
            <a:r>
              <a:rPr lang="en-IN" dirty="0"/>
              <a:t>AI can see, think, feel, hear, touch, smell</a:t>
            </a:r>
          </a:p>
          <a:p>
            <a:pPr marL="329431" indent="-329431">
              <a:spcAft>
                <a:spcPts val="1081"/>
              </a:spcAft>
              <a:buFont typeface="+mj-lt"/>
              <a:buAutoNum type="alphaLcPeriod"/>
            </a:pPr>
            <a:r>
              <a:rPr lang="en-IN" dirty="0"/>
              <a:t>AI can play games, make recommendations and complete cognitive tasks </a:t>
            </a:r>
          </a:p>
          <a:p>
            <a:pPr marL="329431" indent="-329431">
              <a:spcAft>
                <a:spcPts val="1081"/>
              </a:spcAft>
              <a:buFont typeface="+mj-lt"/>
              <a:buAutoNum type="alphaLcPeriod"/>
            </a:pPr>
            <a:r>
              <a:rPr lang="en-IN" dirty="0"/>
              <a:t>AI is impacting clients across industries</a:t>
            </a:r>
          </a:p>
        </p:txBody>
      </p:sp>
      <p:sp>
        <p:nvSpPr>
          <p:cNvPr id="5"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6" name="Slide Number Placeholder 2"/>
          <p:cNvSpPr>
            <a:spLocks noGrp="1"/>
          </p:cNvSpPr>
          <p:nvPr>
            <p:ph type="sldNum" sz="quarter" idx="12"/>
          </p:nvPr>
        </p:nvSpPr>
        <p:spPr>
          <a:xfrm>
            <a:off x="8046823" y="7180009"/>
            <a:ext cx="2562172" cy="147861"/>
          </a:xfrm>
        </p:spPr>
        <p:txBody>
          <a:bodyPr/>
          <a:lstStyle/>
          <a:p>
            <a:r>
              <a:rPr lang="en-US" dirty="0" smtClean="0"/>
              <a:t>82</a:t>
            </a:r>
            <a:endParaRPr lang="en-US" dirty="0"/>
          </a:p>
        </p:txBody>
      </p:sp>
    </p:spTree>
    <p:extLst>
      <p:ext uri="{BB962C8B-B14F-4D97-AF65-F5344CB8AC3E}">
        <p14:creationId xmlns:p14="http://schemas.microsoft.com/office/powerpoint/2010/main" val="4361948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CPE </a:t>
            </a:r>
            <a:r>
              <a:rPr lang="en-IN" dirty="0" smtClean="0"/>
              <a:t>Question #</a:t>
            </a:r>
            <a:r>
              <a:rPr lang="en-IN" dirty="0"/>
              <a:t>3</a:t>
            </a:r>
          </a:p>
        </p:txBody>
      </p:sp>
      <p:sp>
        <p:nvSpPr>
          <p:cNvPr id="3" name="Content Placeholder 2"/>
          <p:cNvSpPr>
            <a:spLocks noGrp="1"/>
          </p:cNvSpPr>
          <p:nvPr>
            <p:ph idx="1"/>
          </p:nvPr>
        </p:nvSpPr>
        <p:spPr>
          <a:xfrm>
            <a:off x="377464" y="2165580"/>
            <a:ext cx="10237250" cy="1918346"/>
          </a:xfrm>
        </p:spPr>
        <p:txBody>
          <a:bodyPr/>
          <a:lstStyle/>
          <a:p>
            <a:r>
              <a:rPr lang="en-IN" sz="1921" b="1" dirty="0"/>
              <a:t>Which of the following is false</a:t>
            </a:r>
            <a:r>
              <a:rPr lang="en-IN" sz="1921" b="1" dirty="0" smtClean="0"/>
              <a:t>?</a:t>
            </a:r>
          </a:p>
          <a:p>
            <a:endParaRPr lang="en-IN" sz="1050" b="1" dirty="0"/>
          </a:p>
          <a:p>
            <a:pPr marL="329431" indent="-329431">
              <a:lnSpc>
                <a:spcPct val="100000"/>
              </a:lnSpc>
              <a:spcBef>
                <a:spcPts val="0"/>
              </a:spcBef>
              <a:spcAft>
                <a:spcPts val="721"/>
              </a:spcAft>
              <a:buFont typeface="+mj-lt"/>
              <a:buAutoNum type="alphaLcPeriod"/>
            </a:pPr>
            <a:r>
              <a:rPr lang="en-IN" sz="1921" dirty="0"/>
              <a:t>AI can be used to automate processes</a:t>
            </a:r>
          </a:p>
          <a:p>
            <a:pPr marL="329431" indent="-329431">
              <a:lnSpc>
                <a:spcPct val="100000"/>
              </a:lnSpc>
              <a:spcBef>
                <a:spcPts val="0"/>
              </a:spcBef>
              <a:spcAft>
                <a:spcPts val="721"/>
              </a:spcAft>
              <a:buFont typeface="+mj-lt"/>
              <a:buAutoNum type="alphaLcPeriod"/>
            </a:pPr>
            <a:r>
              <a:rPr lang="en-IN" sz="1921" dirty="0"/>
              <a:t>Machine learning can learn from any data without any human intervention</a:t>
            </a:r>
          </a:p>
          <a:p>
            <a:pPr marL="329431" indent="-329431">
              <a:lnSpc>
                <a:spcPct val="100000"/>
              </a:lnSpc>
              <a:spcBef>
                <a:spcPts val="0"/>
              </a:spcBef>
              <a:spcAft>
                <a:spcPts val="721"/>
              </a:spcAft>
              <a:buFont typeface="+mj-lt"/>
              <a:buAutoNum type="alphaLcPeriod"/>
            </a:pPr>
            <a:r>
              <a:rPr lang="en-IN" sz="1921" dirty="0"/>
              <a:t>AI can be useful for informing big-bet strategic decisions</a:t>
            </a:r>
          </a:p>
          <a:p>
            <a:pPr marL="329431" indent="-329431">
              <a:lnSpc>
                <a:spcPct val="100000"/>
              </a:lnSpc>
              <a:spcBef>
                <a:spcPts val="0"/>
              </a:spcBef>
              <a:spcAft>
                <a:spcPts val="721"/>
              </a:spcAft>
              <a:buFont typeface="+mj-lt"/>
              <a:buAutoNum type="alphaLcPeriod"/>
            </a:pPr>
            <a:r>
              <a:rPr lang="en-IN" sz="1921" dirty="0"/>
              <a:t>AI unlocks value from large and unstructured (text, voice, video, etc.) data</a:t>
            </a:r>
          </a:p>
        </p:txBody>
      </p:sp>
      <p:sp>
        <p:nvSpPr>
          <p:cNvPr id="6"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7" name="Slide Number Placeholder 2"/>
          <p:cNvSpPr>
            <a:spLocks noGrp="1"/>
          </p:cNvSpPr>
          <p:nvPr>
            <p:ph type="sldNum" sz="quarter" idx="12"/>
          </p:nvPr>
        </p:nvSpPr>
        <p:spPr>
          <a:xfrm>
            <a:off x="8046823" y="7180009"/>
            <a:ext cx="2562172" cy="147861"/>
          </a:xfrm>
        </p:spPr>
        <p:txBody>
          <a:bodyPr/>
          <a:lstStyle/>
          <a:p>
            <a:r>
              <a:rPr lang="en-US" dirty="0" smtClean="0"/>
              <a:t>83</a:t>
            </a:r>
            <a:endParaRPr lang="en-US" dirty="0"/>
          </a:p>
        </p:txBody>
      </p:sp>
    </p:spTree>
    <p:extLst>
      <p:ext uri="{BB962C8B-B14F-4D97-AF65-F5344CB8AC3E}">
        <p14:creationId xmlns:p14="http://schemas.microsoft.com/office/powerpoint/2010/main" val="257525320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CPE </a:t>
            </a:r>
            <a:r>
              <a:rPr lang="fr-FR" dirty="0" smtClean="0"/>
              <a:t>Question #</a:t>
            </a:r>
            <a:r>
              <a:rPr lang="fr-FR" dirty="0"/>
              <a:t>3</a:t>
            </a:r>
            <a:r>
              <a:rPr lang="fr-FR" dirty="0" smtClean="0"/>
              <a:t> </a:t>
            </a:r>
            <a:r>
              <a:rPr lang="fr-FR" dirty="0"/>
              <a:t>– Correct </a:t>
            </a:r>
            <a:r>
              <a:rPr lang="fr-FR" dirty="0" smtClean="0"/>
              <a:t>Response</a:t>
            </a:r>
            <a:endParaRPr lang="en-IN" dirty="0"/>
          </a:p>
        </p:txBody>
      </p:sp>
      <p:sp>
        <p:nvSpPr>
          <p:cNvPr id="3" name="Content Placeholder 2"/>
          <p:cNvSpPr>
            <a:spLocks noGrp="1"/>
          </p:cNvSpPr>
          <p:nvPr>
            <p:ph idx="1"/>
          </p:nvPr>
        </p:nvSpPr>
        <p:spPr>
          <a:xfrm>
            <a:off x="377464" y="2165580"/>
            <a:ext cx="10237250" cy="1909497"/>
          </a:xfrm>
        </p:spPr>
        <p:txBody>
          <a:bodyPr/>
          <a:lstStyle/>
          <a:p>
            <a:r>
              <a:rPr lang="en-IN" sz="1921" b="1" dirty="0"/>
              <a:t>Which of the following is false</a:t>
            </a:r>
            <a:r>
              <a:rPr lang="en-IN" sz="1921" b="1" dirty="0" smtClean="0"/>
              <a:t>?</a:t>
            </a:r>
          </a:p>
          <a:p>
            <a:endParaRPr lang="en-IN" sz="1000" b="1" dirty="0"/>
          </a:p>
          <a:p>
            <a:pPr marL="329431" indent="-329431">
              <a:lnSpc>
                <a:spcPct val="100000"/>
              </a:lnSpc>
              <a:spcBef>
                <a:spcPts val="0"/>
              </a:spcBef>
              <a:spcAft>
                <a:spcPts val="721"/>
              </a:spcAft>
              <a:buFont typeface="+mj-lt"/>
              <a:buAutoNum type="alphaLcPeriod"/>
            </a:pPr>
            <a:r>
              <a:rPr lang="en-IN" sz="1921" dirty="0"/>
              <a:t>AI can be used to automate processes</a:t>
            </a:r>
          </a:p>
          <a:p>
            <a:pPr marL="329431" indent="-329431">
              <a:lnSpc>
                <a:spcPct val="100000"/>
              </a:lnSpc>
              <a:spcBef>
                <a:spcPts val="0"/>
              </a:spcBef>
              <a:spcAft>
                <a:spcPts val="721"/>
              </a:spcAft>
              <a:buFont typeface="+mj-lt"/>
              <a:buAutoNum type="alphaLcPeriod"/>
            </a:pPr>
            <a:r>
              <a:rPr lang="en-IN" sz="1921" b="1" dirty="0">
                <a:solidFill>
                  <a:schemeClr val="tx2"/>
                </a:solidFill>
              </a:rPr>
              <a:t>Machine learning can learn from any data without any human intervention</a:t>
            </a:r>
          </a:p>
          <a:p>
            <a:pPr marL="329431" indent="-329431">
              <a:lnSpc>
                <a:spcPct val="100000"/>
              </a:lnSpc>
              <a:spcBef>
                <a:spcPts val="0"/>
              </a:spcBef>
              <a:spcAft>
                <a:spcPts val="721"/>
              </a:spcAft>
              <a:buFont typeface="+mj-lt"/>
              <a:buAutoNum type="alphaLcPeriod"/>
            </a:pPr>
            <a:r>
              <a:rPr lang="en-IN" sz="1921" dirty="0"/>
              <a:t>AI can be useful for informing big-bet strategic decisions</a:t>
            </a:r>
          </a:p>
          <a:p>
            <a:pPr marL="329431" indent="-329431">
              <a:lnSpc>
                <a:spcPct val="100000"/>
              </a:lnSpc>
              <a:spcBef>
                <a:spcPts val="0"/>
              </a:spcBef>
              <a:spcAft>
                <a:spcPts val="721"/>
              </a:spcAft>
              <a:buFont typeface="+mj-lt"/>
              <a:buAutoNum type="alphaLcPeriod"/>
            </a:pPr>
            <a:r>
              <a:rPr lang="en-IN" sz="1921" dirty="0"/>
              <a:t>AI unlocks value from large and unstructured (text, voice, video, etc.) data</a:t>
            </a:r>
          </a:p>
        </p:txBody>
      </p:sp>
      <p:sp>
        <p:nvSpPr>
          <p:cNvPr id="6"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7" name="Slide Number Placeholder 2"/>
          <p:cNvSpPr>
            <a:spLocks noGrp="1"/>
          </p:cNvSpPr>
          <p:nvPr>
            <p:ph type="sldNum" sz="quarter" idx="12"/>
          </p:nvPr>
        </p:nvSpPr>
        <p:spPr>
          <a:xfrm>
            <a:off x="8046823" y="7180009"/>
            <a:ext cx="2562172" cy="147861"/>
          </a:xfrm>
        </p:spPr>
        <p:txBody>
          <a:bodyPr/>
          <a:lstStyle/>
          <a:p>
            <a:r>
              <a:rPr lang="en-US" dirty="0" smtClean="0"/>
              <a:t>84</a:t>
            </a:r>
            <a:endParaRPr lang="en-US" dirty="0"/>
          </a:p>
        </p:txBody>
      </p:sp>
    </p:spTree>
    <p:extLst>
      <p:ext uri="{BB962C8B-B14F-4D97-AF65-F5344CB8AC3E}">
        <p14:creationId xmlns:p14="http://schemas.microsoft.com/office/powerpoint/2010/main" val="392101764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CPE </a:t>
            </a:r>
            <a:r>
              <a:rPr lang="fr-FR" dirty="0" smtClean="0"/>
              <a:t>Question #</a:t>
            </a:r>
            <a:r>
              <a:rPr lang="fr-FR" dirty="0"/>
              <a:t>4</a:t>
            </a:r>
            <a:endParaRPr lang="en-IN" dirty="0"/>
          </a:p>
        </p:txBody>
      </p:sp>
      <p:sp>
        <p:nvSpPr>
          <p:cNvPr id="3" name="Content Placeholder 2"/>
          <p:cNvSpPr>
            <a:spLocks noGrp="1"/>
          </p:cNvSpPr>
          <p:nvPr>
            <p:ph idx="1"/>
          </p:nvPr>
        </p:nvSpPr>
        <p:spPr>
          <a:xfrm>
            <a:off x="377464" y="2165580"/>
            <a:ext cx="10237250" cy="1909497"/>
          </a:xfrm>
        </p:spPr>
        <p:txBody>
          <a:bodyPr/>
          <a:lstStyle/>
          <a:p>
            <a:r>
              <a:rPr lang="en-IN" sz="1921" b="1" dirty="0"/>
              <a:t>Which of the following are applications of AI</a:t>
            </a:r>
            <a:r>
              <a:rPr lang="en-IN" sz="1921" b="1" dirty="0" smtClean="0"/>
              <a:t>?</a:t>
            </a:r>
          </a:p>
          <a:p>
            <a:endParaRPr lang="en-IN" sz="1000" b="1" dirty="0"/>
          </a:p>
          <a:p>
            <a:pPr marL="329431" indent="-329431">
              <a:lnSpc>
                <a:spcPct val="100000"/>
              </a:lnSpc>
              <a:spcBef>
                <a:spcPts val="0"/>
              </a:spcBef>
              <a:spcAft>
                <a:spcPts val="721"/>
              </a:spcAft>
              <a:buFont typeface="+mj-lt"/>
              <a:buAutoNum type="alphaLcPeriod"/>
            </a:pPr>
            <a:r>
              <a:rPr lang="en-IN" sz="1921" dirty="0"/>
              <a:t>Automating processes that include repetitive, cognitive tasks</a:t>
            </a:r>
          </a:p>
          <a:p>
            <a:pPr marL="329431" indent="-329431">
              <a:lnSpc>
                <a:spcPct val="100000"/>
              </a:lnSpc>
              <a:spcBef>
                <a:spcPts val="0"/>
              </a:spcBef>
              <a:spcAft>
                <a:spcPts val="721"/>
              </a:spcAft>
              <a:buFont typeface="+mj-lt"/>
              <a:buAutoNum type="alphaLcPeriod"/>
            </a:pPr>
            <a:r>
              <a:rPr lang="en-IN" sz="1921" dirty="0"/>
              <a:t>Extracting patterns from big data</a:t>
            </a:r>
          </a:p>
          <a:p>
            <a:pPr marL="329431" indent="-329431">
              <a:lnSpc>
                <a:spcPct val="100000"/>
              </a:lnSpc>
              <a:spcBef>
                <a:spcPts val="0"/>
              </a:spcBef>
              <a:spcAft>
                <a:spcPts val="721"/>
              </a:spcAft>
              <a:buFont typeface="+mj-lt"/>
              <a:buAutoNum type="alphaLcPeriod"/>
            </a:pPr>
            <a:r>
              <a:rPr lang="en-IN" sz="1921" dirty="0"/>
              <a:t>Simulating business strategies under uncertain futures</a:t>
            </a:r>
          </a:p>
          <a:p>
            <a:pPr marL="329431" indent="-329431">
              <a:lnSpc>
                <a:spcPct val="100000"/>
              </a:lnSpc>
              <a:spcBef>
                <a:spcPts val="0"/>
              </a:spcBef>
              <a:spcAft>
                <a:spcPts val="721"/>
              </a:spcAft>
              <a:buFont typeface="+mj-lt"/>
              <a:buAutoNum type="alphaLcPeriod"/>
            </a:pPr>
            <a:r>
              <a:rPr lang="en-IN" sz="1921" dirty="0"/>
              <a:t>All of the above</a:t>
            </a:r>
          </a:p>
        </p:txBody>
      </p:sp>
      <p:sp>
        <p:nvSpPr>
          <p:cNvPr id="6"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7" name="Slide Number Placeholder 2"/>
          <p:cNvSpPr>
            <a:spLocks noGrp="1"/>
          </p:cNvSpPr>
          <p:nvPr>
            <p:ph type="sldNum" sz="quarter" idx="12"/>
          </p:nvPr>
        </p:nvSpPr>
        <p:spPr>
          <a:xfrm>
            <a:off x="8046823" y="7180009"/>
            <a:ext cx="2562172" cy="147861"/>
          </a:xfrm>
        </p:spPr>
        <p:txBody>
          <a:bodyPr/>
          <a:lstStyle/>
          <a:p>
            <a:r>
              <a:rPr lang="en-US" dirty="0" smtClean="0"/>
              <a:t>85</a:t>
            </a:r>
            <a:endParaRPr lang="en-US" dirty="0"/>
          </a:p>
        </p:txBody>
      </p:sp>
    </p:spTree>
    <p:extLst>
      <p:ext uri="{BB962C8B-B14F-4D97-AF65-F5344CB8AC3E}">
        <p14:creationId xmlns:p14="http://schemas.microsoft.com/office/powerpoint/2010/main" val="4966866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CPE </a:t>
            </a:r>
            <a:r>
              <a:rPr lang="fr-FR" dirty="0" smtClean="0"/>
              <a:t>Question #</a:t>
            </a:r>
            <a:r>
              <a:rPr lang="fr-FR" dirty="0"/>
              <a:t>4</a:t>
            </a:r>
            <a:r>
              <a:rPr lang="fr-FR" dirty="0" smtClean="0"/>
              <a:t>– </a:t>
            </a:r>
            <a:r>
              <a:rPr lang="fr-FR" dirty="0"/>
              <a:t>Correct Response</a:t>
            </a:r>
            <a:endParaRPr lang="en-IN" dirty="0"/>
          </a:p>
        </p:txBody>
      </p:sp>
      <p:sp>
        <p:nvSpPr>
          <p:cNvPr id="3" name="Content Placeholder 2"/>
          <p:cNvSpPr>
            <a:spLocks noGrp="1"/>
          </p:cNvSpPr>
          <p:nvPr>
            <p:ph idx="1"/>
          </p:nvPr>
        </p:nvSpPr>
        <p:spPr>
          <a:xfrm>
            <a:off x="377464" y="2165580"/>
            <a:ext cx="10237250" cy="1909497"/>
          </a:xfrm>
        </p:spPr>
        <p:txBody>
          <a:bodyPr/>
          <a:lstStyle/>
          <a:p>
            <a:r>
              <a:rPr lang="en-IN" sz="1921" b="1" dirty="0"/>
              <a:t>Which of the following are applications of AI</a:t>
            </a:r>
            <a:r>
              <a:rPr lang="en-IN" sz="1921" b="1" dirty="0" smtClean="0"/>
              <a:t>?</a:t>
            </a:r>
          </a:p>
          <a:p>
            <a:endParaRPr lang="en-IN" sz="1000" b="1" dirty="0"/>
          </a:p>
          <a:p>
            <a:pPr marL="329431" indent="-329431">
              <a:lnSpc>
                <a:spcPct val="100000"/>
              </a:lnSpc>
              <a:spcBef>
                <a:spcPts val="0"/>
              </a:spcBef>
              <a:spcAft>
                <a:spcPts val="721"/>
              </a:spcAft>
              <a:buFont typeface="+mj-lt"/>
              <a:buAutoNum type="alphaLcPeriod"/>
            </a:pPr>
            <a:r>
              <a:rPr lang="en-IN" sz="1921" dirty="0"/>
              <a:t>Automating processes that include repetitive, cognitive tasks</a:t>
            </a:r>
          </a:p>
          <a:p>
            <a:pPr marL="329431" indent="-329431">
              <a:lnSpc>
                <a:spcPct val="100000"/>
              </a:lnSpc>
              <a:spcBef>
                <a:spcPts val="0"/>
              </a:spcBef>
              <a:spcAft>
                <a:spcPts val="721"/>
              </a:spcAft>
              <a:buFont typeface="+mj-lt"/>
              <a:buAutoNum type="alphaLcPeriod"/>
            </a:pPr>
            <a:r>
              <a:rPr lang="en-IN" sz="1921" dirty="0"/>
              <a:t>Extracting patterns from big data</a:t>
            </a:r>
          </a:p>
          <a:p>
            <a:pPr marL="329431" indent="-329431">
              <a:lnSpc>
                <a:spcPct val="100000"/>
              </a:lnSpc>
              <a:spcBef>
                <a:spcPts val="0"/>
              </a:spcBef>
              <a:spcAft>
                <a:spcPts val="721"/>
              </a:spcAft>
              <a:buFont typeface="+mj-lt"/>
              <a:buAutoNum type="alphaLcPeriod"/>
            </a:pPr>
            <a:r>
              <a:rPr lang="en-IN" sz="1921" dirty="0"/>
              <a:t>Simulating business strategies under uncertain futures</a:t>
            </a:r>
          </a:p>
          <a:p>
            <a:pPr marL="329431" indent="-329431">
              <a:lnSpc>
                <a:spcPct val="100000"/>
              </a:lnSpc>
              <a:spcBef>
                <a:spcPts val="0"/>
              </a:spcBef>
              <a:spcAft>
                <a:spcPts val="721"/>
              </a:spcAft>
              <a:buFont typeface="+mj-lt"/>
              <a:buAutoNum type="alphaLcPeriod"/>
            </a:pPr>
            <a:r>
              <a:rPr lang="en-IN" sz="1921" b="1" dirty="0">
                <a:solidFill>
                  <a:schemeClr val="tx2"/>
                </a:solidFill>
              </a:rPr>
              <a:t>All of the above</a:t>
            </a:r>
          </a:p>
        </p:txBody>
      </p:sp>
      <p:sp>
        <p:nvSpPr>
          <p:cNvPr id="6"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7" name="Slide Number Placeholder 2"/>
          <p:cNvSpPr>
            <a:spLocks noGrp="1"/>
          </p:cNvSpPr>
          <p:nvPr>
            <p:ph type="sldNum" sz="quarter" idx="12"/>
          </p:nvPr>
        </p:nvSpPr>
        <p:spPr>
          <a:xfrm>
            <a:off x="8046823" y="7180009"/>
            <a:ext cx="2562172" cy="147861"/>
          </a:xfrm>
        </p:spPr>
        <p:txBody>
          <a:bodyPr/>
          <a:lstStyle/>
          <a:p>
            <a:r>
              <a:rPr lang="en-US" dirty="0" smtClean="0"/>
              <a:t>86</a:t>
            </a:r>
            <a:endParaRPr lang="en-US" dirty="0"/>
          </a:p>
        </p:txBody>
      </p:sp>
    </p:spTree>
    <p:extLst>
      <p:ext uri="{BB962C8B-B14F-4D97-AF65-F5344CB8AC3E}">
        <p14:creationId xmlns:p14="http://schemas.microsoft.com/office/powerpoint/2010/main" val="292827106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1744" y="600928"/>
            <a:ext cx="10237250" cy="739305"/>
          </a:xfrm>
        </p:spPr>
        <p:txBody>
          <a:bodyPr numCol="1"/>
          <a:lstStyle/>
          <a:p>
            <a:r>
              <a:rPr lang="en-US" dirty="0"/>
              <a:t>Building </a:t>
            </a:r>
            <a:r>
              <a:rPr lang="en-US" dirty="0" smtClean="0"/>
              <a:t>AI and analytics </a:t>
            </a:r>
            <a:r>
              <a:rPr lang="en-US" dirty="0"/>
              <a:t>maturity requires acquiring incremental capabilities across the five dimensions within the organization</a:t>
            </a:r>
          </a:p>
        </p:txBody>
      </p:sp>
      <p:grpSp>
        <p:nvGrpSpPr>
          <p:cNvPr id="3" name="Group 2"/>
          <p:cNvGrpSpPr/>
          <p:nvPr/>
        </p:nvGrpSpPr>
        <p:grpSpPr>
          <a:xfrm>
            <a:off x="335041" y="2003268"/>
            <a:ext cx="10283984" cy="4302572"/>
            <a:chOff x="322301" y="742248"/>
            <a:chExt cx="8721052" cy="3648680"/>
          </a:xfrm>
        </p:grpSpPr>
        <p:sp>
          <p:nvSpPr>
            <p:cNvPr id="27" name="TextBox 26"/>
            <p:cNvSpPr txBox="1"/>
            <p:nvPr/>
          </p:nvSpPr>
          <p:spPr>
            <a:xfrm>
              <a:off x="3889447" y="3262275"/>
              <a:ext cx="1461971" cy="1073651"/>
            </a:xfrm>
            <a:prstGeom prst="rect">
              <a:avLst/>
            </a:prstGeom>
            <a:noFill/>
          </p:spPr>
          <p:txBody>
            <a:bodyPr wrap="square" lIns="0" tIns="0" rIns="0" bIns="0" numCol="1" rtlCol="0">
              <a:noAutofit/>
            </a:bodyPr>
            <a:lstStyle/>
            <a:p>
              <a:pPr marL="142754" indent="-142754">
                <a:buFont typeface="Arial" panose="020B0604020202020204" pitchFamily="34" charset="0"/>
                <a:buChar char="•"/>
              </a:pPr>
              <a:r>
                <a:rPr lang="en-US" sz="961" dirty="0">
                  <a:latin typeface="+mj-lt"/>
                </a:rPr>
                <a:t>Functional/BU focused analyst teams with some shared process /infrastructure</a:t>
              </a:r>
            </a:p>
            <a:p>
              <a:pPr marL="142754" indent="-142754">
                <a:buFont typeface="Arial" panose="020B0604020202020204" pitchFamily="34" charset="0"/>
                <a:buChar char="•"/>
              </a:pPr>
              <a:r>
                <a:rPr lang="en-US" sz="961" dirty="0">
                  <a:latin typeface="+mj-lt"/>
                </a:rPr>
                <a:t>Defined process with clear governance structure to deliver consistent outcomes</a:t>
              </a:r>
            </a:p>
            <a:p>
              <a:pPr marL="142754" indent="-142754">
                <a:buFont typeface="Arial" panose="020B0604020202020204" pitchFamily="34" charset="0"/>
                <a:buChar char="•"/>
              </a:pPr>
              <a:r>
                <a:rPr lang="en-US" sz="961" dirty="0">
                  <a:latin typeface="+mj-lt"/>
                </a:rPr>
                <a:t>Culture with moderate support for data-driven decision making</a:t>
              </a:r>
            </a:p>
            <a:p>
              <a:pPr marL="142754" indent="-142754">
                <a:buFont typeface="Arial" panose="020B0604020202020204" pitchFamily="34" charset="0"/>
                <a:buChar char="•"/>
              </a:pPr>
              <a:endParaRPr lang="en-US" sz="961" dirty="0">
                <a:latin typeface="+mj-lt"/>
              </a:endParaRPr>
            </a:p>
          </p:txBody>
        </p:sp>
        <p:sp>
          <p:nvSpPr>
            <p:cNvPr id="28" name="TextBox 43"/>
            <p:cNvSpPr txBox="1">
              <a:spLocks noChangeArrowheads="1"/>
            </p:cNvSpPr>
            <p:nvPr/>
          </p:nvSpPr>
          <p:spPr>
            <a:xfrm>
              <a:off x="322301" y="742248"/>
              <a:ext cx="6022848" cy="285144"/>
            </a:xfrm>
            <a:prstGeom prst="rect">
              <a:avLst/>
            </a:prstGeom>
            <a:noFill/>
            <a:ln w="9525">
              <a:noFill/>
              <a:miter lim="800000"/>
              <a:headEnd/>
              <a:tailEnd/>
            </a:ln>
            <a:effectLst/>
          </p:spPr>
          <p:txBody>
            <a:bodyPr wrap="square" lIns="54904" rIns="54904" numCol="1">
              <a:spAutoFit/>
            </a:bodyPr>
            <a:lstStyle/>
            <a:p>
              <a:pPr eaLnBrk="0" hangingPunct="0">
                <a:lnSpc>
                  <a:spcPct val="110000"/>
                </a:lnSpc>
                <a:defRPr/>
              </a:pPr>
              <a:r>
                <a:rPr lang="en-US" sz="1441" b="1" i="1" kern="0" dirty="0">
                  <a:solidFill>
                    <a:srgbClr val="000000"/>
                  </a:solidFill>
                  <a:latin typeface="Georgia"/>
                </a:rPr>
                <a:t>Desired Capabilities across Maturity Stages</a:t>
              </a:r>
            </a:p>
          </p:txBody>
        </p:sp>
        <p:sp>
          <p:nvSpPr>
            <p:cNvPr id="29" name="TextBox 28"/>
            <p:cNvSpPr txBox="1"/>
            <p:nvPr/>
          </p:nvSpPr>
          <p:spPr>
            <a:xfrm>
              <a:off x="3889447" y="2240761"/>
              <a:ext cx="1461971" cy="1003116"/>
            </a:xfrm>
            <a:prstGeom prst="rect">
              <a:avLst/>
            </a:prstGeom>
            <a:noFill/>
          </p:spPr>
          <p:txBody>
            <a:bodyPr wrap="square" lIns="0" tIns="0" rIns="0" bIns="0" numCol="1" rtlCol="0">
              <a:spAutoFit/>
            </a:bodyPr>
            <a:lstStyle/>
            <a:p>
              <a:pPr marL="142754" indent="-142754">
                <a:buFont typeface="Arial" panose="020B0604020202020204" pitchFamily="34" charset="0"/>
                <a:buChar char="•"/>
              </a:pPr>
              <a:r>
                <a:rPr lang="en-US" sz="961" dirty="0">
                  <a:latin typeface="+mj-lt"/>
                </a:rPr>
                <a:t>Some modeling ability within functional areas</a:t>
              </a:r>
            </a:p>
            <a:p>
              <a:pPr marL="142754" indent="-142754">
                <a:buFont typeface="Arial" panose="020B0604020202020204" pitchFamily="34" charset="0"/>
                <a:buChar char="•"/>
              </a:pPr>
              <a:r>
                <a:rPr lang="en-US" sz="961" dirty="0">
                  <a:latin typeface="+mj-lt"/>
                </a:rPr>
                <a:t>Functional areas have developed high data quality within their areas</a:t>
              </a:r>
            </a:p>
            <a:p>
              <a:pPr marL="142754" indent="-142754">
                <a:buFont typeface="Arial" panose="020B0604020202020204" pitchFamily="34" charset="0"/>
                <a:buChar char="•"/>
              </a:pPr>
              <a:r>
                <a:rPr lang="en-US" sz="961" dirty="0">
                  <a:latin typeface="+mj-lt"/>
                </a:rPr>
                <a:t>New measurement points added to operations processes</a:t>
              </a:r>
            </a:p>
          </p:txBody>
        </p:sp>
        <p:sp>
          <p:nvSpPr>
            <p:cNvPr id="30" name="TextBox 29"/>
            <p:cNvSpPr txBox="1"/>
            <p:nvPr/>
          </p:nvSpPr>
          <p:spPr>
            <a:xfrm>
              <a:off x="2335284" y="2240761"/>
              <a:ext cx="1461971" cy="1128506"/>
            </a:xfrm>
            <a:prstGeom prst="rect">
              <a:avLst/>
            </a:prstGeom>
            <a:noFill/>
          </p:spPr>
          <p:txBody>
            <a:bodyPr wrap="square" lIns="0" tIns="0" rIns="0" bIns="0" numCol="1" rtlCol="0">
              <a:spAutoFit/>
            </a:bodyPr>
            <a:lstStyle/>
            <a:p>
              <a:pPr marL="142754" indent="-142754">
                <a:buFont typeface="Arial" panose="020B0604020202020204" pitchFamily="34" charset="0"/>
                <a:buChar char="•"/>
              </a:pPr>
              <a:r>
                <a:rPr lang="en-US" sz="961" dirty="0">
                  <a:latin typeface="+mj-lt"/>
                </a:rPr>
                <a:t>Canned reports or dashboards focused on “reporting the news”</a:t>
              </a:r>
            </a:p>
            <a:p>
              <a:pPr marL="142754" indent="-142754">
                <a:buFont typeface="Arial" panose="020B0604020202020204" pitchFamily="34" charset="0"/>
                <a:buChar char="•"/>
              </a:pPr>
              <a:r>
                <a:rPr lang="en-US" sz="961" dirty="0">
                  <a:latin typeface="+mj-lt"/>
                </a:rPr>
                <a:t>Little-to-no modeling functionality</a:t>
              </a:r>
            </a:p>
            <a:p>
              <a:pPr marL="142754" indent="-142754">
                <a:buFont typeface="Arial" panose="020B0604020202020204" pitchFamily="34" charset="0"/>
                <a:buChar char="•"/>
              </a:pPr>
              <a:r>
                <a:rPr lang="en-US" sz="961" dirty="0">
                  <a:latin typeface="+mj-lt"/>
                </a:rPr>
                <a:t>Data quality reliant upon significant manual adjustments</a:t>
              </a:r>
            </a:p>
            <a:p>
              <a:pPr marL="142754" indent="-142754">
                <a:buFont typeface="Arial" panose="020B0604020202020204" pitchFamily="34" charset="0"/>
                <a:buChar char="•"/>
              </a:pPr>
              <a:endParaRPr lang="en-US" sz="961" dirty="0">
                <a:latin typeface="+mj-lt"/>
              </a:endParaRPr>
            </a:p>
          </p:txBody>
        </p:sp>
        <p:sp>
          <p:nvSpPr>
            <p:cNvPr id="31" name="TextBox 30"/>
            <p:cNvSpPr txBox="1"/>
            <p:nvPr/>
          </p:nvSpPr>
          <p:spPr>
            <a:xfrm>
              <a:off x="854603" y="2240761"/>
              <a:ext cx="1460442" cy="642608"/>
            </a:xfrm>
            <a:prstGeom prst="rect">
              <a:avLst/>
            </a:prstGeom>
            <a:noFill/>
          </p:spPr>
          <p:txBody>
            <a:bodyPr wrap="square" lIns="0" tIns="0" rIns="0" bIns="0" numCol="1" rtlCol="0">
              <a:spAutoFit/>
            </a:bodyPr>
            <a:lstStyle/>
            <a:p>
              <a:pPr marL="142754" indent="-142754">
                <a:buFont typeface="Arial" panose="020B0604020202020204" pitchFamily="34" charset="0"/>
                <a:buChar char="•"/>
              </a:pPr>
              <a:r>
                <a:rPr lang="en-US" sz="961" dirty="0">
                  <a:latin typeface="+mj-lt"/>
                </a:rPr>
                <a:t>Delayed access to data</a:t>
              </a:r>
            </a:p>
            <a:p>
              <a:pPr marL="142754" indent="-142754">
                <a:buFont typeface="Arial" panose="020B0604020202020204" pitchFamily="34" charset="0"/>
                <a:buChar char="•"/>
              </a:pPr>
              <a:r>
                <a:rPr lang="en-US" sz="961" dirty="0">
                  <a:latin typeface="+mj-lt"/>
                </a:rPr>
                <a:t>Functional integration, aggregation</a:t>
              </a:r>
            </a:p>
            <a:p>
              <a:pPr marL="142754" indent="-142754">
                <a:buFont typeface="Arial" panose="020B0604020202020204" pitchFamily="34" charset="0"/>
                <a:buChar char="•"/>
              </a:pPr>
              <a:r>
                <a:rPr lang="en-US" sz="961" dirty="0">
                  <a:latin typeface="+mj-lt"/>
                </a:rPr>
                <a:t>Limited and delayed metrics</a:t>
              </a:r>
              <a:endParaRPr lang="en-US" sz="1081" dirty="0">
                <a:latin typeface="+mj-lt"/>
              </a:endParaRPr>
            </a:p>
            <a:p>
              <a:pPr marL="142754" indent="-142754">
                <a:buFont typeface="Arial" panose="020B0604020202020204" pitchFamily="34" charset="0"/>
                <a:buChar char="•"/>
              </a:pPr>
              <a:endParaRPr lang="en-US" sz="1081" dirty="0">
                <a:latin typeface="+mj-lt"/>
              </a:endParaRPr>
            </a:p>
          </p:txBody>
        </p:sp>
        <p:sp>
          <p:nvSpPr>
            <p:cNvPr id="32" name="TextBox 31"/>
            <p:cNvSpPr txBox="1"/>
            <p:nvPr/>
          </p:nvSpPr>
          <p:spPr>
            <a:xfrm>
              <a:off x="5458670" y="2240761"/>
              <a:ext cx="1461971" cy="1003116"/>
            </a:xfrm>
            <a:prstGeom prst="rect">
              <a:avLst/>
            </a:prstGeom>
            <a:noFill/>
          </p:spPr>
          <p:txBody>
            <a:bodyPr wrap="square" lIns="0" tIns="0" rIns="0" bIns="0" numCol="1" rtlCol="0">
              <a:spAutoFit/>
            </a:bodyPr>
            <a:lstStyle/>
            <a:p>
              <a:pPr marL="142754" indent="-142754">
                <a:buFont typeface="Arial" panose="020B0604020202020204" pitchFamily="34" charset="0"/>
                <a:buChar char="•"/>
              </a:pPr>
              <a:r>
                <a:rPr lang="en-US" sz="961" dirty="0">
                  <a:latin typeface="+mj-lt"/>
                </a:rPr>
                <a:t>Advanced modeling being used to evaluate decisions across functional areas</a:t>
              </a:r>
            </a:p>
            <a:p>
              <a:pPr marL="142754" indent="-142754">
                <a:buFont typeface="Arial" panose="020B0604020202020204" pitchFamily="34" charset="0"/>
                <a:buChar char="•"/>
              </a:pPr>
              <a:r>
                <a:rPr lang="en-US" sz="961" dirty="0">
                  <a:latin typeface="+mj-lt"/>
                </a:rPr>
                <a:t>Information integrated across the organization from a single, recognized source</a:t>
              </a:r>
            </a:p>
            <a:p>
              <a:pPr marL="142754" indent="-142754">
                <a:buFont typeface="Arial" panose="020B0604020202020204" pitchFamily="34" charset="0"/>
                <a:buChar char="•"/>
              </a:pPr>
              <a:r>
                <a:rPr lang="en-US" sz="961" dirty="0">
                  <a:latin typeface="+mj-lt"/>
                </a:rPr>
                <a:t>Increased role and user based security</a:t>
              </a:r>
              <a:endParaRPr lang="en-US" sz="1081" dirty="0">
                <a:latin typeface="+mj-lt"/>
              </a:endParaRPr>
            </a:p>
          </p:txBody>
        </p:sp>
        <p:sp>
          <p:nvSpPr>
            <p:cNvPr id="33" name="TextBox 32"/>
            <p:cNvSpPr txBox="1"/>
            <p:nvPr/>
          </p:nvSpPr>
          <p:spPr>
            <a:xfrm>
              <a:off x="7043879" y="2240761"/>
              <a:ext cx="1461971" cy="1003116"/>
            </a:xfrm>
            <a:prstGeom prst="rect">
              <a:avLst/>
            </a:prstGeom>
            <a:noFill/>
          </p:spPr>
          <p:txBody>
            <a:bodyPr wrap="square" lIns="0" tIns="0" rIns="0" bIns="0" numCol="1" rtlCol="0">
              <a:spAutoFit/>
            </a:bodyPr>
            <a:lstStyle/>
            <a:p>
              <a:pPr marL="142754" indent="-142754">
                <a:buFont typeface="Arial" panose="020B0604020202020204" pitchFamily="34" charset="0"/>
                <a:buChar char="•"/>
              </a:pPr>
              <a:r>
                <a:rPr lang="en-US" sz="961" dirty="0">
                  <a:latin typeface="+mj-lt"/>
                </a:rPr>
                <a:t>Integrated internal and external data to create new offerings and solutions</a:t>
              </a:r>
            </a:p>
            <a:p>
              <a:pPr marL="142754" indent="-142754">
                <a:buFont typeface="Arial" panose="020B0604020202020204" pitchFamily="34" charset="0"/>
                <a:buChar char="•"/>
              </a:pPr>
              <a:r>
                <a:rPr lang="en-US" sz="961" dirty="0">
                  <a:latin typeface="+mj-lt"/>
                </a:rPr>
                <a:t>Pervasive institution of a Service Oriented Architecture</a:t>
              </a:r>
            </a:p>
            <a:p>
              <a:pPr marL="142754" indent="-142754">
                <a:buFont typeface="Arial" panose="020B0604020202020204" pitchFamily="34" charset="0"/>
                <a:buChar char="•"/>
              </a:pPr>
              <a:r>
                <a:rPr lang="en-US" sz="961" dirty="0">
                  <a:latin typeface="+mj-lt"/>
                </a:rPr>
                <a:t>Increased enterprise information security</a:t>
              </a:r>
              <a:endParaRPr lang="en-US" sz="1081" dirty="0">
                <a:latin typeface="+mj-lt"/>
              </a:endParaRPr>
            </a:p>
          </p:txBody>
        </p:sp>
        <p:cxnSp>
          <p:nvCxnSpPr>
            <p:cNvPr id="34" name="Straight Connector 33"/>
            <p:cNvCxnSpPr/>
            <p:nvPr/>
          </p:nvCxnSpPr>
          <p:spPr>
            <a:xfrm>
              <a:off x="806675" y="3246748"/>
              <a:ext cx="790325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54603" y="3262276"/>
              <a:ext cx="1460442" cy="1107378"/>
            </a:xfrm>
            <a:prstGeom prst="rect">
              <a:avLst/>
            </a:prstGeom>
            <a:noFill/>
          </p:spPr>
          <p:txBody>
            <a:bodyPr wrap="square" lIns="0" tIns="0" rIns="0" bIns="0" numCol="1" rtlCol="0">
              <a:noAutofit/>
            </a:bodyPr>
            <a:lstStyle/>
            <a:p>
              <a:pPr marL="142754" indent="-142754">
                <a:buFont typeface="Arial" panose="020B0604020202020204" pitchFamily="34" charset="0"/>
                <a:buChar char="•"/>
              </a:pPr>
              <a:r>
                <a:rPr lang="en-US" sz="961" dirty="0">
                  <a:latin typeface="+mj-lt"/>
                </a:rPr>
                <a:t>Pockets of analyst experts service specific functions/business units</a:t>
              </a:r>
            </a:p>
            <a:p>
              <a:pPr marL="142754" indent="-142754">
                <a:buFont typeface="Arial" panose="020B0604020202020204" pitchFamily="34" charset="0"/>
                <a:buChar char="•"/>
              </a:pPr>
              <a:r>
                <a:rPr lang="en-US" sz="961" dirty="0">
                  <a:latin typeface="+mj-lt"/>
                </a:rPr>
                <a:t>Little to no data governance process</a:t>
              </a:r>
            </a:p>
            <a:p>
              <a:pPr marL="142754" indent="-142754">
                <a:buFont typeface="Arial" panose="020B0604020202020204" pitchFamily="34" charset="0"/>
                <a:buChar char="•"/>
              </a:pPr>
              <a:r>
                <a:rPr lang="en-US" sz="961" dirty="0">
                  <a:latin typeface="+mj-lt"/>
                </a:rPr>
                <a:t>Skepticism of data as a powerful tool in decision making</a:t>
              </a:r>
              <a:endParaRPr lang="en-US" sz="1081" dirty="0">
                <a:latin typeface="+mj-lt"/>
              </a:endParaRPr>
            </a:p>
          </p:txBody>
        </p:sp>
        <p:sp>
          <p:nvSpPr>
            <p:cNvPr id="38" name="TextBox 37"/>
            <p:cNvSpPr txBox="1"/>
            <p:nvPr/>
          </p:nvSpPr>
          <p:spPr>
            <a:xfrm>
              <a:off x="2335284" y="3262275"/>
              <a:ext cx="1461971" cy="1086886"/>
            </a:xfrm>
            <a:prstGeom prst="rect">
              <a:avLst/>
            </a:prstGeom>
            <a:noFill/>
          </p:spPr>
          <p:txBody>
            <a:bodyPr wrap="square" lIns="0" tIns="0" rIns="0" bIns="0" numCol="1" rtlCol="0">
              <a:noAutofit/>
            </a:bodyPr>
            <a:lstStyle/>
            <a:p>
              <a:pPr marL="142754" indent="-142754">
                <a:buFont typeface="Arial" panose="020B0604020202020204" pitchFamily="34" charset="0"/>
                <a:buChar char="•"/>
              </a:pPr>
              <a:r>
                <a:rPr lang="en-US" sz="961" dirty="0">
                  <a:latin typeface="+mj-lt"/>
                </a:rPr>
                <a:t>Functional/BU analysts with limited coordination</a:t>
              </a:r>
            </a:p>
            <a:p>
              <a:pPr marL="142754" indent="-142754">
                <a:buFont typeface="Arial" panose="020B0604020202020204" pitchFamily="34" charset="0"/>
                <a:buChar char="•"/>
              </a:pPr>
              <a:r>
                <a:rPr lang="en-US" sz="961" dirty="0">
                  <a:latin typeface="+mj-lt"/>
                </a:rPr>
                <a:t>Rudimentary data governance processes</a:t>
              </a:r>
            </a:p>
            <a:p>
              <a:pPr marL="142754" indent="-142754">
                <a:buFont typeface="Arial" panose="020B0604020202020204" pitchFamily="34" charset="0"/>
                <a:buChar char="•"/>
              </a:pPr>
              <a:r>
                <a:rPr lang="en-US" sz="961" dirty="0">
                  <a:latin typeface="+mj-lt"/>
                </a:rPr>
                <a:t>Understanding of data as a decision tool at a theoretical level, but not practically</a:t>
              </a:r>
            </a:p>
          </p:txBody>
        </p:sp>
        <p:sp>
          <p:nvSpPr>
            <p:cNvPr id="41" name="TextBox 40"/>
            <p:cNvSpPr txBox="1"/>
            <p:nvPr/>
          </p:nvSpPr>
          <p:spPr>
            <a:xfrm rot="16200000">
              <a:off x="-14637" y="3737868"/>
              <a:ext cx="954880" cy="250779"/>
            </a:xfrm>
            <a:prstGeom prst="rect">
              <a:avLst/>
            </a:prstGeom>
            <a:noFill/>
          </p:spPr>
          <p:txBody>
            <a:bodyPr wrap="square" lIns="0" tIns="0" rIns="0" bIns="0" numCol="1" rtlCol="0">
              <a:spAutoFit/>
            </a:bodyPr>
            <a:lstStyle/>
            <a:p>
              <a:pPr algn="ctr"/>
              <a:r>
                <a:rPr lang="en-US" sz="961" b="1" dirty="0">
                  <a:latin typeface="+mj-lt"/>
                </a:rPr>
                <a:t>Operating Model &amp; Culture</a:t>
              </a:r>
            </a:p>
          </p:txBody>
        </p:sp>
        <p:sp>
          <p:nvSpPr>
            <p:cNvPr id="42" name="TextBox 41"/>
            <p:cNvSpPr txBox="1"/>
            <p:nvPr/>
          </p:nvSpPr>
          <p:spPr>
            <a:xfrm rot="16200000">
              <a:off x="229535" y="1850017"/>
              <a:ext cx="466534" cy="250779"/>
            </a:xfrm>
            <a:prstGeom prst="rect">
              <a:avLst/>
            </a:prstGeom>
            <a:noFill/>
          </p:spPr>
          <p:txBody>
            <a:bodyPr wrap="square" lIns="0" tIns="0" rIns="0" bIns="0" numCol="1" rtlCol="0">
              <a:spAutoFit/>
            </a:bodyPr>
            <a:lstStyle/>
            <a:p>
              <a:pPr algn="ctr"/>
              <a:r>
                <a:rPr lang="en-US" sz="961" b="1" dirty="0">
                  <a:latin typeface="+mj-lt"/>
                </a:rPr>
                <a:t>Bus. Strategy</a:t>
              </a:r>
            </a:p>
          </p:txBody>
        </p:sp>
        <p:sp>
          <p:nvSpPr>
            <p:cNvPr id="64" name="TextBox 63"/>
            <p:cNvSpPr txBox="1"/>
            <p:nvPr/>
          </p:nvSpPr>
          <p:spPr>
            <a:xfrm>
              <a:off x="854602" y="1718041"/>
              <a:ext cx="1461971" cy="499854"/>
            </a:xfrm>
            <a:prstGeom prst="rect">
              <a:avLst/>
            </a:prstGeom>
            <a:noFill/>
          </p:spPr>
          <p:txBody>
            <a:bodyPr wrap="square" lIns="0" tIns="0" rIns="0" bIns="0" numCol="1" rtlCol="0">
              <a:noAutofit/>
            </a:bodyPr>
            <a:lstStyle/>
            <a:p>
              <a:pPr marL="142754" indent="-142754">
                <a:buFont typeface="Arial" panose="020B0604020202020204" pitchFamily="34" charset="0"/>
                <a:buChar char="•"/>
              </a:pPr>
              <a:r>
                <a:rPr lang="en-US" sz="961" dirty="0">
                  <a:latin typeface="+mj-lt"/>
                </a:rPr>
                <a:t>Analytics processes performed without business context or relevance to stakeholders</a:t>
              </a:r>
              <a:endParaRPr lang="en-US" sz="1081" dirty="0">
                <a:latin typeface="+mj-lt"/>
              </a:endParaRPr>
            </a:p>
            <a:p>
              <a:pPr marL="142754" indent="-142754">
                <a:buFont typeface="Arial" panose="020B0604020202020204" pitchFamily="34" charset="0"/>
                <a:buChar char="•"/>
              </a:pPr>
              <a:endParaRPr lang="en-US" sz="1081" dirty="0">
                <a:latin typeface="+mj-lt"/>
              </a:endParaRPr>
            </a:p>
          </p:txBody>
        </p:sp>
        <p:sp>
          <p:nvSpPr>
            <p:cNvPr id="65" name="TextBox 64"/>
            <p:cNvSpPr txBox="1"/>
            <p:nvPr/>
          </p:nvSpPr>
          <p:spPr>
            <a:xfrm>
              <a:off x="2335284" y="1693798"/>
              <a:ext cx="1461971" cy="431500"/>
            </a:xfrm>
            <a:prstGeom prst="rect">
              <a:avLst/>
            </a:prstGeom>
            <a:noFill/>
          </p:spPr>
          <p:txBody>
            <a:bodyPr wrap="square" lIns="0" tIns="0" rIns="0" bIns="0" numCol="1" rtlCol="0">
              <a:noAutofit/>
            </a:bodyPr>
            <a:lstStyle/>
            <a:p>
              <a:pPr marL="142754" indent="-142754">
                <a:buFont typeface="Arial" panose="020B0604020202020204" pitchFamily="34" charset="0"/>
                <a:buChar char="•"/>
              </a:pPr>
              <a:r>
                <a:rPr lang="en-US" sz="961" dirty="0">
                  <a:latin typeface="+mj-lt"/>
                </a:rPr>
                <a:t>Business context considered in isolation by analytics team without communication with stakeholders</a:t>
              </a:r>
              <a:endParaRPr lang="en-US" sz="1081" dirty="0">
                <a:latin typeface="+mj-lt"/>
              </a:endParaRPr>
            </a:p>
            <a:p>
              <a:pPr marL="142754" indent="-142754">
                <a:buFont typeface="Arial" panose="020B0604020202020204" pitchFamily="34" charset="0"/>
                <a:buChar char="•"/>
              </a:pPr>
              <a:endParaRPr lang="en-US" sz="1081" dirty="0">
                <a:latin typeface="+mj-lt"/>
              </a:endParaRPr>
            </a:p>
          </p:txBody>
        </p:sp>
        <p:sp>
          <p:nvSpPr>
            <p:cNvPr id="66" name="TextBox 65"/>
            <p:cNvSpPr txBox="1"/>
            <p:nvPr/>
          </p:nvSpPr>
          <p:spPr>
            <a:xfrm>
              <a:off x="3889447" y="1636964"/>
              <a:ext cx="1461971" cy="462468"/>
            </a:xfrm>
            <a:prstGeom prst="rect">
              <a:avLst/>
            </a:prstGeom>
            <a:noFill/>
          </p:spPr>
          <p:txBody>
            <a:bodyPr wrap="square" lIns="0" tIns="0" rIns="0" bIns="0" numCol="1" rtlCol="0">
              <a:noAutofit/>
            </a:bodyPr>
            <a:lstStyle/>
            <a:p>
              <a:pPr marL="142754" indent="-142754">
                <a:buFont typeface="Arial" panose="020B0604020202020204" pitchFamily="34" charset="0"/>
                <a:buChar char="•"/>
              </a:pPr>
              <a:r>
                <a:rPr lang="en-US" sz="961" dirty="0">
                  <a:latin typeface="+mj-lt"/>
                </a:rPr>
                <a:t>Analytics performed at request of business stakeholders with thought to business context</a:t>
              </a:r>
              <a:endParaRPr lang="en-US" sz="1081" dirty="0">
                <a:latin typeface="+mj-lt"/>
              </a:endParaRPr>
            </a:p>
          </p:txBody>
        </p:sp>
        <p:sp>
          <p:nvSpPr>
            <p:cNvPr id="67" name="TextBox 66"/>
            <p:cNvSpPr txBox="1"/>
            <p:nvPr/>
          </p:nvSpPr>
          <p:spPr>
            <a:xfrm>
              <a:off x="5458670" y="1572633"/>
              <a:ext cx="1461971" cy="524422"/>
            </a:xfrm>
            <a:prstGeom prst="rect">
              <a:avLst/>
            </a:prstGeom>
            <a:noFill/>
          </p:spPr>
          <p:txBody>
            <a:bodyPr wrap="square" lIns="0" tIns="0" rIns="0" bIns="0" numCol="1" rtlCol="0">
              <a:noAutofit/>
            </a:bodyPr>
            <a:lstStyle/>
            <a:p>
              <a:pPr marL="142754" indent="-142754">
                <a:buFont typeface="Arial" panose="020B0604020202020204" pitchFamily="34" charset="0"/>
                <a:buChar char="•"/>
              </a:pPr>
              <a:r>
                <a:rPr lang="en-US" sz="961" dirty="0">
                  <a:latin typeface="+mj-lt"/>
                </a:rPr>
                <a:t>Analytics team communicates with business stakeholders proactively to understand context and use cases for analytics</a:t>
              </a:r>
              <a:endParaRPr lang="en-US" sz="1081" dirty="0">
                <a:latin typeface="+mj-lt"/>
              </a:endParaRPr>
            </a:p>
            <a:p>
              <a:pPr marL="142754" indent="-142754">
                <a:buFont typeface="Arial" panose="020B0604020202020204" pitchFamily="34" charset="0"/>
                <a:buChar char="•"/>
              </a:pPr>
              <a:endParaRPr lang="en-US" sz="1081" dirty="0">
                <a:latin typeface="+mj-lt"/>
              </a:endParaRPr>
            </a:p>
          </p:txBody>
        </p:sp>
        <p:sp>
          <p:nvSpPr>
            <p:cNvPr id="68" name="TextBox 67"/>
            <p:cNvSpPr txBox="1"/>
            <p:nvPr/>
          </p:nvSpPr>
          <p:spPr>
            <a:xfrm>
              <a:off x="7043879" y="1551168"/>
              <a:ext cx="1461971" cy="580598"/>
            </a:xfrm>
            <a:prstGeom prst="rect">
              <a:avLst/>
            </a:prstGeom>
            <a:noFill/>
          </p:spPr>
          <p:txBody>
            <a:bodyPr wrap="square" lIns="0" tIns="0" rIns="0" bIns="0" numCol="1" rtlCol="0">
              <a:noAutofit/>
            </a:bodyPr>
            <a:lstStyle/>
            <a:p>
              <a:pPr marL="142754" indent="-142754">
                <a:buFont typeface="Arial" panose="020B0604020202020204" pitchFamily="34" charset="0"/>
                <a:buChar char="•"/>
              </a:pPr>
              <a:r>
                <a:rPr lang="en-US" sz="961" dirty="0">
                  <a:latin typeface="+mj-lt"/>
                </a:rPr>
                <a:t>Ongoing dialogue between business stakeholders and analytics team to determine best opportunities to use analytics in the business</a:t>
              </a:r>
            </a:p>
          </p:txBody>
        </p:sp>
        <p:cxnSp>
          <p:nvCxnSpPr>
            <p:cNvPr id="69" name="Straight Connector 68"/>
            <p:cNvCxnSpPr/>
            <p:nvPr/>
          </p:nvCxnSpPr>
          <p:spPr>
            <a:xfrm>
              <a:off x="811139" y="2223268"/>
              <a:ext cx="78987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6200000">
              <a:off x="-121292" y="2690912"/>
              <a:ext cx="1160208" cy="250779"/>
            </a:xfrm>
            <a:prstGeom prst="rect">
              <a:avLst/>
            </a:prstGeom>
            <a:noFill/>
          </p:spPr>
          <p:txBody>
            <a:bodyPr wrap="square" lIns="0" tIns="0" rIns="0" bIns="0" numCol="1" rtlCol="0">
              <a:spAutoFit/>
            </a:bodyPr>
            <a:lstStyle/>
            <a:p>
              <a:pPr algn="ctr"/>
              <a:r>
                <a:rPr lang="en-US" sz="961" b="1" dirty="0">
                  <a:latin typeface="+mj-lt"/>
                </a:rPr>
                <a:t>Insight &amp; Analytics and Technology</a:t>
              </a:r>
            </a:p>
          </p:txBody>
        </p:sp>
        <p:sp>
          <p:nvSpPr>
            <p:cNvPr id="71" name="Freeform 70"/>
            <p:cNvSpPr/>
            <p:nvPr/>
          </p:nvSpPr>
          <p:spPr>
            <a:xfrm>
              <a:off x="541865" y="1753275"/>
              <a:ext cx="337621" cy="347904"/>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654270" tIns="654270" rIns="654268" bIns="654268" numCol="1" spcCol="1270" anchor="ctr" anchorCtr="0">
              <a:noAutofit/>
            </a:bodyPr>
            <a:lstStyle/>
            <a:p>
              <a:pPr algn="ctr" defTabSz="693942">
                <a:lnSpc>
                  <a:spcPct val="90000"/>
                </a:lnSpc>
                <a:spcBef>
                  <a:spcPct val="0"/>
                </a:spcBef>
                <a:spcAft>
                  <a:spcPct val="35000"/>
                </a:spcAft>
              </a:pPr>
              <a:r>
                <a:rPr lang="en-US" sz="961" b="1" dirty="0"/>
                <a:t>1</a:t>
              </a:r>
            </a:p>
          </p:txBody>
        </p:sp>
        <p:sp>
          <p:nvSpPr>
            <p:cNvPr id="72" name="Freeform 71"/>
            <p:cNvSpPr/>
            <p:nvPr/>
          </p:nvSpPr>
          <p:spPr>
            <a:xfrm>
              <a:off x="539335" y="2473605"/>
              <a:ext cx="342679" cy="376126"/>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654270" tIns="654270" rIns="654268" bIns="654268" numCol="1" spcCol="1270" anchor="ctr" anchorCtr="0">
              <a:noAutofit/>
            </a:bodyPr>
            <a:lstStyle/>
            <a:p>
              <a:pPr algn="ctr" defTabSz="693942">
                <a:lnSpc>
                  <a:spcPct val="90000"/>
                </a:lnSpc>
                <a:spcBef>
                  <a:spcPct val="0"/>
                </a:spcBef>
                <a:spcAft>
                  <a:spcPct val="35000"/>
                </a:spcAft>
              </a:pPr>
              <a:r>
                <a:rPr lang="en-US" sz="961" b="1" dirty="0"/>
                <a:t>2</a:t>
              </a:r>
            </a:p>
          </p:txBody>
        </p:sp>
        <p:sp>
          <p:nvSpPr>
            <p:cNvPr id="73" name="Freeform 72"/>
            <p:cNvSpPr/>
            <p:nvPr/>
          </p:nvSpPr>
          <p:spPr>
            <a:xfrm>
              <a:off x="542486" y="3819893"/>
              <a:ext cx="336378" cy="319953"/>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654270" tIns="654270" rIns="654268" bIns="654268" numCol="1" spcCol="1270" anchor="ctr" anchorCtr="0">
              <a:noAutofit/>
            </a:bodyPr>
            <a:lstStyle/>
            <a:p>
              <a:pPr algn="ctr" defTabSz="693942">
                <a:lnSpc>
                  <a:spcPct val="90000"/>
                </a:lnSpc>
                <a:spcBef>
                  <a:spcPct val="0"/>
                </a:spcBef>
                <a:spcAft>
                  <a:spcPct val="35000"/>
                </a:spcAft>
              </a:pPr>
              <a:r>
                <a:rPr lang="en-US" sz="961" b="1" dirty="0"/>
                <a:t>5</a:t>
              </a:r>
            </a:p>
          </p:txBody>
        </p:sp>
        <p:sp>
          <p:nvSpPr>
            <p:cNvPr id="74" name="Freeform 73"/>
            <p:cNvSpPr/>
            <p:nvPr/>
          </p:nvSpPr>
          <p:spPr>
            <a:xfrm>
              <a:off x="536711" y="2739520"/>
              <a:ext cx="347929" cy="344517"/>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654270" tIns="654270" rIns="654268" bIns="654268" numCol="1" spcCol="1270" anchor="ctr" anchorCtr="0">
              <a:noAutofit/>
            </a:bodyPr>
            <a:lstStyle/>
            <a:p>
              <a:pPr algn="ctr" defTabSz="693942">
                <a:lnSpc>
                  <a:spcPct val="90000"/>
                </a:lnSpc>
                <a:spcBef>
                  <a:spcPct val="0"/>
                </a:spcBef>
                <a:spcAft>
                  <a:spcPct val="35000"/>
                </a:spcAft>
              </a:pPr>
              <a:r>
                <a:rPr lang="en-US" sz="961" b="1" dirty="0"/>
                <a:t>3</a:t>
              </a:r>
            </a:p>
          </p:txBody>
        </p:sp>
        <p:sp>
          <p:nvSpPr>
            <p:cNvPr id="75" name="Freeform 74"/>
            <p:cNvSpPr/>
            <p:nvPr/>
          </p:nvSpPr>
          <p:spPr>
            <a:xfrm>
              <a:off x="556169" y="3562273"/>
              <a:ext cx="309012" cy="347733"/>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654270" tIns="654270" rIns="654268" bIns="654268" numCol="1" spcCol="1270" anchor="ctr" anchorCtr="0">
              <a:noAutofit/>
            </a:bodyPr>
            <a:lstStyle/>
            <a:p>
              <a:pPr algn="ctr" defTabSz="693942">
                <a:lnSpc>
                  <a:spcPct val="90000"/>
                </a:lnSpc>
                <a:spcBef>
                  <a:spcPct val="0"/>
                </a:spcBef>
                <a:spcAft>
                  <a:spcPct val="35000"/>
                </a:spcAft>
              </a:pPr>
              <a:r>
                <a:rPr lang="en-US" sz="961" b="1" dirty="0"/>
                <a:t>4</a:t>
              </a:r>
            </a:p>
          </p:txBody>
        </p:sp>
        <p:grpSp>
          <p:nvGrpSpPr>
            <p:cNvPr id="76" name="Group 75"/>
            <p:cNvGrpSpPr/>
            <p:nvPr/>
          </p:nvGrpSpPr>
          <p:grpSpPr>
            <a:xfrm>
              <a:off x="761473" y="1065472"/>
              <a:ext cx="8281880" cy="604933"/>
              <a:chOff x="1046062" y="2186184"/>
              <a:chExt cx="8281880" cy="660135"/>
            </a:xfrm>
          </p:grpSpPr>
          <p:sp>
            <p:nvSpPr>
              <p:cNvPr id="77" name="Right Arrow 76"/>
              <p:cNvSpPr/>
              <p:nvPr/>
            </p:nvSpPr>
            <p:spPr bwMode="ltGray">
              <a:xfrm rot="21362974">
                <a:off x="1046062" y="2237051"/>
                <a:ext cx="8281880" cy="427531"/>
              </a:xfrm>
              <a:prstGeom prst="rightArrow">
                <a:avLst>
                  <a:gd name="adj1" fmla="val 50000"/>
                  <a:gd name="adj2" fmla="val 50193"/>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5453" tIns="37726" rIns="75453" bIns="37726" numCol="1" rtlCol="0" anchor="ctr"/>
              <a:lstStyle/>
              <a:p>
                <a:pPr algn="ctr"/>
                <a:endParaRPr lang="en-US" sz="2104" u="sng" dirty="0">
                  <a:solidFill>
                    <a:srgbClr val="FFFFFF"/>
                  </a:solidFill>
                  <a:latin typeface="Georgia" pitchFamily="18" charset="0"/>
                </a:endParaRPr>
              </a:p>
            </p:txBody>
          </p:sp>
          <p:sp>
            <p:nvSpPr>
              <p:cNvPr id="78" name="Rounded Rectangle 77"/>
              <p:cNvSpPr/>
              <p:nvPr/>
            </p:nvSpPr>
            <p:spPr bwMode="ltGray">
              <a:xfrm>
                <a:off x="1149711" y="2447183"/>
                <a:ext cx="1629338" cy="399136"/>
              </a:xfrm>
              <a:prstGeom prst="roundRect">
                <a:avLst/>
              </a:prstGeom>
              <a:solidFill>
                <a:schemeClr val="accent5"/>
              </a:solidFill>
              <a:ln w="25400">
                <a:noFill/>
              </a:ln>
            </p:spPr>
            <p:txBody>
              <a:bodyPr vert="horz" wrap="square" lIns="73907" tIns="36953" rIns="73907" bIns="36953" numCol="1" rtlCol="0" anchor="ctr">
                <a:noAutofit/>
              </a:bodyPr>
              <a:lstStyle/>
              <a:p>
                <a:pPr algn="ctr"/>
                <a:r>
                  <a:rPr lang="en-US" sz="961" b="1" dirty="0">
                    <a:solidFill>
                      <a:schemeClr val="bg1"/>
                    </a:solidFill>
                    <a:latin typeface="Georgia"/>
                  </a:rPr>
                  <a:t>Level 1 </a:t>
                </a:r>
              </a:p>
              <a:p>
                <a:pPr algn="ctr"/>
                <a:r>
                  <a:rPr lang="en-US" sz="961" b="1" dirty="0">
                    <a:solidFill>
                      <a:schemeClr val="bg1"/>
                    </a:solidFill>
                    <a:latin typeface="Georgia"/>
                  </a:rPr>
                  <a:t>Limited</a:t>
                </a:r>
              </a:p>
            </p:txBody>
          </p:sp>
          <p:sp>
            <p:nvSpPr>
              <p:cNvPr id="79" name="Rounded Rectangle 78"/>
              <p:cNvSpPr/>
              <p:nvPr/>
            </p:nvSpPr>
            <p:spPr bwMode="ltGray">
              <a:xfrm>
                <a:off x="2687927" y="2388143"/>
                <a:ext cx="1554162" cy="399136"/>
              </a:xfrm>
              <a:prstGeom prst="roundRect">
                <a:avLst/>
              </a:prstGeom>
              <a:solidFill>
                <a:schemeClr val="accent4"/>
              </a:solidFill>
              <a:ln w="25400">
                <a:noFill/>
              </a:ln>
            </p:spPr>
            <p:txBody>
              <a:bodyPr vert="horz" wrap="square" lIns="73907" tIns="36953" rIns="73907" bIns="36953" numCol="1" rtlCol="0" anchor="ctr">
                <a:noAutofit/>
              </a:bodyPr>
              <a:lstStyle/>
              <a:p>
                <a:pPr algn="ctr"/>
                <a:r>
                  <a:rPr lang="en-US" sz="961" b="1" dirty="0">
                    <a:solidFill>
                      <a:schemeClr val="bg1"/>
                    </a:solidFill>
                    <a:latin typeface="Georgia"/>
                  </a:rPr>
                  <a:t>Level 2</a:t>
                </a:r>
              </a:p>
              <a:p>
                <a:pPr algn="ctr"/>
                <a:r>
                  <a:rPr lang="en-US" sz="961" b="1" dirty="0">
                    <a:solidFill>
                      <a:schemeClr val="bg1"/>
                    </a:solidFill>
                    <a:latin typeface="Georgia"/>
                  </a:rPr>
                  <a:t>Evolving</a:t>
                </a:r>
              </a:p>
            </p:txBody>
          </p:sp>
          <p:sp>
            <p:nvSpPr>
              <p:cNvPr id="80" name="Rounded Rectangle 79"/>
              <p:cNvSpPr/>
              <p:nvPr/>
            </p:nvSpPr>
            <p:spPr bwMode="ltGray">
              <a:xfrm>
                <a:off x="4166837" y="2321070"/>
                <a:ext cx="1613467" cy="399136"/>
              </a:xfrm>
              <a:prstGeom prst="roundRect">
                <a:avLst/>
              </a:prstGeom>
              <a:solidFill>
                <a:schemeClr val="accent3"/>
              </a:solidFill>
              <a:ln w="25400">
                <a:noFill/>
              </a:ln>
            </p:spPr>
            <p:txBody>
              <a:bodyPr vert="horz" wrap="square" lIns="73907" tIns="36953" rIns="73907" bIns="36953" numCol="1" rtlCol="0" anchor="ctr">
                <a:noAutofit/>
              </a:bodyPr>
              <a:lstStyle/>
              <a:p>
                <a:pPr algn="ctr"/>
                <a:r>
                  <a:rPr lang="en-US" sz="961" b="1" dirty="0">
                    <a:solidFill>
                      <a:schemeClr val="bg1"/>
                    </a:solidFill>
                    <a:latin typeface="Georgia"/>
                  </a:rPr>
                  <a:t>Level 3 Functional Excellence</a:t>
                </a:r>
              </a:p>
            </p:txBody>
          </p:sp>
          <p:sp>
            <p:nvSpPr>
              <p:cNvPr id="81" name="Rounded Rectangle 80"/>
              <p:cNvSpPr/>
              <p:nvPr/>
            </p:nvSpPr>
            <p:spPr bwMode="ltGray">
              <a:xfrm>
                <a:off x="5720998" y="2272820"/>
                <a:ext cx="1634853" cy="461383"/>
              </a:xfrm>
              <a:prstGeom prst="roundRect">
                <a:avLst/>
              </a:prstGeom>
              <a:solidFill>
                <a:schemeClr val="accent2"/>
              </a:solidFill>
              <a:ln w="25400">
                <a:noFill/>
              </a:ln>
            </p:spPr>
            <p:txBody>
              <a:bodyPr vert="horz" wrap="square" lIns="73907" tIns="36953" rIns="73907" bIns="36953" numCol="1" rtlCol="0" anchor="ctr">
                <a:noAutofit/>
              </a:bodyPr>
              <a:lstStyle/>
              <a:p>
                <a:pPr algn="ctr"/>
                <a:r>
                  <a:rPr lang="en-US" sz="961" b="1" dirty="0">
                    <a:solidFill>
                      <a:srgbClr val="FFFFFF"/>
                    </a:solidFill>
                    <a:latin typeface="Georgia"/>
                  </a:rPr>
                  <a:t>Level 4</a:t>
                </a:r>
              </a:p>
              <a:p>
                <a:pPr algn="ctr"/>
                <a:r>
                  <a:rPr lang="en-US" sz="961" b="1" dirty="0">
                    <a:solidFill>
                      <a:srgbClr val="FFFFFF"/>
                    </a:solidFill>
                    <a:latin typeface="Georgia"/>
                  </a:rPr>
                  <a:t>Integrated Excellence</a:t>
                </a:r>
              </a:p>
            </p:txBody>
          </p:sp>
          <p:sp>
            <p:nvSpPr>
              <p:cNvPr id="82" name="Rounded Rectangle 81"/>
              <p:cNvSpPr/>
              <p:nvPr/>
            </p:nvSpPr>
            <p:spPr bwMode="ltGray">
              <a:xfrm>
                <a:off x="7280774" y="2186184"/>
                <a:ext cx="1713741" cy="399135"/>
              </a:xfrm>
              <a:prstGeom prst="roundRect">
                <a:avLst/>
              </a:prstGeom>
              <a:solidFill>
                <a:schemeClr val="tx2"/>
              </a:solidFill>
              <a:ln w="25400">
                <a:noFill/>
              </a:ln>
            </p:spPr>
            <p:txBody>
              <a:bodyPr vert="horz" wrap="square" lIns="73907" tIns="36953" rIns="73907" bIns="36953" numCol="1" rtlCol="0" anchor="ctr">
                <a:noAutofit/>
              </a:bodyPr>
              <a:lstStyle/>
              <a:p>
                <a:pPr algn="ctr"/>
                <a:r>
                  <a:rPr lang="en-US" sz="961" b="1" dirty="0">
                    <a:solidFill>
                      <a:srgbClr val="FFFFFF"/>
                    </a:solidFill>
                    <a:latin typeface="Georgia"/>
                  </a:rPr>
                  <a:t>Level 5</a:t>
                </a:r>
              </a:p>
              <a:p>
                <a:pPr algn="ctr"/>
                <a:r>
                  <a:rPr lang="en-US" sz="961" b="1" dirty="0">
                    <a:solidFill>
                      <a:srgbClr val="FFFFFF"/>
                    </a:solidFill>
                    <a:latin typeface="Georgia"/>
                  </a:rPr>
                  <a:t>Information Premium</a:t>
                </a:r>
              </a:p>
            </p:txBody>
          </p:sp>
        </p:grpSp>
        <p:sp>
          <p:nvSpPr>
            <p:cNvPr id="85" name="TextBox 84"/>
            <p:cNvSpPr txBox="1"/>
            <p:nvPr/>
          </p:nvSpPr>
          <p:spPr>
            <a:xfrm>
              <a:off x="5458670" y="3262422"/>
              <a:ext cx="1461971" cy="877727"/>
            </a:xfrm>
            <a:prstGeom prst="rect">
              <a:avLst/>
            </a:prstGeom>
            <a:noFill/>
          </p:spPr>
          <p:txBody>
            <a:bodyPr wrap="square" lIns="0" tIns="0" rIns="0" bIns="0" numCol="1" rtlCol="0">
              <a:spAutoFit/>
            </a:bodyPr>
            <a:lstStyle/>
            <a:p>
              <a:pPr marL="142754" indent="-142754">
                <a:buFont typeface="Arial" panose="020B0604020202020204" pitchFamily="34" charset="0"/>
                <a:buChar char="•"/>
              </a:pPr>
              <a:r>
                <a:rPr lang="en-US" sz="961" dirty="0">
                  <a:latin typeface="+mj-lt"/>
                </a:rPr>
                <a:t>Center of Excellence with shared experts and infrastructure</a:t>
              </a:r>
            </a:p>
            <a:p>
              <a:pPr marL="142754" indent="-142754">
                <a:buFont typeface="Arial" panose="020B0604020202020204" pitchFamily="34" charset="0"/>
                <a:buChar char="•"/>
              </a:pPr>
              <a:r>
                <a:rPr lang="en-US" sz="961" dirty="0">
                  <a:latin typeface="+mj-lt"/>
                </a:rPr>
                <a:t>Clear and transparent governance through metrics</a:t>
              </a:r>
            </a:p>
            <a:p>
              <a:pPr marL="142754" indent="-142754">
                <a:buFont typeface="Arial" panose="020B0604020202020204" pitchFamily="34" charset="0"/>
                <a:buChar char="•"/>
              </a:pPr>
              <a:r>
                <a:rPr lang="en-US" sz="961" dirty="0">
                  <a:latin typeface="+mj-lt"/>
                </a:rPr>
                <a:t>Strong data-driven decision making culture</a:t>
              </a:r>
            </a:p>
          </p:txBody>
        </p:sp>
        <p:sp>
          <p:nvSpPr>
            <p:cNvPr id="86" name="TextBox 85"/>
            <p:cNvSpPr txBox="1"/>
            <p:nvPr/>
          </p:nvSpPr>
          <p:spPr>
            <a:xfrm>
              <a:off x="7043879" y="3262422"/>
              <a:ext cx="1461971" cy="1128506"/>
            </a:xfrm>
            <a:prstGeom prst="rect">
              <a:avLst/>
            </a:prstGeom>
            <a:noFill/>
          </p:spPr>
          <p:txBody>
            <a:bodyPr wrap="square" lIns="0" tIns="0" rIns="0" bIns="0" numCol="1" rtlCol="0">
              <a:spAutoFit/>
            </a:bodyPr>
            <a:lstStyle/>
            <a:p>
              <a:pPr marL="142754" indent="-142754">
                <a:buFont typeface="Arial" panose="020B0604020202020204" pitchFamily="34" charset="0"/>
                <a:buChar char="•"/>
              </a:pPr>
              <a:r>
                <a:rPr lang="en-US" sz="961" dirty="0">
                  <a:latin typeface="+mj-lt"/>
                </a:rPr>
                <a:t>Well-coordinated cross-functional center of excellence with consistent service model</a:t>
              </a:r>
            </a:p>
            <a:p>
              <a:pPr marL="142754" indent="-142754">
                <a:buFont typeface="Arial" panose="020B0604020202020204" pitchFamily="34" charset="0"/>
                <a:buChar char="•"/>
              </a:pPr>
              <a:r>
                <a:rPr lang="en-US" sz="961" dirty="0">
                  <a:latin typeface="+mj-lt"/>
                </a:rPr>
                <a:t>Improved culture of innovative thinking that identifies new info and opportunities to test, learn, and scale</a:t>
              </a:r>
            </a:p>
          </p:txBody>
        </p:sp>
      </p:grpSp>
      <p:sp>
        <p:nvSpPr>
          <p:cNvPr id="39" name="Slide Number Placeholder 4"/>
          <p:cNvSpPr txBox="1">
            <a:spLocks/>
          </p:cNvSpPr>
          <p:nvPr/>
        </p:nvSpPr>
        <p:spPr>
          <a:xfrm>
            <a:off x="8046823" y="6438110"/>
            <a:ext cx="2562172" cy="110928"/>
          </a:xfrm>
          <a:prstGeom prst="rect">
            <a:avLst/>
          </a:prstGeom>
        </p:spPr>
        <p:txBody>
          <a:bodyPr vert="horz" lIns="0" tIns="0" rIns="0" bIns="0" numCol="1" rtlCol="0" anchor="ctr">
            <a:spAutoFit/>
          </a:bodyPr>
          <a:lstStyle>
            <a:defPPr>
              <a:defRPr lang="en-US"/>
            </a:defPPr>
            <a:lvl1pPr marL="0" algn="r" defTabSz="914400" rtl="0" eaLnBrk="1" latinLnBrk="0" hangingPunct="1">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86CABE-753D-43F0-A1B1-13A0BF9F8660}" type="slidenum">
              <a:rPr lang="en-US" sz="721"/>
              <a:t>118</a:t>
            </a:fld>
            <a:endParaRPr lang="en-US" sz="721" dirty="0"/>
          </a:p>
        </p:txBody>
      </p:sp>
    </p:spTree>
    <p:extLst>
      <p:ext uri="{BB962C8B-B14F-4D97-AF65-F5344CB8AC3E}">
        <p14:creationId xmlns:p14="http://schemas.microsoft.com/office/powerpoint/2010/main" val="3534238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CH" dirty="0" err="1" smtClean="0"/>
              <a:t>Standardization</a:t>
            </a:r>
            <a:r>
              <a:rPr lang="fr-CH" dirty="0" smtClean="0"/>
              <a:t> in Europe/</a:t>
            </a:r>
            <a:r>
              <a:rPr lang="fr-CH" dirty="0" err="1" smtClean="0"/>
              <a:t>worldwide</a:t>
            </a:r>
            <a:endParaRPr lang="en-US" dirty="0"/>
          </a:p>
        </p:txBody>
      </p:sp>
      <p:sp>
        <p:nvSpPr>
          <p:cNvPr id="8" name="Content Placeholder 7"/>
          <p:cNvSpPr>
            <a:spLocks noGrp="1"/>
          </p:cNvSpPr>
          <p:nvPr>
            <p:ph idx="1"/>
          </p:nvPr>
        </p:nvSpPr>
        <p:spPr>
          <a:xfrm>
            <a:off x="1939968" y="2775937"/>
            <a:ext cx="6916477" cy="4048801"/>
          </a:xfrm>
        </p:spPr>
        <p:txBody>
          <a:bodyPr/>
          <a:lstStyle/>
          <a:p>
            <a:pPr marL="280189" indent="-280189">
              <a:buFont typeface="Arial" panose="020B0604020202020204" pitchFamily="34" charset="0"/>
              <a:buChar char="•"/>
            </a:pPr>
            <a:r>
              <a:rPr lang="en-US" dirty="0"/>
              <a:t>ACM Principles on Algorithmic Transparency and Accountability</a:t>
            </a:r>
          </a:p>
          <a:p>
            <a:r>
              <a:rPr lang="en-US" dirty="0" smtClean="0">
                <a:hlinkClick r:id="rId2"/>
              </a:rPr>
              <a:t>https</a:t>
            </a:r>
            <a:r>
              <a:rPr lang="en-US" dirty="0">
                <a:hlinkClick r:id="rId2"/>
              </a:rPr>
              <a:t>://www.fatml.org/resources/principles-for-accountable-algorithms</a:t>
            </a:r>
            <a:r>
              <a:rPr lang="en-US" sz="1144" dirty="0"/>
              <a:t/>
            </a:r>
            <a:br>
              <a:rPr lang="en-US" sz="1144" dirty="0"/>
            </a:br>
            <a:endParaRPr lang="en-US" sz="1144" dirty="0"/>
          </a:p>
          <a:p>
            <a:pPr marL="280189" indent="-280189">
              <a:buFont typeface="Arial" panose="020B0604020202020204" pitchFamily="34" charset="0"/>
              <a:buChar char="•"/>
            </a:pPr>
            <a:r>
              <a:rPr lang="en-US" dirty="0"/>
              <a:t>IEEE Ethics for Autonomous and Intelligent systems Working Groups:  </a:t>
            </a:r>
            <a:r>
              <a:rPr lang="en-US" dirty="0">
                <a:hlinkClick r:id="rId3"/>
              </a:rPr>
              <a:t>IEEE P7000</a:t>
            </a:r>
            <a:r>
              <a:rPr lang="en-US" dirty="0" smtClean="0">
                <a:hlinkClick r:id="rId3"/>
              </a:rPr>
              <a:t>™</a:t>
            </a:r>
            <a:r>
              <a:rPr lang="en-US" dirty="0" smtClean="0">
                <a:hlinkClick r:id="rId4"/>
              </a:rPr>
              <a:t>.</a:t>
            </a:r>
            <a:endParaRPr lang="en-US" dirty="0" smtClean="0"/>
          </a:p>
          <a:p>
            <a:r>
              <a:rPr lang="en-US" dirty="0">
                <a:hlinkClick r:id="rId5"/>
              </a:rPr>
              <a:t>http://sites.ieee.org/sagroups-7003</a:t>
            </a:r>
            <a:r>
              <a:rPr lang="en-US" dirty="0" smtClean="0">
                <a:hlinkClick r:id="rId5"/>
              </a:rPr>
              <a:t>/</a:t>
            </a:r>
            <a:endParaRPr lang="en-US" dirty="0" smtClean="0"/>
          </a:p>
          <a:p>
            <a:pPr marL="280189" indent="-280189">
              <a:buFont typeface="Arial" panose="020B0604020202020204" pitchFamily="34" charset="0"/>
              <a:buChar char="•"/>
            </a:pPr>
            <a:endParaRPr lang="en-US" dirty="0" smtClean="0"/>
          </a:p>
          <a:p>
            <a:pPr marL="280189" indent="-280189">
              <a:buFont typeface="Arial" panose="020B0604020202020204" pitchFamily="34" charset="0"/>
              <a:buChar char="•"/>
            </a:pPr>
            <a:r>
              <a:rPr lang="en-US" dirty="0"/>
              <a:t>Jan 2018 China published “Artificial Intelligence Standardization White Paper.”</a:t>
            </a:r>
            <a:endParaRPr lang="en-US" sz="1144" dirty="0"/>
          </a:p>
        </p:txBody>
      </p:sp>
      <p:sp>
        <p:nvSpPr>
          <p:cNvPr id="3" name="Slide Number Placeholder 2"/>
          <p:cNvSpPr>
            <a:spLocks noGrp="1"/>
          </p:cNvSpPr>
          <p:nvPr>
            <p:ph type="sldNum" sz="quarter" idx="12"/>
          </p:nvPr>
        </p:nvSpPr>
        <p:spPr/>
        <p:txBody>
          <a:bodyPr/>
          <a:lstStyle/>
          <a:p>
            <a:fld id="{F06B2653-D1AD-46BA-BB88-3123B5BA212E}" type="slidenum">
              <a:rPr lang="en-US" smtClean="0"/>
              <a:t>119</a:t>
            </a:fld>
            <a:endParaRPr lang="en-US"/>
          </a:p>
        </p:txBody>
      </p:sp>
      <p:sp>
        <p:nvSpPr>
          <p:cNvPr id="2" name="Rectangle 1"/>
          <p:cNvSpPr/>
          <p:nvPr/>
        </p:nvSpPr>
        <p:spPr>
          <a:xfrm>
            <a:off x="7736591" y="1396676"/>
            <a:ext cx="2239708" cy="286908"/>
          </a:xfrm>
          <a:prstGeom prst="rect">
            <a:avLst/>
          </a:prstGeom>
          <a:solidFill>
            <a:srgbClr val="FFFF00"/>
          </a:solidFill>
        </p:spPr>
        <p:txBody>
          <a:bodyPr rot="0" spcFirstLastPara="0" vertOverflow="overflow" horzOverflow="overflow" vert="horz" wrap="square" lIns="74712" tIns="37355" rIns="74712" bIns="37355" numCol="1" spcCol="0" rtlCol="0" fromWordArt="0" anchor="ctr" anchorCtr="0" forceAA="0" compatLnSpc="1">
            <a:prstTxWarp prst="textNoShape">
              <a:avLst/>
            </a:prstTxWarp>
            <a:spAutoFit/>
          </a:bodyPr>
          <a:lstStyle/>
          <a:p>
            <a:pPr algn="ctr" defTabSz="897276">
              <a:spcBef>
                <a:spcPct val="20000"/>
              </a:spcBef>
            </a:pPr>
            <a:r>
              <a:rPr lang="en-US" sz="1374" b="1" i="1" dirty="0">
                <a:solidFill>
                  <a:schemeClr val="bg1">
                    <a:lumMod val="75000"/>
                  </a:schemeClr>
                </a:solidFill>
                <a:latin typeface="Georgia"/>
              </a:rPr>
              <a:t>Still working\</a:t>
            </a:r>
          </a:p>
        </p:txBody>
      </p:sp>
    </p:spTree>
    <p:extLst>
      <p:ext uri="{BB962C8B-B14F-4D97-AF65-F5344CB8AC3E}">
        <p14:creationId xmlns:p14="http://schemas.microsoft.com/office/powerpoint/2010/main" val="3482982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err="1" smtClean="0"/>
              <a:t>History</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12</a:t>
            </a:fld>
            <a:endParaRPr lang="en-US"/>
          </a:p>
        </p:txBody>
      </p:sp>
    </p:spTree>
    <p:extLst>
      <p:ext uri="{BB962C8B-B14F-4D97-AF65-F5344CB8AC3E}">
        <p14:creationId xmlns:p14="http://schemas.microsoft.com/office/powerpoint/2010/main" val="24573111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CH" dirty="0" smtClean="0"/>
              <a:t>AI </a:t>
            </a:r>
            <a:r>
              <a:rPr lang="fr-CH" dirty="0" err="1"/>
              <a:t>s</a:t>
            </a:r>
            <a:r>
              <a:rPr lang="fr-CH" dirty="0" err="1" smtClean="0"/>
              <a:t>tandardization</a:t>
            </a:r>
            <a:r>
              <a:rPr lang="fr-CH" dirty="0" smtClean="0"/>
              <a:t> in Europe/</a:t>
            </a:r>
            <a:r>
              <a:rPr lang="fr-CH" dirty="0" err="1" smtClean="0"/>
              <a:t>worldwide</a:t>
            </a:r>
            <a:endParaRPr lang="en-US" dirty="0"/>
          </a:p>
        </p:txBody>
      </p:sp>
      <p:sp>
        <p:nvSpPr>
          <p:cNvPr id="8" name="Content Placeholder 7"/>
          <p:cNvSpPr>
            <a:spLocks noGrp="1"/>
          </p:cNvSpPr>
          <p:nvPr>
            <p:ph idx="1"/>
          </p:nvPr>
        </p:nvSpPr>
        <p:spPr>
          <a:xfrm>
            <a:off x="1308175" y="2285236"/>
            <a:ext cx="6916477" cy="3954609"/>
          </a:xfrm>
        </p:spPr>
        <p:txBody>
          <a:bodyPr/>
          <a:lstStyle/>
          <a:p>
            <a:pPr>
              <a:buFont typeface="Arial" panose="020B0604020202020204" pitchFamily="34" charset="0"/>
              <a:buChar char="•"/>
            </a:pPr>
            <a:r>
              <a:rPr lang="en-US" sz="981" dirty="0">
                <a:solidFill>
                  <a:srgbClr val="3B3B3B"/>
                </a:solidFill>
              </a:rPr>
              <a:t>European Committee for </a:t>
            </a:r>
            <a:r>
              <a:rPr lang="en-US" sz="981" dirty="0" err="1">
                <a:solidFill>
                  <a:srgbClr val="3B3B3B"/>
                </a:solidFill>
              </a:rPr>
              <a:t>Electrotechnical</a:t>
            </a:r>
            <a:r>
              <a:rPr lang="en-US" sz="981" dirty="0">
                <a:solidFill>
                  <a:srgbClr val="3B3B3B"/>
                </a:solidFill>
              </a:rPr>
              <a:t> Standardization (CENELEC) - </a:t>
            </a:r>
            <a:r>
              <a:rPr lang="en-US" sz="981" dirty="0">
                <a:solidFill>
                  <a:srgbClr val="6F91C8"/>
                </a:solidFill>
                <a:hlinkClick r:id="rId2"/>
              </a:rPr>
              <a:t>CEN/CENELEC Guide 8</a:t>
            </a:r>
            <a:r>
              <a:rPr lang="en-US" sz="981" dirty="0">
                <a:solidFill>
                  <a:srgbClr val="3B3B3B"/>
                </a:solidFill>
              </a:rPr>
              <a:t>: Standardization and intellectual property rights </a:t>
            </a:r>
          </a:p>
          <a:p>
            <a:pPr>
              <a:buFont typeface="Arial" panose="020B0604020202020204" pitchFamily="34" charset="0"/>
              <a:buChar char="•"/>
            </a:pPr>
            <a:r>
              <a:rPr lang="en-US" sz="981" dirty="0">
                <a:solidFill>
                  <a:srgbClr val="3B3B3B"/>
                </a:solidFill>
              </a:rPr>
              <a:t>European Committee for Standardization (CEN) - </a:t>
            </a:r>
            <a:r>
              <a:rPr lang="en-US" sz="981" dirty="0">
                <a:solidFill>
                  <a:srgbClr val="6F91C8"/>
                </a:solidFill>
                <a:hlinkClick r:id="rId2"/>
              </a:rPr>
              <a:t>CEN/CENELEC Guide 8</a:t>
            </a:r>
            <a:r>
              <a:rPr lang="en-US" sz="981" dirty="0">
                <a:solidFill>
                  <a:srgbClr val="3B3B3B"/>
                </a:solidFill>
              </a:rPr>
              <a:t>: Standardization and intellectual property rights </a:t>
            </a:r>
          </a:p>
          <a:p>
            <a:pPr>
              <a:buFont typeface="Arial" panose="020B0604020202020204" pitchFamily="34" charset="0"/>
              <a:buChar char="•"/>
            </a:pPr>
            <a:r>
              <a:rPr lang="en-US" sz="981" dirty="0">
                <a:solidFill>
                  <a:srgbClr val="3B3B3B"/>
                </a:solidFill>
              </a:rPr>
              <a:t>European Telecommunications Standards Institute (ETSI) </a:t>
            </a:r>
          </a:p>
          <a:p>
            <a:pPr marL="607075" lvl="1" indent="-233490">
              <a:buFont typeface="Arial" panose="020B0604020202020204" pitchFamily="34" charset="0"/>
              <a:buChar char="•"/>
            </a:pPr>
            <a:r>
              <a:rPr lang="en-US" sz="981" dirty="0">
                <a:solidFill>
                  <a:srgbClr val="6F91C8"/>
                </a:solidFill>
                <a:latin typeface="+mj-lt"/>
                <a:hlinkClick r:id="rId3"/>
              </a:rPr>
              <a:t>ETSI Intellectual Property Rights Policy</a:t>
            </a:r>
            <a:r>
              <a:rPr lang="en-US" sz="981" dirty="0">
                <a:solidFill>
                  <a:srgbClr val="3B3B3B"/>
                </a:solidFill>
                <a:latin typeface="+mj-lt"/>
              </a:rPr>
              <a:t> </a:t>
            </a:r>
          </a:p>
          <a:p>
            <a:pPr marL="607075" lvl="1" indent="-233490">
              <a:buFont typeface="Arial" panose="020B0604020202020204" pitchFamily="34" charset="0"/>
              <a:buChar char="•"/>
            </a:pPr>
            <a:r>
              <a:rPr lang="en-US" sz="981" dirty="0">
                <a:solidFill>
                  <a:srgbClr val="6F91C8"/>
                </a:solidFill>
                <a:latin typeface="+mj-lt"/>
                <a:hlinkClick r:id="rId4"/>
              </a:rPr>
              <a:t>Standards, Open standards and Interoperability</a:t>
            </a:r>
            <a:endParaRPr lang="en-US" sz="981" dirty="0">
              <a:solidFill>
                <a:srgbClr val="3B3B3B"/>
              </a:solidFill>
              <a:latin typeface="+mj-lt"/>
            </a:endParaRPr>
          </a:p>
          <a:p>
            <a:pPr>
              <a:buFont typeface="Arial" panose="020B0604020202020204" pitchFamily="34" charset="0"/>
              <a:buChar char="•"/>
            </a:pPr>
            <a:r>
              <a:rPr lang="en-US" sz="981" dirty="0">
                <a:solidFill>
                  <a:srgbClr val="6F91C8"/>
                </a:solidFill>
                <a:hlinkClick r:id="rId5"/>
              </a:rPr>
              <a:t>IEEE Standards Association</a:t>
            </a:r>
            <a:r>
              <a:rPr lang="en-US" sz="981" dirty="0">
                <a:solidFill>
                  <a:srgbClr val="3B3B3B"/>
                </a:solidFill>
              </a:rPr>
              <a:t> </a:t>
            </a:r>
          </a:p>
          <a:p>
            <a:pPr marL="607075" lvl="1" indent="-233490">
              <a:buFont typeface="Arial" panose="020B0604020202020204" pitchFamily="34" charset="0"/>
              <a:buChar char="•"/>
            </a:pPr>
            <a:r>
              <a:rPr lang="en-US" sz="981" dirty="0">
                <a:solidFill>
                  <a:srgbClr val="6F91C8"/>
                </a:solidFill>
                <a:latin typeface="+mj-lt"/>
                <a:hlinkClick r:id="rId6"/>
              </a:rPr>
              <a:t>Understanding Patent Issues During IEEE Standards Development</a:t>
            </a:r>
            <a:endParaRPr lang="en-US" sz="981" dirty="0">
              <a:solidFill>
                <a:srgbClr val="3B3B3B"/>
              </a:solidFill>
              <a:latin typeface="+mj-lt"/>
            </a:endParaRPr>
          </a:p>
          <a:p>
            <a:pPr>
              <a:buFont typeface="Arial" panose="020B0604020202020204" pitchFamily="34" charset="0"/>
              <a:buChar char="•"/>
            </a:pPr>
            <a:r>
              <a:rPr lang="en-US" sz="981" dirty="0">
                <a:solidFill>
                  <a:srgbClr val="3B3B3B"/>
                </a:solidFill>
              </a:rPr>
              <a:t>International Organization for Standardization (ISO) </a:t>
            </a:r>
          </a:p>
          <a:p>
            <a:pPr marL="607075" lvl="1" indent="-233490">
              <a:buFont typeface="Arial" panose="020B0604020202020204" pitchFamily="34" charset="0"/>
              <a:buChar char="•"/>
            </a:pPr>
            <a:r>
              <a:rPr lang="en-US" sz="981" dirty="0">
                <a:solidFill>
                  <a:srgbClr val="6F91C8"/>
                </a:solidFill>
                <a:latin typeface="+mj-lt"/>
                <a:hlinkClick r:id="rId7"/>
              </a:rPr>
              <a:t>ISO/IEC Directives</a:t>
            </a:r>
            <a:endParaRPr lang="en-US" sz="981" dirty="0">
              <a:solidFill>
                <a:srgbClr val="3B3B3B"/>
              </a:solidFill>
              <a:latin typeface="+mj-lt"/>
            </a:endParaRPr>
          </a:p>
          <a:p>
            <a:pPr>
              <a:buFont typeface="Arial" panose="020B0604020202020204" pitchFamily="34" charset="0"/>
              <a:buChar char="•"/>
            </a:pPr>
            <a:r>
              <a:rPr lang="en-US" sz="981" dirty="0">
                <a:solidFill>
                  <a:srgbClr val="6F91C8"/>
                </a:solidFill>
                <a:hlinkClick r:id="rId8"/>
              </a:rPr>
              <a:t>International </a:t>
            </a:r>
            <a:r>
              <a:rPr lang="en-US" sz="981" dirty="0" err="1">
                <a:solidFill>
                  <a:srgbClr val="6F91C8"/>
                </a:solidFill>
                <a:hlinkClick r:id="rId8"/>
              </a:rPr>
              <a:t>Electrotechnical</a:t>
            </a:r>
            <a:r>
              <a:rPr lang="en-US" sz="981" dirty="0">
                <a:solidFill>
                  <a:srgbClr val="6F91C8"/>
                </a:solidFill>
                <a:hlinkClick r:id="rId8"/>
              </a:rPr>
              <a:t> Commission</a:t>
            </a:r>
            <a:r>
              <a:rPr lang="en-US" sz="981" dirty="0">
                <a:solidFill>
                  <a:srgbClr val="3B3B3B"/>
                </a:solidFill>
              </a:rPr>
              <a:t> (IEC) </a:t>
            </a:r>
          </a:p>
          <a:p>
            <a:pPr>
              <a:buFont typeface="Arial" panose="020B0604020202020204" pitchFamily="34" charset="0"/>
              <a:buChar char="•"/>
            </a:pPr>
            <a:r>
              <a:rPr lang="en-US" sz="981" dirty="0">
                <a:solidFill>
                  <a:srgbClr val="3B3B3B"/>
                </a:solidFill>
              </a:rPr>
              <a:t>The Internet Engineering Task Force (IETF) - </a:t>
            </a:r>
            <a:r>
              <a:rPr lang="en-US" sz="981" dirty="0">
                <a:solidFill>
                  <a:srgbClr val="6F91C8"/>
                </a:solidFill>
                <a:hlinkClick r:id="rId9"/>
              </a:rPr>
              <a:t>IETF IPR disclosure page</a:t>
            </a:r>
            <a:r>
              <a:rPr lang="en-US" sz="981" dirty="0">
                <a:solidFill>
                  <a:srgbClr val="3B3B3B"/>
                </a:solidFill>
              </a:rPr>
              <a:t> </a:t>
            </a:r>
          </a:p>
          <a:p>
            <a:pPr>
              <a:buFont typeface="Arial" panose="020B0604020202020204" pitchFamily="34" charset="0"/>
              <a:buChar char="•"/>
            </a:pPr>
            <a:r>
              <a:rPr lang="en-US" sz="981" dirty="0">
                <a:solidFill>
                  <a:srgbClr val="3B3B3B"/>
                </a:solidFill>
              </a:rPr>
              <a:t>OASIS - </a:t>
            </a:r>
            <a:r>
              <a:rPr lang="en-US" sz="981" dirty="0">
                <a:solidFill>
                  <a:srgbClr val="6F91C8"/>
                </a:solidFill>
                <a:hlinkClick r:id="rId10"/>
              </a:rPr>
              <a:t>OASIS IPR Policy</a:t>
            </a:r>
            <a:r>
              <a:rPr lang="en-US" sz="981" dirty="0">
                <a:solidFill>
                  <a:srgbClr val="3B3B3B"/>
                </a:solidFill>
              </a:rPr>
              <a:t> </a:t>
            </a:r>
          </a:p>
          <a:p>
            <a:pPr>
              <a:buFont typeface="Arial" panose="020B0604020202020204" pitchFamily="34" charset="0"/>
              <a:buChar char="•"/>
            </a:pPr>
            <a:r>
              <a:rPr lang="en-US" sz="981" dirty="0">
                <a:solidFill>
                  <a:srgbClr val="3B3B3B"/>
                </a:solidFill>
              </a:rPr>
              <a:t>World Wide Web Consortium (W3C) - </a:t>
            </a:r>
            <a:r>
              <a:rPr lang="en-US" sz="981" dirty="0">
                <a:solidFill>
                  <a:srgbClr val="6F91C8"/>
                </a:solidFill>
                <a:hlinkClick r:id="rId11"/>
              </a:rPr>
              <a:t>W3C Patent Policy Activity</a:t>
            </a:r>
            <a:r>
              <a:rPr lang="en-US" sz="981" dirty="0">
                <a:solidFill>
                  <a:srgbClr val="3B3B3B"/>
                </a:solidFill>
              </a:rPr>
              <a:t> </a:t>
            </a:r>
          </a:p>
          <a:p>
            <a:pPr>
              <a:buFont typeface="Arial" panose="020B0604020202020204" pitchFamily="34" charset="0"/>
              <a:buChar char="•"/>
            </a:pPr>
            <a:r>
              <a:rPr lang="en-US" sz="981" b="1" dirty="0">
                <a:solidFill>
                  <a:srgbClr val="3B3B3B"/>
                </a:solidFill>
              </a:rPr>
              <a:t>National/Regional Competition Authorities</a:t>
            </a:r>
          </a:p>
          <a:p>
            <a:pPr marL="607075" lvl="1" indent="-233490">
              <a:buFont typeface="Arial" panose="020B0604020202020204" pitchFamily="34" charset="0"/>
              <a:buChar char="•"/>
            </a:pPr>
            <a:r>
              <a:rPr lang="en-US" sz="981" dirty="0">
                <a:solidFill>
                  <a:srgbClr val="6F91C8"/>
                </a:solidFill>
                <a:latin typeface="+mj-lt"/>
                <a:hlinkClick r:id="rId12"/>
              </a:rPr>
              <a:t>European Commission</a:t>
            </a:r>
            <a:r>
              <a:rPr lang="en-US" sz="981" dirty="0">
                <a:solidFill>
                  <a:srgbClr val="3B3B3B"/>
                </a:solidFill>
                <a:latin typeface="+mj-lt"/>
              </a:rPr>
              <a:t> (EC) </a:t>
            </a:r>
          </a:p>
          <a:p>
            <a:pPr marL="933963" lvl="2" indent="-186793">
              <a:buFont typeface="Arial" panose="020B0604020202020204" pitchFamily="34" charset="0"/>
              <a:buChar char="•"/>
            </a:pPr>
            <a:r>
              <a:rPr lang="en-US" sz="981" dirty="0">
                <a:solidFill>
                  <a:srgbClr val="3B3B3B"/>
                </a:solidFill>
                <a:latin typeface="+mj-lt"/>
              </a:rPr>
              <a:t>Commission Regulation (EC) No 772/2004 of 27 April 2004 on the application of Article 81(3) of the Treaty to categories of technology transfer agreements </a:t>
            </a:r>
          </a:p>
          <a:p>
            <a:pPr marL="933963" lvl="2" indent="-186793">
              <a:buFont typeface="Arial" panose="020B0604020202020204" pitchFamily="34" charset="0"/>
              <a:buChar char="•"/>
            </a:pPr>
            <a:r>
              <a:rPr lang="en-US" sz="981" dirty="0">
                <a:solidFill>
                  <a:srgbClr val="3B3B3B"/>
                </a:solidFill>
                <a:latin typeface="+mj-lt"/>
              </a:rPr>
              <a:t>Commission Notice - Guidelines on the application of Article 81 of the EC Treaty to technology transfer agreements</a:t>
            </a:r>
          </a:p>
          <a:p>
            <a:pPr marL="607075" lvl="1" indent="-233490">
              <a:buFont typeface="Arial" panose="020B0604020202020204" pitchFamily="34" charset="0"/>
              <a:buChar char="•"/>
            </a:pPr>
            <a:r>
              <a:rPr lang="en-US" sz="981" dirty="0">
                <a:solidFill>
                  <a:srgbClr val="3B3B3B"/>
                </a:solidFill>
                <a:latin typeface="+mj-lt"/>
              </a:rPr>
              <a:t>Federal Trade Commission (FTC) </a:t>
            </a:r>
          </a:p>
          <a:p>
            <a:pPr marL="933963" lvl="2" indent="-186793">
              <a:buFont typeface="Arial" panose="020B0604020202020204" pitchFamily="34" charset="0"/>
              <a:buChar char="•"/>
            </a:pPr>
            <a:r>
              <a:rPr lang="en-US" sz="981" dirty="0">
                <a:solidFill>
                  <a:srgbClr val="6F91C8"/>
                </a:solidFill>
                <a:latin typeface="+mj-lt"/>
                <a:hlinkClick r:id="rId13"/>
              </a:rPr>
              <a:t>Competition and Intellectual Property Law and Policy in the Knowledge-Based Economy</a:t>
            </a:r>
            <a:endParaRPr lang="en-US" sz="981" dirty="0">
              <a:solidFill>
                <a:srgbClr val="3B3B3B"/>
              </a:solidFill>
              <a:latin typeface="+mj-lt"/>
            </a:endParaRPr>
          </a:p>
          <a:p>
            <a:endParaRPr lang="en-US" sz="981" dirty="0"/>
          </a:p>
        </p:txBody>
      </p:sp>
      <p:sp>
        <p:nvSpPr>
          <p:cNvPr id="3" name="Slide Number Placeholder 2"/>
          <p:cNvSpPr>
            <a:spLocks noGrp="1"/>
          </p:cNvSpPr>
          <p:nvPr>
            <p:ph type="sldNum" sz="quarter" idx="12"/>
          </p:nvPr>
        </p:nvSpPr>
        <p:spPr/>
        <p:txBody>
          <a:bodyPr/>
          <a:lstStyle/>
          <a:p>
            <a:fld id="{F06B2653-D1AD-46BA-BB88-3123B5BA212E}" type="slidenum">
              <a:rPr lang="en-US" smtClean="0"/>
              <a:t>120</a:t>
            </a:fld>
            <a:endParaRPr lang="en-US"/>
          </a:p>
        </p:txBody>
      </p:sp>
    </p:spTree>
    <p:extLst>
      <p:ext uri="{BB962C8B-B14F-4D97-AF65-F5344CB8AC3E}">
        <p14:creationId xmlns:p14="http://schemas.microsoft.com/office/powerpoint/2010/main" val="7874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1744" y="394028"/>
            <a:ext cx="10237250" cy="1108958"/>
          </a:xfrm>
        </p:spPr>
        <p:txBody>
          <a:bodyPr numCol="1"/>
          <a:lstStyle/>
          <a:p>
            <a:r>
              <a:rPr lang="en-US" dirty="0" smtClean="0"/>
              <a:t>Mature </a:t>
            </a:r>
            <a:r>
              <a:rPr lang="en-US" dirty="0"/>
              <a:t>organizations might </a:t>
            </a:r>
            <a:r>
              <a:rPr lang="en-US" dirty="0" smtClean="0"/>
              <a:t>choose to set </a:t>
            </a:r>
            <a:r>
              <a:rPr lang="en-US" dirty="0"/>
              <a:t>up a new chief AI officer </a:t>
            </a:r>
            <a:r>
              <a:rPr lang="en-US" dirty="0" smtClean="0"/>
              <a:t>role while firms in the early stages of adoption should view </a:t>
            </a:r>
            <a:r>
              <a:rPr lang="en-US" dirty="0"/>
              <a:t>AI as an extension of current analytics capabilities </a:t>
            </a:r>
            <a:r>
              <a:rPr lang="en-US" dirty="0" smtClean="0"/>
              <a:t>instead</a:t>
            </a:r>
            <a:endParaRPr lang="en-US" dirty="0"/>
          </a:p>
        </p:txBody>
      </p:sp>
      <p:sp>
        <p:nvSpPr>
          <p:cNvPr id="4" name="Slide Number Placeholder 3"/>
          <p:cNvSpPr>
            <a:spLocks noGrp="1"/>
          </p:cNvSpPr>
          <p:nvPr>
            <p:ph type="sldNum" sz="quarter" idx="12"/>
          </p:nvPr>
        </p:nvSpPr>
        <p:spPr/>
        <p:txBody>
          <a:bodyPr numCol="1"/>
          <a:lstStyle/>
          <a:p>
            <a:fld id="{F06B2653-D1AD-46BA-BB88-3123B5BA212E}" type="slidenum">
              <a:rPr lang="en-US" smtClean="0">
                <a:solidFill>
                  <a:prstClr val="black"/>
                </a:solidFill>
              </a:rPr>
              <a:pPr/>
              <a:t>121</a:t>
            </a:fld>
            <a:endParaRPr lang="en-US" dirty="0">
              <a:solidFill>
                <a:prstClr val="black"/>
              </a:solidFill>
            </a:endParaRPr>
          </a:p>
        </p:txBody>
      </p:sp>
      <p:grpSp>
        <p:nvGrpSpPr>
          <p:cNvPr id="5" name="Group 4"/>
          <p:cNvGrpSpPr/>
          <p:nvPr/>
        </p:nvGrpSpPr>
        <p:grpSpPr>
          <a:xfrm>
            <a:off x="1598368" y="2127628"/>
            <a:ext cx="7244233" cy="4087099"/>
            <a:chOff x="489105" y="1704768"/>
            <a:chExt cx="8124670" cy="4453786"/>
          </a:xfrm>
        </p:grpSpPr>
        <p:grpSp>
          <p:nvGrpSpPr>
            <p:cNvPr id="6" name="Group 27"/>
            <p:cNvGrpSpPr/>
            <p:nvPr/>
          </p:nvGrpSpPr>
          <p:grpSpPr>
            <a:xfrm>
              <a:off x="664143" y="2209800"/>
              <a:ext cx="527909" cy="3948754"/>
              <a:chOff x="533400" y="2008015"/>
              <a:chExt cx="505340" cy="4109335"/>
            </a:xfrm>
            <a:effectLst/>
          </p:grpSpPr>
          <p:sp>
            <p:nvSpPr>
              <p:cNvPr id="13" name="Up-Down Arrow 12"/>
              <p:cNvSpPr/>
              <p:nvPr/>
            </p:nvSpPr>
            <p:spPr bwMode="ltGray">
              <a:xfrm>
                <a:off x="533400" y="2008015"/>
                <a:ext cx="505340" cy="4109335"/>
              </a:xfrm>
              <a:prstGeom prst="upDownArrow">
                <a:avLst/>
              </a:prstGeom>
              <a:solidFill>
                <a:srgbClr val="9B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811" b="1" dirty="0">
                  <a:solidFill>
                    <a:srgbClr val="FAFAFA"/>
                  </a:solidFill>
                  <a:latin typeface="Georgia" panose="02040502050405020303" pitchFamily="18" charset="0"/>
                </a:endParaRPr>
              </a:p>
            </p:txBody>
          </p:sp>
          <p:sp>
            <p:nvSpPr>
              <p:cNvPr id="14" name="TextBox 13"/>
              <p:cNvSpPr txBox="1"/>
              <p:nvPr/>
            </p:nvSpPr>
            <p:spPr>
              <a:xfrm rot="16200000">
                <a:off x="478461" y="2843550"/>
                <a:ext cx="605347" cy="133960"/>
              </a:xfrm>
              <a:prstGeom prst="rect">
                <a:avLst/>
              </a:prstGeom>
              <a:noFill/>
              <a:ln>
                <a:noFill/>
              </a:ln>
            </p:spPr>
            <p:txBody>
              <a:bodyPr wrap="none" lIns="0" tIns="0" rIns="0" bIns="0" numCol="1" rtlCol="0">
                <a:spAutoFit/>
              </a:bodyPr>
              <a:lstStyle/>
              <a:p>
                <a:pPr indent="-220567" algn="ctr">
                  <a:spcAft>
                    <a:spcPts val="724"/>
                  </a:spcAft>
                </a:pPr>
                <a:r>
                  <a:rPr lang="en-US" sz="811" b="1" dirty="0">
                    <a:solidFill>
                      <a:srgbClr val="FAFAFA"/>
                    </a:solidFill>
                    <a:latin typeface="Georgia" panose="02040502050405020303" pitchFamily="18" charset="0"/>
                  </a:rPr>
                  <a:t>Statistical</a:t>
                </a:r>
              </a:p>
            </p:txBody>
          </p:sp>
          <p:sp>
            <p:nvSpPr>
              <p:cNvPr id="15" name="TextBox 14"/>
              <p:cNvSpPr txBox="1"/>
              <p:nvPr/>
            </p:nvSpPr>
            <p:spPr>
              <a:xfrm rot="16200000">
                <a:off x="325761" y="5035416"/>
                <a:ext cx="910748" cy="133960"/>
              </a:xfrm>
              <a:prstGeom prst="rect">
                <a:avLst/>
              </a:prstGeom>
              <a:noFill/>
              <a:ln>
                <a:noFill/>
              </a:ln>
            </p:spPr>
            <p:txBody>
              <a:bodyPr wrap="none" lIns="0" tIns="0" rIns="0" bIns="0" numCol="1" rtlCol="0">
                <a:spAutoFit/>
              </a:bodyPr>
              <a:lstStyle/>
              <a:p>
                <a:pPr indent="-220567" algn="ctr">
                  <a:spcAft>
                    <a:spcPts val="724"/>
                  </a:spcAft>
                </a:pPr>
                <a:r>
                  <a:rPr lang="en-US" sz="811" b="1" dirty="0">
                    <a:solidFill>
                      <a:srgbClr val="FAFAFA"/>
                    </a:solidFill>
                    <a:latin typeface="Georgia" panose="02040502050405020303" pitchFamily="18" charset="0"/>
                  </a:rPr>
                  <a:t>Computational</a:t>
                </a:r>
              </a:p>
            </p:txBody>
          </p:sp>
        </p:grpSp>
        <p:grpSp>
          <p:nvGrpSpPr>
            <p:cNvPr id="7" name="Group 26"/>
            <p:cNvGrpSpPr/>
            <p:nvPr/>
          </p:nvGrpSpPr>
          <p:grpSpPr>
            <a:xfrm>
              <a:off x="1103674" y="1840700"/>
              <a:ext cx="7510101" cy="502920"/>
              <a:chOff x="1230765" y="1600200"/>
              <a:chExt cx="6644065" cy="561435"/>
            </a:xfrm>
            <a:effectLst/>
          </p:grpSpPr>
          <p:sp>
            <p:nvSpPr>
              <p:cNvPr id="10" name="Left-Right Arrow 9"/>
              <p:cNvSpPr/>
              <p:nvPr/>
            </p:nvSpPr>
            <p:spPr bwMode="ltGray">
              <a:xfrm>
                <a:off x="1230765" y="1600200"/>
                <a:ext cx="6644065" cy="561435"/>
              </a:xfrm>
              <a:prstGeom prst="leftRightArrow">
                <a:avLst/>
              </a:prstGeom>
              <a:solidFill>
                <a:srgbClr val="9B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811" b="1" dirty="0">
                  <a:solidFill>
                    <a:srgbClr val="FAFAFA"/>
                  </a:solidFill>
                  <a:latin typeface="Georgia" panose="02040502050405020303" pitchFamily="18" charset="0"/>
                </a:endParaRPr>
              </a:p>
            </p:txBody>
          </p:sp>
          <p:sp>
            <p:nvSpPr>
              <p:cNvPr id="11" name="TextBox 10"/>
              <p:cNvSpPr txBox="1"/>
              <p:nvPr/>
            </p:nvSpPr>
            <p:spPr>
              <a:xfrm>
                <a:off x="1805404" y="1798668"/>
                <a:ext cx="578945" cy="151793"/>
              </a:xfrm>
              <a:prstGeom prst="rect">
                <a:avLst/>
              </a:prstGeom>
              <a:noFill/>
              <a:ln>
                <a:noFill/>
              </a:ln>
            </p:spPr>
            <p:txBody>
              <a:bodyPr wrap="none" lIns="0" tIns="0" rIns="0" bIns="0" numCol="1" rtlCol="0">
                <a:spAutoFit/>
              </a:bodyPr>
              <a:lstStyle/>
              <a:p>
                <a:pPr indent="-220567" algn="ctr">
                  <a:spcAft>
                    <a:spcPts val="724"/>
                  </a:spcAft>
                </a:pPr>
                <a:r>
                  <a:rPr lang="en-US" sz="811" b="1" dirty="0">
                    <a:solidFill>
                      <a:srgbClr val="FAFAFA"/>
                    </a:solidFill>
                    <a:latin typeface="Georgia" panose="02040502050405020303" pitchFamily="18" charset="0"/>
                  </a:rPr>
                  <a:t>Structured</a:t>
                </a:r>
              </a:p>
            </p:txBody>
          </p:sp>
          <p:sp>
            <p:nvSpPr>
              <p:cNvPr id="12" name="TextBox 11"/>
              <p:cNvSpPr txBox="1"/>
              <p:nvPr/>
            </p:nvSpPr>
            <p:spPr>
              <a:xfrm>
                <a:off x="6592064" y="1798668"/>
                <a:ext cx="722091" cy="151793"/>
              </a:xfrm>
              <a:prstGeom prst="rect">
                <a:avLst/>
              </a:prstGeom>
              <a:noFill/>
              <a:ln>
                <a:noFill/>
              </a:ln>
            </p:spPr>
            <p:txBody>
              <a:bodyPr wrap="none" lIns="0" tIns="0" rIns="0" bIns="0" numCol="1" rtlCol="0">
                <a:spAutoFit/>
              </a:bodyPr>
              <a:lstStyle/>
              <a:p>
                <a:pPr indent="-220567" algn="ctr">
                  <a:spcAft>
                    <a:spcPts val="724"/>
                  </a:spcAft>
                </a:pPr>
                <a:r>
                  <a:rPr lang="en-US" sz="811" b="1" dirty="0">
                    <a:solidFill>
                      <a:srgbClr val="FAFAFA"/>
                    </a:solidFill>
                    <a:latin typeface="Georgia" panose="02040502050405020303" pitchFamily="18" charset="0"/>
                  </a:rPr>
                  <a:t>Unstructured</a:t>
                </a:r>
              </a:p>
            </p:txBody>
          </p:sp>
        </p:grpSp>
        <p:sp>
          <p:nvSpPr>
            <p:cNvPr id="8" name="TextBox 7"/>
            <p:cNvSpPr txBox="1"/>
            <p:nvPr/>
          </p:nvSpPr>
          <p:spPr>
            <a:xfrm>
              <a:off x="4569789" y="1704768"/>
              <a:ext cx="467435" cy="211435"/>
            </a:xfrm>
            <a:prstGeom prst="rect">
              <a:avLst/>
            </a:prstGeom>
            <a:noFill/>
            <a:ln>
              <a:noFill/>
            </a:ln>
          </p:spPr>
          <p:txBody>
            <a:bodyPr wrap="none" lIns="0" tIns="0" rIns="0" bIns="0" numCol="1" rtlCol="0">
              <a:spAutoFit/>
            </a:bodyPr>
            <a:lstStyle/>
            <a:p>
              <a:pPr indent="-220567" algn="ctr">
                <a:spcAft>
                  <a:spcPts val="724"/>
                </a:spcAft>
              </a:pPr>
              <a:r>
                <a:rPr lang="en-US" sz="1261" b="1" i="1" dirty="0">
                  <a:latin typeface="Georgia" panose="02040502050405020303" pitchFamily="18" charset="0"/>
                </a:rPr>
                <a:t>Data</a:t>
              </a:r>
            </a:p>
          </p:txBody>
        </p:sp>
        <p:sp>
          <p:nvSpPr>
            <p:cNvPr id="9" name="TextBox 8"/>
            <p:cNvSpPr txBox="1"/>
            <p:nvPr/>
          </p:nvSpPr>
          <p:spPr>
            <a:xfrm rot="16200000">
              <a:off x="159456" y="3887487"/>
              <a:ext cx="876905" cy="217608"/>
            </a:xfrm>
            <a:prstGeom prst="rect">
              <a:avLst/>
            </a:prstGeom>
            <a:noFill/>
            <a:ln>
              <a:noFill/>
            </a:ln>
          </p:spPr>
          <p:txBody>
            <a:bodyPr wrap="none" lIns="0" tIns="0" rIns="0" bIns="0" numCol="1" rtlCol="0">
              <a:spAutoFit/>
            </a:bodyPr>
            <a:lstStyle/>
            <a:p>
              <a:pPr indent="-220567" algn="ctr">
                <a:spcAft>
                  <a:spcPts val="724"/>
                </a:spcAft>
              </a:pPr>
              <a:r>
                <a:rPr lang="en-US" sz="1261" b="1" i="1" dirty="0">
                  <a:latin typeface="Georgia" panose="02040502050405020303" pitchFamily="18" charset="0"/>
                </a:rPr>
                <a:t>Analytics</a:t>
              </a:r>
            </a:p>
          </p:txBody>
        </p:sp>
      </p:grpSp>
      <p:grpSp>
        <p:nvGrpSpPr>
          <p:cNvPr id="16" name="Group 15"/>
          <p:cNvGrpSpPr/>
          <p:nvPr/>
        </p:nvGrpSpPr>
        <p:grpSpPr>
          <a:xfrm>
            <a:off x="2345057" y="2868839"/>
            <a:ext cx="6436174" cy="3216546"/>
            <a:chOff x="1327233" y="2461945"/>
            <a:chExt cx="7218401" cy="3505129"/>
          </a:xfrm>
        </p:grpSpPr>
        <p:sp>
          <p:nvSpPr>
            <p:cNvPr id="17" name="Rectangle 16"/>
            <p:cNvSpPr/>
            <p:nvPr/>
          </p:nvSpPr>
          <p:spPr bwMode="ltGray">
            <a:xfrm>
              <a:off x="1327233" y="3356001"/>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A/B/N Testing</a:t>
              </a:r>
            </a:p>
            <a:p>
              <a:pPr>
                <a:spcAft>
                  <a:spcPts val="161"/>
                </a:spcAft>
              </a:pPr>
              <a:r>
                <a:rPr lang="en-US" sz="901" i="1" dirty="0">
                  <a:solidFill>
                    <a:schemeClr val="bg1"/>
                  </a:solidFill>
                  <a:latin typeface="Georgia" pitchFamily="18" charset="0"/>
                </a:rPr>
                <a:t>Experiment to find the most effective variation of a website, product, etc</a:t>
              </a:r>
            </a:p>
          </p:txBody>
        </p:sp>
        <p:sp>
          <p:nvSpPr>
            <p:cNvPr id="18" name="Rectangle 17"/>
            <p:cNvSpPr/>
            <p:nvPr/>
          </p:nvSpPr>
          <p:spPr bwMode="ltGray">
            <a:xfrm>
              <a:off x="6921729" y="4250057"/>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Image Analysis</a:t>
              </a:r>
            </a:p>
            <a:p>
              <a:pPr>
                <a:spcAft>
                  <a:spcPts val="161"/>
                </a:spcAft>
              </a:pPr>
              <a:r>
                <a:rPr lang="en-US" sz="901" i="1" dirty="0">
                  <a:solidFill>
                    <a:schemeClr val="bg1"/>
                  </a:solidFill>
                  <a:latin typeface="Georgia" pitchFamily="18" charset="0"/>
                </a:rPr>
                <a:t>Recognize objects and patterns in image and video data</a:t>
              </a:r>
            </a:p>
          </p:txBody>
        </p:sp>
        <p:sp>
          <p:nvSpPr>
            <p:cNvPr id="19" name="Rectangle 18"/>
            <p:cNvSpPr/>
            <p:nvPr/>
          </p:nvSpPr>
          <p:spPr bwMode="ltGray">
            <a:xfrm>
              <a:off x="5070684" y="3356001"/>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Complex Event Processing</a:t>
              </a:r>
            </a:p>
            <a:p>
              <a:pPr>
                <a:spcAft>
                  <a:spcPts val="161"/>
                </a:spcAft>
              </a:pPr>
              <a:r>
                <a:rPr lang="en-US" sz="901" i="1" dirty="0">
                  <a:solidFill>
                    <a:schemeClr val="bg1"/>
                  </a:solidFill>
                  <a:latin typeface="Georgia" pitchFamily="18" charset="0"/>
                </a:rPr>
                <a:t>Combine data sources to recognize events</a:t>
              </a:r>
            </a:p>
          </p:txBody>
        </p:sp>
        <p:sp>
          <p:nvSpPr>
            <p:cNvPr id="20" name="Rectangle 19"/>
            <p:cNvSpPr/>
            <p:nvPr/>
          </p:nvSpPr>
          <p:spPr bwMode="ltGray">
            <a:xfrm>
              <a:off x="3167419" y="4250057"/>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Predictive Modeling</a:t>
              </a:r>
            </a:p>
            <a:p>
              <a:pPr>
                <a:spcAft>
                  <a:spcPts val="161"/>
                </a:spcAft>
              </a:pPr>
              <a:r>
                <a:rPr lang="en-US" sz="901" b="1" i="1" dirty="0">
                  <a:solidFill>
                    <a:schemeClr val="bg1"/>
                  </a:solidFill>
                  <a:latin typeface="Georgia" panose="02040502050405020303" pitchFamily="18" charset="0"/>
                </a:rPr>
                <a:t>Use data to forecast or infer behavior</a:t>
              </a:r>
            </a:p>
          </p:txBody>
        </p:sp>
        <p:sp>
          <p:nvSpPr>
            <p:cNvPr id="21" name="Rectangle 20"/>
            <p:cNvSpPr/>
            <p:nvPr/>
          </p:nvSpPr>
          <p:spPr bwMode="ltGray">
            <a:xfrm>
              <a:off x="1327233" y="2461945"/>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Regression</a:t>
              </a:r>
            </a:p>
            <a:p>
              <a:pPr>
                <a:spcAft>
                  <a:spcPts val="161"/>
                </a:spcAft>
              </a:pPr>
              <a:r>
                <a:rPr lang="en-US" sz="901" i="1" dirty="0">
                  <a:solidFill>
                    <a:schemeClr val="bg1"/>
                  </a:solidFill>
                  <a:latin typeface="Georgia" pitchFamily="18" charset="0"/>
                </a:rPr>
                <a:t>Discover relationships between variables</a:t>
              </a:r>
            </a:p>
          </p:txBody>
        </p:sp>
        <p:sp>
          <p:nvSpPr>
            <p:cNvPr id="22" name="Rectangle 21"/>
            <p:cNvSpPr/>
            <p:nvPr/>
          </p:nvSpPr>
          <p:spPr bwMode="ltGray">
            <a:xfrm>
              <a:off x="3167419" y="2461945"/>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Time Series Analysis</a:t>
              </a:r>
            </a:p>
            <a:p>
              <a:pPr>
                <a:spcAft>
                  <a:spcPts val="161"/>
                </a:spcAft>
              </a:pPr>
              <a:r>
                <a:rPr lang="en-US" sz="901" i="1" dirty="0">
                  <a:solidFill>
                    <a:schemeClr val="bg1"/>
                  </a:solidFill>
                  <a:latin typeface="Georgia" pitchFamily="18" charset="0"/>
                </a:rPr>
                <a:t>Discover relationships over time</a:t>
              </a:r>
            </a:p>
          </p:txBody>
        </p:sp>
        <p:sp>
          <p:nvSpPr>
            <p:cNvPr id="23" name="Rectangle 22"/>
            <p:cNvSpPr/>
            <p:nvPr/>
          </p:nvSpPr>
          <p:spPr bwMode="ltGray">
            <a:xfrm>
              <a:off x="3167419" y="5144114"/>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Simulation Modeling</a:t>
              </a:r>
            </a:p>
            <a:p>
              <a:pPr>
                <a:spcAft>
                  <a:spcPts val="161"/>
                </a:spcAft>
              </a:pPr>
              <a:r>
                <a:rPr lang="en-US" sz="901" b="1" i="1" dirty="0">
                  <a:solidFill>
                    <a:schemeClr val="bg1"/>
                  </a:solidFill>
                  <a:latin typeface="Georgia" panose="02040502050405020303" pitchFamily="18" charset="0"/>
                </a:rPr>
                <a:t>Experiment with a system virtually</a:t>
              </a:r>
            </a:p>
          </p:txBody>
        </p:sp>
        <p:sp>
          <p:nvSpPr>
            <p:cNvPr id="24" name="Rectangle 23"/>
            <p:cNvSpPr/>
            <p:nvPr/>
          </p:nvSpPr>
          <p:spPr bwMode="ltGray">
            <a:xfrm>
              <a:off x="6921729" y="3356001"/>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Spatial Analysis</a:t>
              </a:r>
            </a:p>
            <a:p>
              <a:pPr>
                <a:spcAft>
                  <a:spcPts val="161"/>
                </a:spcAft>
              </a:pPr>
              <a:r>
                <a:rPr lang="en-US" sz="901" i="1" dirty="0">
                  <a:solidFill>
                    <a:schemeClr val="bg1"/>
                  </a:solidFill>
                  <a:latin typeface="Georgia" pitchFamily="18" charset="0"/>
                </a:rPr>
                <a:t>Extract geographic or topological information</a:t>
              </a:r>
            </a:p>
          </p:txBody>
        </p:sp>
        <p:sp>
          <p:nvSpPr>
            <p:cNvPr id="25" name="Rectangle 24"/>
            <p:cNvSpPr/>
            <p:nvPr/>
          </p:nvSpPr>
          <p:spPr bwMode="ltGray">
            <a:xfrm>
              <a:off x="5070684" y="2461945"/>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Cluster Analysis</a:t>
              </a:r>
            </a:p>
            <a:p>
              <a:pPr>
                <a:spcAft>
                  <a:spcPts val="161"/>
                </a:spcAft>
              </a:pPr>
              <a:r>
                <a:rPr lang="en-US" sz="901" i="1" dirty="0">
                  <a:solidFill>
                    <a:schemeClr val="bg1"/>
                  </a:solidFill>
                  <a:latin typeface="Georgia" pitchFamily="18" charset="0"/>
                </a:rPr>
                <a:t>Discover meaningful groupings of data points</a:t>
              </a:r>
            </a:p>
          </p:txBody>
        </p:sp>
        <p:sp>
          <p:nvSpPr>
            <p:cNvPr id="26" name="Rectangle 25"/>
            <p:cNvSpPr/>
            <p:nvPr/>
          </p:nvSpPr>
          <p:spPr bwMode="ltGray">
            <a:xfrm>
              <a:off x="6921729" y="2461945"/>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Signal Analysis</a:t>
              </a:r>
            </a:p>
            <a:p>
              <a:pPr>
                <a:spcAft>
                  <a:spcPts val="161"/>
                </a:spcAft>
              </a:pPr>
              <a:r>
                <a:rPr lang="en-US" sz="901" i="1" dirty="0">
                  <a:solidFill>
                    <a:schemeClr val="bg1"/>
                  </a:solidFill>
                  <a:latin typeface="Georgia" pitchFamily="18" charset="0"/>
                </a:rPr>
                <a:t>Distinguish between noise and meaningful information</a:t>
              </a:r>
            </a:p>
          </p:txBody>
        </p:sp>
        <p:sp>
          <p:nvSpPr>
            <p:cNvPr id="27" name="Rectangle 26"/>
            <p:cNvSpPr/>
            <p:nvPr/>
          </p:nvSpPr>
          <p:spPr bwMode="ltGray">
            <a:xfrm>
              <a:off x="1327233" y="4250057"/>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Visualization</a:t>
              </a:r>
            </a:p>
            <a:p>
              <a:pPr>
                <a:spcAft>
                  <a:spcPts val="161"/>
                </a:spcAft>
              </a:pPr>
              <a:r>
                <a:rPr lang="en-US" sz="901" i="1" dirty="0">
                  <a:solidFill>
                    <a:schemeClr val="bg1"/>
                  </a:solidFill>
                  <a:latin typeface="Georgia" pitchFamily="18" charset="0"/>
                </a:rPr>
                <a:t>Use visual representations of data to find and communicate info</a:t>
              </a:r>
            </a:p>
          </p:txBody>
        </p:sp>
        <p:sp>
          <p:nvSpPr>
            <p:cNvPr id="28" name="Rectangle 27"/>
            <p:cNvSpPr/>
            <p:nvPr/>
          </p:nvSpPr>
          <p:spPr bwMode="ltGray">
            <a:xfrm>
              <a:off x="1327233" y="5144114"/>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Network Analysis</a:t>
              </a:r>
            </a:p>
            <a:p>
              <a:pPr>
                <a:spcAft>
                  <a:spcPts val="161"/>
                </a:spcAft>
              </a:pPr>
              <a:r>
                <a:rPr lang="en-US" sz="901" i="1" dirty="0">
                  <a:solidFill>
                    <a:schemeClr val="bg1"/>
                  </a:solidFill>
                  <a:latin typeface="Georgia" pitchFamily="18" charset="0"/>
                </a:rPr>
                <a:t>Discover meaningful nodes and relationships on networks</a:t>
              </a:r>
            </a:p>
          </p:txBody>
        </p:sp>
        <p:sp>
          <p:nvSpPr>
            <p:cNvPr id="29" name="Rectangle 28"/>
            <p:cNvSpPr/>
            <p:nvPr/>
          </p:nvSpPr>
          <p:spPr bwMode="ltGray">
            <a:xfrm>
              <a:off x="3167419" y="3356001"/>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Optimization</a:t>
              </a:r>
            </a:p>
            <a:p>
              <a:pPr>
                <a:spcAft>
                  <a:spcPts val="161"/>
                </a:spcAft>
              </a:pPr>
              <a:r>
                <a:rPr lang="en-US" sz="901" i="1" dirty="0">
                  <a:solidFill>
                    <a:schemeClr val="bg1"/>
                  </a:solidFill>
                  <a:latin typeface="Georgia" pitchFamily="18" charset="0"/>
                </a:rPr>
                <a:t>Improve a process or function based on criteria</a:t>
              </a:r>
            </a:p>
          </p:txBody>
        </p:sp>
        <p:sp>
          <p:nvSpPr>
            <p:cNvPr id="30" name="Rectangle 29"/>
            <p:cNvSpPr/>
            <p:nvPr/>
          </p:nvSpPr>
          <p:spPr bwMode="ltGray">
            <a:xfrm>
              <a:off x="5070684" y="5144114"/>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Deep QA</a:t>
              </a:r>
            </a:p>
            <a:p>
              <a:pPr>
                <a:spcAft>
                  <a:spcPts val="161"/>
                </a:spcAft>
              </a:pPr>
              <a:r>
                <a:rPr lang="en-US" sz="901" i="1" dirty="0">
                  <a:solidFill>
                    <a:schemeClr val="bg1"/>
                  </a:solidFill>
                  <a:latin typeface="Georgia" pitchFamily="18" charset="0"/>
                </a:rPr>
                <a:t>Find answers to human questions using artificial intelligence</a:t>
              </a:r>
            </a:p>
          </p:txBody>
        </p:sp>
        <p:sp>
          <p:nvSpPr>
            <p:cNvPr id="31" name="Rectangle 30"/>
            <p:cNvSpPr/>
            <p:nvPr/>
          </p:nvSpPr>
          <p:spPr bwMode="ltGray">
            <a:xfrm>
              <a:off x="5070684" y="4250057"/>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Natural Language Processing</a:t>
              </a:r>
            </a:p>
            <a:p>
              <a:pPr>
                <a:spcAft>
                  <a:spcPts val="161"/>
                </a:spcAft>
              </a:pPr>
              <a:r>
                <a:rPr lang="en-US" sz="901" i="1" dirty="0">
                  <a:solidFill>
                    <a:schemeClr val="bg1"/>
                  </a:solidFill>
                  <a:latin typeface="Georgia" pitchFamily="18" charset="0"/>
                </a:rPr>
                <a:t>Extract meaning from human speech or writing</a:t>
              </a:r>
            </a:p>
          </p:txBody>
        </p:sp>
        <p:sp>
          <p:nvSpPr>
            <p:cNvPr id="32" name="Rectangle 31"/>
            <p:cNvSpPr/>
            <p:nvPr/>
          </p:nvSpPr>
          <p:spPr bwMode="ltGray">
            <a:xfrm>
              <a:off x="6921729" y="5144114"/>
              <a:ext cx="1623905" cy="822960"/>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41178" tIns="24707" rIns="41178" bIns="24707" numCol="1" rtlCol="0" anchor="ctr" anchorCtr="1"/>
            <a:lstStyle/>
            <a:p>
              <a:pPr>
                <a:spcAft>
                  <a:spcPts val="161"/>
                </a:spcAft>
              </a:pPr>
              <a:r>
                <a:rPr lang="en-US" sz="901" b="1" i="1" dirty="0">
                  <a:solidFill>
                    <a:schemeClr val="bg1"/>
                  </a:solidFill>
                  <a:latin typeface="Georgia" panose="02040502050405020303" pitchFamily="18" charset="0"/>
                </a:rPr>
                <a:t>Deep Learning</a:t>
              </a:r>
            </a:p>
            <a:p>
              <a:pPr>
                <a:spcAft>
                  <a:spcPts val="161"/>
                </a:spcAft>
              </a:pPr>
              <a:r>
                <a:rPr lang="en-US" sz="901" i="1" dirty="0">
                  <a:solidFill>
                    <a:schemeClr val="bg1"/>
                  </a:solidFill>
                  <a:latin typeface="Georgia" pitchFamily="18" charset="0"/>
                </a:rPr>
                <a:t>Multi-layered neural networks with structure</a:t>
              </a:r>
            </a:p>
          </p:txBody>
        </p:sp>
      </p:grpSp>
    </p:spTree>
    <p:extLst>
      <p:ext uri="{BB962C8B-B14F-4D97-AF65-F5344CB8AC3E}">
        <p14:creationId xmlns:p14="http://schemas.microsoft.com/office/powerpoint/2010/main" val="405264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371744" y="645340"/>
            <a:ext cx="10237250" cy="739305"/>
          </a:xfrm>
        </p:spPr>
        <p:txBody>
          <a:bodyPr numCol="1"/>
          <a:lstStyle/>
          <a:p>
            <a:r>
              <a:rPr lang="en-US" dirty="0" smtClean="0">
                <a:solidFill>
                  <a:prstClr val="black"/>
                </a:solidFill>
              </a:rPr>
              <a:t>Establishing appropriate governance controls and processes is critical to building trust in AI-powered decision making</a:t>
            </a:r>
            <a:endParaRPr lang="en-US" dirty="0"/>
          </a:p>
        </p:txBody>
      </p:sp>
      <p:sp>
        <p:nvSpPr>
          <p:cNvPr id="5" name="Slide Number Placeholder 4"/>
          <p:cNvSpPr>
            <a:spLocks noGrp="1"/>
          </p:cNvSpPr>
          <p:nvPr>
            <p:ph type="sldNum" sz="quarter" idx="12"/>
          </p:nvPr>
        </p:nvSpPr>
        <p:spPr/>
        <p:txBody>
          <a:bodyPr numCol="1"/>
          <a:lstStyle/>
          <a:p>
            <a:fld id="{F06B2653-D1AD-46BA-BB88-3123B5BA212E}" type="slidenum">
              <a:rPr lang="en-US" smtClean="0"/>
              <a:pPr/>
              <a:t>122</a:t>
            </a:fld>
            <a:endParaRPr lang="en-US" dirty="0"/>
          </a:p>
        </p:txBody>
      </p:sp>
      <p:sp>
        <p:nvSpPr>
          <p:cNvPr id="85" name="Rectangle 84"/>
          <p:cNvSpPr/>
          <p:nvPr/>
        </p:nvSpPr>
        <p:spPr bwMode="ltGray">
          <a:xfrm>
            <a:off x="661562" y="2237957"/>
            <a:ext cx="103556" cy="3953066"/>
          </a:xfrm>
          <a:prstGeom prst="rect">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2162" dirty="0">
              <a:solidFill>
                <a:schemeClr val="bg1"/>
              </a:solidFill>
              <a:latin typeface="Georgia" pitchFamily="18" charset="0"/>
            </a:endParaRPr>
          </a:p>
        </p:txBody>
      </p:sp>
      <p:sp>
        <p:nvSpPr>
          <p:cNvPr id="86" name="Freeform 25"/>
          <p:cNvSpPr>
            <a:spLocks/>
          </p:cNvSpPr>
          <p:nvPr/>
        </p:nvSpPr>
        <p:spPr>
          <a:xfrm>
            <a:off x="912850" y="2552479"/>
            <a:ext cx="1537303" cy="455702"/>
          </a:xfrm>
          <a:prstGeom prst="rect">
            <a:avLst/>
          </a:prstGeom>
          <a:solidFill>
            <a:schemeClr val="tx2"/>
          </a:solidFill>
          <a:ln>
            <a:noFill/>
          </a:ln>
          <a:extLst/>
        </p:spPr>
        <p:txBody>
          <a:bodyPr vert="horz" wrap="square" lIns="109807" tIns="54904" rIns="109807" bIns="54904" numCol="1" anchor="ctr" anchorCtr="0" compatLnSpc="1">
            <a:prstTxWarp prst="textNoShape">
              <a:avLst/>
            </a:prstTxWarp>
          </a:bodyPr>
          <a:lstStyle/>
          <a:p>
            <a:pPr marL="141076"/>
            <a:r>
              <a:rPr lang="en-GB" altLang="en-GB" sz="1321" b="1" dirty="0">
                <a:solidFill>
                  <a:schemeClr val="bg1"/>
                </a:solidFill>
                <a:latin typeface="+mj-lt"/>
              </a:rPr>
              <a:t>Emerging Regulations</a:t>
            </a:r>
          </a:p>
        </p:txBody>
      </p:sp>
      <p:sp>
        <p:nvSpPr>
          <p:cNvPr id="87" name="Oval 86"/>
          <p:cNvSpPr/>
          <p:nvPr/>
        </p:nvSpPr>
        <p:spPr bwMode="ltGray">
          <a:xfrm>
            <a:off x="383918" y="2431879"/>
            <a:ext cx="658844" cy="658844"/>
          </a:xfrm>
          <a:prstGeom prst="ellipse">
            <a:avLst/>
          </a:prstGeom>
          <a:solidFill>
            <a:schemeClr val="tx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109807" numCol="1" rtlCol="0" anchor="ctr"/>
          <a:lstStyle/>
          <a:p>
            <a:pPr algn="ctr"/>
            <a:endParaRPr lang="en-US" sz="1441" b="1" dirty="0">
              <a:solidFill>
                <a:schemeClr val="accent5"/>
              </a:solidFill>
              <a:latin typeface="Georgia" pitchFamily="18" charset="0"/>
            </a:endParaRPr>
          </a:p>
        </p:txBody>
      </p:sp>
      <p:sp>
        <p:nvSpPr>
          <p:cNvPr id="97" name="Freeform 26"/>
          <p:cNvSpPr>
            <a:spLocks/>
          </p:cNvSpPr>
          <p:nvPr/>
        </p:nvSpPr>
        <p:spPr>
          <a:xfrm>
            <a:off x="912850" y="3953797"/>
            <a:ext cx="1537303" cy="461191"/>
          </a:xfrm>
          <a:prstGeom prst="rect">
            <a:avLst/>
          </a:prstGeom>
          <a:solidFill>
            <a:schemeClr val="tx2"/>
          </a:solidFill>
          <a:ln>
            <a:noFill/>
          </a:ln>
          <a:extLst/>
        </p:spPr>
        <p:txBody>
          <a:bodyPr vert="horz" wrap="square" lIns="109807" tIns="54904" rIns="109807" bIns="54904" numCol="1" anchor="ctr" anchorCtr="0" compatLnSpc="1">
            <a:prstTxWarp prst="textNoShape">
              <a:avLst/>
            </a:prstTxWarp>
          </a:bodyPr>
          <a:lstStyle/>
          <a:p>
            <a:pPr marL="141076"/>
            <a:r>
              <a:rPr lang="en-GB" altLang="en-GB" sz="1321" b="1" dirty="0">
                <a:solidFill>
                  <a:schemeClr val="bg1"/>
                </a:solidFill>
                <a:latin typeface="+mj-lt"/>
              </a:rPr>
              <a:t>Industry Best Practices</a:t>
            </a:r>
          </a:p>
        </p:txBody>
      </p:sp>
      <p:sp>
        <p:nvSpPr>
          <p:cNvPr id="98" name="Oval 6"/>
          <p:cNvSpPr>
            <a:spLocks noChangeArrowheads="1"/>
          </p:cNvSpPr>
          <p:nvPr/>
        </p:nvSpPr>
        <p:spPr>
          <a:xfrm>
            <a:off x="371743" y="5278063"/>
            <a:ext cx="658844" cy="658844"/>
          </a:xfrm>
          <a:prstGeom prst="ellipse">
            <a:avLst/>
          </a:prstGeom>
          <a:solidFill>
            <a:schemeClr val="tx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109807" numCol="1" rtlCol="0" anchor="ctr"/>
          <a:lstStyle/>
          <a:p>
            <a:pPr algn="ctr"/>
            <a:endParaRPr lang="en-US" sz="1441" b="1" dirty="0">
              <a:solidFill>
                <a:schemeClr val="accent5"/>
              </a:solidFill>
              <a:latin typeface="Georgia" pitchFamily="18" charset="0"/>
            </a:endParaRPr>
          </a:p>
        </p:txBody>
      </p:sp>
      <p:grpSp>
        <p:nvGrpSpPr>
          <p:cNvPr id="99" name="Group 98"/>
          <p:cNvGrpSpPr/>
          <p:nvPr/>
        </p:nvGrpSpPr>
        <p:grpSpPr>
          <a:xfrm>
            <a:off x="449522" y="5482945"/>
            <a:ext cx="495190" cy="269025"/>
            <a:chOff x="5086393" y="4814587"/>
            <a:chExt cx="862012" cy="468313"/>
          </a:xfrm>
          <a:solidFill>
            <a:schemeClr val="bg1"/>
          </a:solidFill>
        </p:grpSpPr>
        <p:sp>
          <p:nvSpPr>
            <p:cNvPr id="100" name="Freeform 7"/>
            <p:cNvSpPr>
              <a:spLocks/>
            </p:cNvSpPr>
            <p:nvPr/>
          </p:nvSpPr>
          <p:spPr>
            <a:xfrm>
              <a:off x="5235619" y="4889199"/>
              <a:ext cx="536575" cy="330199"/>
            </a:xfrm>
            <a:custGeom>
              <a:avLst/>
              <a:gdLst>
                <a:gd name="T0" fmla="*/ 137 w 143"/>
                <a:gd name="T1" fmla="*/ 74 h 88"/>
                <a:gd name="T2" fmla="*/ 131 w 143"/>
                <a:gd name="T3" fmla="*/ 75 h 88"/>
                <a:gd name="T4" fmla="*/ 125 w 143"/>
                <a:gd name="T5" fmla="*/ 73 h 88"/>
                <a:gd name="T6" fmla="*/ 120 w 143"/>
                <a:gd name="T7" fmla="*/ 84 h 88"/>
                <a:gd name="T8" fmla="*/ 114 w 143"/>
                <a:gd name="T9" fmla="*/ 85 h 88"/>
                <a:gd name="T10" fmla="*/ 105 w 143"/>
                <a:gd name="T11" fmla="*/ 80 h 88"/>
                <a:gd name="T12" fmla="*/ 103 w 143"/>
                <a:gd name="T13" fmla="*/ 78 h 88"/>
                <a:gd name="T14" fmla="*/ 98 w 143"/>
                <a:gd name="T15" fmla="*/ 87 h 88"/>
                <a:gd name="T16" fmla="*/ 93 w 143"/>
                <a:gd name="T17" fmla="*/ 88 h 88"/>
                <a:gd name="T18" fmla="*/ 91 w 143"/>
                <a:gd name="T19" fmla="*/ 88 h 88"/>
                <a:gd name="T20" fmla="*/ 90 w 143"/>
                <a:gd name="T21" fmla="*/ 88 h 88"/>
                <a:gd name="T22" fmla="*/ 90 w 143"/>
                <a:gd name="T23" fmla="*/ 88 h 88"/>
                <a:gd name="T24" fmla="*/ 88 w 143"/>
                <a:gd name="T25" fmla="*/ 88 h 88"/>
                <a:gd name="T26" fmla="*/ 86 w 143"/>
                <a:gd name="T27" fmla="*/ 88 h 88"/>
                <a:gd name="T28" fmla="*/ 86 w 143"/>
                <a:gd name="T29" fmla="*/ 82 h 88"/>
                <a:gd name="T30" fmla="*/ 78 w 143"/>
                <a:gd name="T31" fmla="*/ 71 h 88"/>
                <a:gd name="T32" fmla="*/ 69 w 143"/>
                <a:gd name="T33" fmla="*/ 69 h 88"/>
                <a:gd name="T34" fmla="*/ 68 w 143"/>
                <a:gd name="T35" fmla="*/ 69 h 88"/>
                <a:gd name="T36" fmla="*/ 61 w 143"/>
                <a:gd name="T37" fmla="*/ 62 h 88"/>
                <a:gd name="T38" fmla="*/ 52 w 143"/>
                <a:gd name="T39" fmla="*/ 59 h 88"/>
                <a:gd name="T40" fmla="*/ 51 w 143"/>
                <a:gd name="T41" fmla="*/ 59 h 88"/>
                <a:gd name="T42" fmla="*/ 44 w 143"/>
                <a:gd name="T43" fmla="*/ 52 h 88"/>
                <a:gd name="T44" fmla="*/ 35 w 143"/>
                <a:gd name="T45" fmla="*/ 49 h 88"/>
                <a:gd name="T46" fmla="*/ 20 w 143"/>
                <a:gd name="T47" fmla="*/ 58 h 88"/>
                <a:gd name="T48" fmla="*/ 18 w 143"/>
                <a:gd name="T49" fmla="*/ 63 h 88"/>
                <a:gd name="T50" fmla="*/ 5 w 143"/>
                <a:gd name="T51" fmla="*/ 56 h 88"/>
                <a:gd name="T52" fmla="*/ 1 w 143"/>
                <a:gd name="T53" fmla="*/ 46 h 88"/>
                <a:gd name="T54" fmla="*/ 12 w 143"/>
                <a:gd name="T55" fmla="*/ 7 h 88"/>
                <a:gd name="T56" fmla="*/ 20 w 143"/>
                <a:gd name="T57" fmla="*/ 1 h 88"/>
                <a:gd name="T58" fmla="*/ 40 w 143"/>
                <a:gd name="T59" fmla="*/ 0 h 88"/>
                <a:gd name="T60" fmla="*/ 38 w 143"/>
                <a:gd name="T61" fmla="*/ 3 h 88"/>
                <a:gd name="T62" fmla="*/ 36 w 143"/>
                <a:gd name="T63" fmla="*/ 19 h 88"/>
                <a:gd name="T64" fmla="*/ 45 w 143"/>
                <a:gd name="T65" fmla="*/ 31 h 88"/>
                <a:gd name="T66" fmla="*/ 55 w 143"/>
                <a:gd name="T67" fmla="*/ 34 h 88"/>
                <a:gd name="T68" fmla="*/ 73 w 143"/>
                <a:gd name="T69" fmla="*/ 23 h 88"/>
                <a:gd name="T70" fmla="*/ 80 w 143"/>
                <a:gd name="T71" fmla="*/ 11 h 88"/>
                <a:gd name="T72" fmla="*/ 123 w 143"/>
                <a:gd name="T73" fmla="*/ 33 h 88"/>
                <a:gd name="T74" fmla="*/ 127 w 143"/>
                <a:gd name="T75" fmla="*/ 37 h 88"/>
                <a:gd name="T76" fmla="*/ 128 w 143"/>
                <a:gd name="T77" fmla="*/ 38 h 88"/>
                <a:gd name="T78" fmla="*/ 128 w 143"/>
                <a:gd name="T79" fmla="*/ 38 h 88"/>
                <a:gd name="T80" fmla="*/ 140 w 143"/>
                <a:gd name="T81" fmla="*/ 59 h 88"/>
                <a:gd name="T82" fmla="*/ 137 w 143"/>
                <a:gd name="T83" fmla="*/ 7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88">
                  <a:moveTo>
                    <a:pt x="137" y="74"/>
                  </a:moveTo>
                  <a:cubicBezTo>
                    <a:pt x="135" y="75"/>
                    <a:pt x="133" y="75"/>
                    <a:pt x="131" y="75"/>
                  </a:cubicBezTo>
                  <a:cubicBezTo>
                    <a:pt x="129" y="75"/>
                    <a:pt x="127" y="74"/>
                    <a:pt x="125" y="73"/>
                  </a:cubicBezTo>
                  <a:cubicBezTo>
                    <a:pt x="125" y="77"/>
                    <a:pt x="124" y="82"/>
                    <a:pt x="120" y="84"/>
                  </a:cubicBezTo>
                  <a:cubicBezTo>
                    <a:pt x="118" y="85"/>
                    <a:pt x="116" y="85"/>
                    <a:pt x="114" y="85"/>
                  </a:cubicBezTo>
                  <a:cubicBezTo>
                    <a:pt x="111" y="85"/>
                    <a:pt x="107" y="84"/>
                    <a:pt x="105" y="80"/>
                  </a:cubicBezTo>
                  <a:cubicBezTo>
                    <a:pt x="103" y="78"/>
                    <a:pt x="103" y="78"/>
                    <a:pt x="103" y="78"/>
                  </a:cubicBezTo>
                  <a:cubicBezTo>
                    <a:pt x="103" y="81"/>
                    <a:pt x="101" y="85"/>
                    <a:pt x="98" y="87"/>
                  </a:cubicBezTo>
                  <a:cubicBezTo>
                    <a:pt x="96" y="88"/>
                    <a:pt x="95" y="88"/>
                    <a:pt x="93" y="88"/>
                  </a:cubicBezTo>
                  <a:cubicBezTo>
                    <a:pt x="92" y="88"/>
                    <a:pt x="92" y="88"/>
                    <a:pt x="91" y="88"/>
                  </a:cubicBezTo>
                  <a:cubicBezTo>
                    <a:pt x="91" y="88"/>
                    <a:pt x="91" y="88"/>
                    <a:pt x="90" y="88"/>
                  </a:cubicBezTo>
                  <a:cubicBezTo>
                    <a:pt x="90" y="88"/>
                    <a:pt x="90" y="88"/>
                    <a:pt x="90" y="88"/>
                  </a:cubicBezTo>
                  <a:cubicBezTo>
                    <a:pt x="89" y="88"/>
                    <a:pt x="89" y="88"/>
                    <a:pt x="88" y="88"/>
                  </a:cubicBezTo>
                  <a:cubicBezTo>
                    <a:pt x="86" y="88"/>
                    <a:pt x="86" y="88"/>
                    <a:pt x="86" y="88"/>
                  </a:cubicBezTo>
                  <a:cubicBezTo>
                    <a:pt x="86" y="86"/>
                    <a:pt x="86" y="84"/>
                    <a:pt x="86" y="82"/>
                  </a:cubicBezTo>
                  <a:cubicBezTo>
                    <a:pt x="85" y="77"/>
                    <a:pt x="82" y="74"/>
                    <a:pt x="78" y="71"/>
                  </a:cubicBezTo>
                  <a:cubicBezTo>
                    <a:pt x="75" y="70"/>
                    <a:pt x="72" y="69"/>
                    <a:pt x="69" y="69"/>
                  </a:cubicBezTo>
                  <a:cubicBezTo>
                    <a:pt x="69" y="69"/>
                    <a:pt x="68" y="69"/>
                    <a:pt x="68" y="69"/>
                  </a:cubicBezTo>
                  <a:cubicBezTo>
                    <a:pt x="66" y="66"/>
                    <a:pt x="64" y="63"/>
                    <a:pt x="61" y="62"/>
                  </a:cubicBezTo>
                  <a:cubicBezTo>
                    <a:pt x="58" y="60"/>
                    <a:pt x="55" y="59"/>
                    <a:pt x="52" y="59"/>
                  </a:cubicBezTo>
                  <a:cubicBezTo>
                    <a:pt x="52" y="59"/>
                    <a:pt x="51" y="59"/>
                    <a:pt x="51" y="59"/>
                  </a:cubicBezTo>
                  <a:cubicBezTo>
                    <a:pt x="50" y="56"/>
                    <a:pt x="47" y="54"/>
                    <a:pt x="44" y="52"/>
                  </a:cubicBezTo>
                  <a:cubicBezTo>
                    <a:pt x="42" y="50"/>
                    <a:pt x="39" y="49"/>
                    <a:pt x="35" y="49"/>
                  </a:cubicBezTo>
                  <a:cubicBezTo>
                    <a:pt x="29" y="49"/>
                    <a:pt x="23" y="53"/>
                    <a:pt x="20" y="58"/>
                  </a:cubicBezTo>
                  <a:cubicBezTo>
                    <a:pt x="18" y="63"/>
                    <a:pt x="18" y="63"/>
                    <a:pt x="18" y="63"/>
                  </a:cubicBezTo>
                  <a:cubicBezTo>
                    <a:pt x="5" y="56"/>
                    <a:pt x="5" y="56"/>
                    <a:pt x="5" y="56"/>
                  </a:cubicBezTo>
                  <a:cubicBezTo>
                    <a:pt x="2" y="54"/>
                    <a:pt x="0" y="50"/>
                    <a:pt x="1" y="46"/>
                  </a:cubicBezTo>
                  <a:cubicBezTo>
                    <a:pt x="12" y="7"/>
                    <a:pt x="12" y="7"/>
                    <a:pt x="12" y="7"/>
                  </a:cubicBezTo>
                  <a:cubicBezTo>
                    <a:pt x="13" y="4"/>
                    <a:pt x="17" y="1"/>
                    <a:pt x="20" y="1"/>
                  </a:cubicBezTo>
                  <a:cubicBezTo>
                    <a:pt x="40" y="0"/>
                    <a:pt x="40" y="0"/>
                    <a:pt x="40" y="0"/>
                  </a:cubicBezTo>
                  <a:cubicBezTo>
                    <a:pt x="38" y="3"/>
                    <a:pt x="38" y="3"/>
                    <a:pt x="38" y="3"/>
                  </a:cubicBezTo>
                  <a:cubicBezTo>
                    <a:pt x="35" y="8"/>
                    <a:pt x="34" y="13"/>
                    <a:pt x="36" y="19"/>
                  </a:cubicBezTo>
                  <a:cubicBezTo>
                    <a:pt x="37" y="24"/>
                    <a:pt x="40" y="28"/>
                    <a:pt x="45" y="31"/>
                  </a:cubicBezTo>
                  <a:cubicBezTo>
                    <a:pt x="48" y="33"/>
                    <a:pt x="52" y="34"/>
                    <a:pt x="55" y="34"/>
                  </a:cubicBezTo>
                  <a:cubicBezTo>
                    <a:pt x="63" y="34"/>
                    <a:pt x="69" y="30"/>
                    <a:pt x="73" y="23"/>
                  </a:cubicBezTo>
                  <a:cubicBezTo>
                    <a:pt x="80" y="11"/>
                    <a:pt x="80" y="11"/>
                    <a:pt x="80" y="11"/>
                  </a:cubicBezTo>
                  <a:cubicBezTo>
                    <a:pt x="123" y="33"/>
                    <a:pt x="123" y="33"/>
                    <a:pt x="123" y="33"/>
                  </a:cubicBezTo>
                  <a:cubicBezTo>
                    <a:pt x="125" y="34"/>
                    <a:pt x="126" y="35"/>
                    <a:pt x="127" y="37"/>
                  </a:cubicBezTo>
                  <a:cubicBezTo>
                    <a:pt x="127" y="37"/>
                    <a:pt x="127" y="37"/>
                    <a:pt x="128" y="38"/>
                  </a:cubicBezTo>
                  <a:cubicBezTo>
                    <a:pt x="128" y="38"/>
                    <a:pt x="128" y="38"/>
                    <a:pt x="128" y="38"/>
                  </a:cubicBezTo>
                  <a:cubicBezTo>
                    <a:pt x="140" y="59"/>
                    <a:pt x="140" y="59"/>
                    <a:pt x="140" y="59"/>
                  </a:cubicBezTo>
                  <a:cubicBezTo>
                    <a:pt x="143" y="64"/>
                    <a:pt x="142" y="70"/>
                    <a:pt x="137" y="74"/>
                  </a:cubicBezTo>
                </a:path>
              </a:pathLst>
            </a:custGeom>
            <a:grpFill/>
            <a:ln>
              <a:noFill/>
            </a:ln>
          </p:spPr>
          <p:txBody>
            <a:bodyPr vert="horz" wrap="square" lIns="109807" tIns="54904" rIns="109807" bIns="54904" numCol="1" anchor="t" anchorCtr="0" compatLnSpc="1">
              <a:prstTxWarp prst="textNoShape">
                <a:avLst/>
              </a:prstTxWarp>
            </a:bodyPr>
            <a:lstStyle/>
            <a:p>
              <a:pPr algn="ctr"/>
              <a:endParaRPr lang="en-US" sz="1441" b="1" dirty="0"/>
            </a:p>
          </p:txBody>
        </p:sp>
        <p:sp>
          <p:nvSpPr>
            <p:cNvPr id="101" name="Freeform 8"/>
            <p:cNvSpPr>
              <a:spLocks/>
            </p:cNvSpPr>
            <p:nvPr/>
          </p:nvSpPr>
          <p:spPr>
            <a:xfrm>
              <a:off x="5289594" y="5098751"/>
              <a:ext cx="250825" cy="184149"/>
            </a:xfrm>
            <a:custGeom>
              <a:avLst/>
              <a:gdLst>
                <a:gd name="T0" fmla="*/ 21 w 67"/>
                <a:gd name="T1" fmla="*/ 0 h 49"/>
                <a:gd name="T2" fmla="*/ 12 w 67"/>
                <a:gd name="T3" fmla="*/ 6 h 49"/>
                <a:gd name="T4" fmla="*/ 3 w 67"/>
                <a:gd name="T5" fmla="*/ 22 h 49"/>
                <a:gd name="T6" fmla="*/ 7 w 67"/>
                <a:gd name="T7" fmla="*/ 36 h 49"/>
                <a:gd name="T8" fmla="*/ 12 w 67"/>
                <a:gd name="T9" fmla="*/ 37 h 49"/>
                <a:gd name="T10" fmla="*/ 19 w 67"/>
                <a:gd name="T11" fmla="*/ 35 h 49"/>
                <a:gd name="T12" fmla="*/ 24 w 67"/>
                <a:gd name="T13" fmla="*/ 46 h 49"/>
                <a:gd name="T14" fmla="*/ 29 w 67"/>
                <a:gd name="T15" fmla="*/ 47 h 49"/>
                <a:gd name="T16" fmla="*/ 38 w 67"/>
                <a:gd name="T17" fmla="*/ 42 h 49"/>
                <a:gd name="T18" fmla="*/ 40 w 67"/>
                <a:gd name="T19" fmla="*/ 39 h 49"/>
                <a:gd name="T20" fmla="*/ 45 w 67"/>
                <a:gd name="T21" fmla="*/ 48 h 49"/>
                <a:gd name="T22" fmla="*/ 50 w 67"/>
                <a:gd name="T23" fmla="*/ 49 h 49"/>
                <a:gd name="T24" fmla="*/ 59 w 67"/>
                <a:gd name="T25" fmla="*/ 44 h 49"/>
                <a:gd name="T26" fmla="*/ 64 w 67"/>
                <a:gd name="T27" fmla="*/ 36 h 49"/>
                <a:gd name="T28" fmla="*/ 60 w 67"/>
                <a:gd name="T29" fmla="*/ 21 h 49"/>
                <a:gd name="T30" fmla="*/ 55 w 67"/>
                <a:gd name="T31" fmla="*/ 20 h 49"/>
                <a:gd name="T32" fmla="*/ 49 w 67"/>
                <a:gd name="T33" fmla="*/ 22 h 49"/>
                <a:gd name="T34" fmla="*/ 44 w 67"/>
                <a:gd name="T35" fmla="*/ 11 h 49"/>
                <a:gd name="T36" fmla="*/ 38 w 67"/>
                <a:gd name="T37" fmla="*/ 10 h 49"/>
                <a:gd name="T38" fmla="*/ 32 w 67"/>
                <a:gd name="T39" fmla="*/ 12 h 49"/>
                <a:gd name="T40" fmla="*/ 27 w 67"/>
                <a:gd name="T41" fmla="*/ 2 h 49"/>
                <a:gd name="T42" fmla="*/ 21 w 67"/>
                <a:gd name="T4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49">
                  <a:moveTo>
                    <a:pt x="21" y="0"/>
                  </a:moveTo>
                  <a:cubicBezTo>
                    <a:pt x="18" y="0"/>
                    <a:pt x="14" y="2"/>
                    <a:pt x="12" y="6"/>
                  </a:cubicBezTo>
                  <a:cubicBezTo>
                    <a:pt x="3" y="22"/>
                    <a:pt x="3" y="22"/>
                    <a:pt x="3" y="22"/>
                  </a:cubicBezTo>
                  <a:cubicBezTo>
                    <a:pt x="0" y="27"/>
                    <a:pt x="2" y="33"/>
                    <a:pt x="7" y="36"/>
                  </a:cubicBezTo>
                  <a:cubicBezTo>
                    <a:pt x="9" y="37"/>
                    <a:pt x="10" y="37"/>
                    <a:pt x="12" y="37"/>
                  </a:cubicBezTo>
                  <a:cubicBezTo>
                    <a:pt x="14" y="37"/>
                    <a:pt x="17" y="37"/>
                    <a:pt x="19" y="35"/>
                  </a:cubicBezTo>
                  <a:cubicBezTo>
                    <a:pt x="18" y="39"/>
                    <a:pt x="20" y="43"/>
                    <a:pt x="24" y="46"/>
                  </a:cubicBezTo>
                  <a:cubicBezTo>
                    <a:pt x="25" y="47"/>
                    <a:pt x="27" y="47"/>
                    <a:pt x="29" y="47"/>
                  </a:cubicBezTo>
                  <a:cubicBezTo>
                    <a:pt x="33" y="47"/>
                    <a:pt x="36" y="45"/>
                    <a:pt x="38" y="42"/>
                  </a:cubicBezTo>
                  <a:cubicBezTo>
                    <a:pt x="40" y="39"/>
                    <a:pt x="40" y="39"/>
                    <a:pt x="40" y="39"/>
                  </a:cubicBezTo>
                  <a:cubicBezTo>
                    <a:pt x="40" y="43"/>
                    <a:pt x="42" y="46"/>
                    <a:pt x="45" y="48"/>
                  </a:cubicBezTo>
                  <a:cubicBezTo>
                    <a:pt x="47" y="49"/>
                    <a:pt x="48" y="49"/>
                    <a:pt x="50" y="49"/>
                  </a:cubicBezTo>
                  <a:cubicBezTo>
                    <a:pt x="54" y="49"/>
                    <a:pt x="57" y="47"/>
                    <a:pt x="59" y="44"/>
                  </a:cubicBezTo>
                  <a:cubicBezTo>
                    <a:pt x="64" y="36"/>
                    <a:pt x="64" y="36"/>
                    <a:pt x="64" y="36"/>
                  </a:cubicBezTo>
                  <a:cubicBezTo>
                    <a:pt x="67" y="31"/>
                    <a:pt x="65" y="24"/>
                    <a:pt x="60" y="21"/>
                  </a:cubicBezTo>
                  <a:cubicBezTo>
                    <a:pt x="59" y="20"/>
                    <a:pt x="57" y="20"/>
                    <a:pt x="55" y="20"/>
                  </a:cubicBezTo>
                  <a:cubicBezTo>
                    <a:pt x="53" y="20"/>
                    <a:pt x="51" y="20"/>
                    <a:pt x="49" y="22"/>
                  </a:cubicBezTo>
                  <a:cubicBezTo>
                    <a:pt x="49" y="18"/>
                    <a:pt x="47" y="14"/>
                    <a:pt x="44" y="11"/>
                  </a:cubicBezTo>
                  <a:cubicBezTo>
                    <a:pt x="42" y="10"/>
                    <a:pt x="40" y="10"/>
                    <a:pt x="38" y="10"/>
                  </a:cubicBezTo>
                  <a:cubicBezTo>
                    <a:pt x="36" y="10"/>
                    <a:pt x="34" y="11"/>
                    <a:pt x="32" y="12"/>
                  </a:cubicBezTo>
                  <a:cubicBezTo>
                    <a:pt x="32" y="8"/>
                    <a:pt x="30" y="4"/>
                    <a:pt x="27" y="2"/>
                  </a:cubicBezTo>
                  <a:cubicBezTo>
                    <a:pt x="25" y="1"/>
                    <a:pt x="23" y="0"/>
                    <a:pt x="21" y="0"/>
                  </a:cubicBezTo>
                </a:path>
              </a:pathLst>
            </a:custGeom>
            <a:grpFill/>
            <a:ln>
              <a:noFill/>
            </a:ln>
          </p:spPr>
          <p:txBody>
            <a:bodyPr vert="horz" wrap="square" lIns="109807" tIns="54904" rIns="109807" bIns="54904" numCol="1" anchor="t" anchorCtr="0" compatLnSpc="1">
              <a:prstTxWarp prst="textNoShape">
                <a:avLst/>
              </a:prstTxWarp>
            </a:bodyPr>
            <a:lstStyle/>
            <a:p>
              <a:pPr algn="ctr"/>
              <a:endParaRPr lang="en-US" sz="1441" b="1" dirty="0"/>
            </a:p>
          </p:txBody>
        </p:sp>
        <p:sp>
          <p:nvSpPr>
            <p:cNvPr id="102" name="Freeform 9"/>
            <p:cNvSpPr>
              <a:spLocks/>
            </p:cNvSpPr>
            <p:nvPr/>
          </p:nvSpPr>
          <p:spPr>
            <a:xfrm>
              <a:off x="5757906" y="4814587"/>
              <a:ext cx="190499" cy="396874"/>
            </a:xfrm>
            <a:custGeom>
              <a:avLst/>
              <a:gdLst>
                <a:gd name="T0" fmla="*/ 36 w 51"/>
                <a:gd name="T1" fmla="*/ 0 h 106"/>
                <a:gd name="T2" fmla="*/ 0 w 51"/>
                <a:gd name="T3" fmla="*/ 11 h 106"/>
                <a:gd name="T4" fmla="*/ 29 w 51"/>
                <a:gd name="T5" fmla="*/ 106 h 106"/>
                <a:gd name="T6" fmla="*/ 40 w 51"/>
                <a:gd name="T7" fmla="*/ 103 h 106"/>
                <a:gd name="T8" fmla="*/ 51 w 51"/>
                <a:gd name="T9" fmla="*/ 56 h 106"/>
                <a:gd name="T10" fmla="*/ 36 w 51"/>
                <a:gd name="T11" fmla="*/ 0 h 106"/>
              </a:gdLst>
              <a:ahLst/>
              <a:cxnLst>
                <a:cxn ang="0">
                  <a:pos x="T0" y="T1"/>
                </a:cxn>
                <a:cxn ang="0">
                  <a:pos x="T2" y="T3"/>
                </a:cxn>
                <a:cxn ang="0">
                  <a:pos x="T4" y="T5"/>
                </a:cxn>
                <a:cxn ang="0">
                  <a:pos x="T6" y="T7"/>
                </a:cxn>
                <a:cxn ang="0">
                  <a:pos x="T8" y="T9"/>
                </a:cxn>
                <a:cxn ang="0">
                  <a:pos x="T10" y="T11"/>
                </a:cxn>
              </a:cxnLst>
              <a:rect l="0" t="0" r="r" b="b"/>
              <a:pathLst>
                <a:path w="51" h="106">
                  <a:moveTo>
                    <a:pt x="36" y="0"/>
                  </a:moveTo>
                  <a:cubicBezTo>
                    <a:pt x="0" y="11"/>
                    <a:pt x="0" y="11"/>
                    <a:pt x="0" y="11"/>
                  </a:cubicBezTo>
                  <a:cubicBezTo>
                    <a:pt x="29" y="106"/>
                    <a:pt x="29" y="106"/>
                    <a:pt x="29" y="106"/>
                  </a:cubicBezTo>
                  <a:cubicBezTo>
                    <a:pt x="40" y="103"/>
                    <a:pt x="40" y="103"/>
                    <a:pt x="40" y="103"/>
                  </a:cubicBezTo>
                  <a:cubicBezTo>
                    <a:pt x="47" y="89"/>
                    <a:pt x="51" y="73"/>
                    <a:pt x="51" y="56"/>
                  </a:cubicBezTo>
                  <a:cubicBezTo>
                    <a:pt x="51" y="36"/>
                    <a:pt x="45" y="17"/>
                    <a:pt x="36" y="0"/>
                  </a:cubicBezTo>
                </a:path>
              </a:pathLst>
            </a:custGeom>
            <a:grpFill/>
            <a:ln>
              <a:noFill/>
            </a:ln>
          </p:spPr>
          <p:txBody>
            <a:bodyPr vert="horz" wrap="square" lIns="109807" tIns="54904" rIns="109807" bIns="54904" numCol="1" anchor="t" anchorCtr="0" compatLnSpc="1">
              <a:prstTxWarp prst="textNoShape">
                <a:avLst/>
              </a:prstTxWarp>
            </a:bodyPr>
            <a:lstStyle/>
            <a:p>
              <a:pPr algn="ctr"/>
              <a:endParaRPr lang="en-US" sz="1441" b="1" dirty="0"/>
            </a:p>
          </p:txBody>
        </p:sp>
        <p:sp>
          <p:nvSpPr>
            <p:cNvPr id="103" name="Freeform 10"/>
            <p:cNvSpPr>
              <a:spLocks/>
            </p:cNvSpPr>
            <p:nvPr/>
          </p:nvSpPr>
          <p:spPr>
            <a:xfrm>
              <a:off x="5086393" y="4814587"/>
              <a:ext cx="187326" cy="396874"/>
            </a:xfrm>
            <a:custGeom>
              <a:avLst/>
              <a:gdLst>
                <a:gd name="T0" fmla="*/ 14 w 50"/>
                <a:gd name="T1" fmla="*/ 0 h 106"/>
                <a:gd name="T2" fmla="*/ 0 w 50"/>
                <a:gd name="T3" fmla="*/ 56 h 106"/>
                <a:gd name="T4" fmla="*/ 10 w 50"/>
                <a:gd name="T5" fmla="*/ 103 h 106"/>
                <a:gd name="T6" fmla="*/ 22 w 50"/>
                <a:gd name="T7" fmla="*/ 106 h 106"/>
                <a:gd name="T8" fmla="*/ 50 w 50"/>
                <a:gd name="T9" fmla="*/ 11 h 106"/>
                <a:gd name="T10" fmla="*/ 14 w 50"/>
                <a:gd name="T11" fmla="*/ 0 h 106"/>
              </a:gdLst>
              <a:ahLst/>
              <a:cxnLst>
                <a:cxn ang="0">
                  <a:pos x="T0" y="T1"/>
                </a:cxn>
                <a:cxn ang="0">
                  <a:pos x="T2" y="T3"/>
                </a:cxn>
                <a:cxn ang="0">
                  <a:pos x="T4" y="T5"/>
                </a:cxn>
                <a:cxn ang="0">
                  <a:pos x="T6" y="T7"/>
                </a:cxn>
                <a:cxn ang="0">
                  <a:pos x="T8" y="T9"/>
                </a:cxn>
                <a:cxn ang="0">
                  <a:pos x="T10" y="T11"/>
                </a:cxn>
              </a:cxnLst>
              <a:rect l="0" t="0" r="r" b="b"/>
              <a:pathLst>
                <a:path w="50" h="106">
                  <a:moveTo>
                    <a:pt x="14" y="0"/>
                  </a:moveTo>
                  <a:cubicBezTo>
                    <a:pt x="5" y="17"/>
                    <a:pt x="0" y="36"/>
                    <a:pt x="0" y="56"/>
                  </a:cubicBezTo>
                  <a:cubicBezTo>
                    <a:pt x="0" y="73"/>
                    <a:pt x="3" y="88"/>
                    <a:pt x="10" y="103"/>
                  </a:cubicBezTo>
                  <a:cubicBezTo>
                    <a:pt x="22" y="106"/>
                    <a:pt x="22" y="106"/>
                    <a:pt x="22" y="106"/>
                  </a:cubicBezTo>
                  <a:cubicBezTo>
                    <a:pt x="50" y="11"/>
                    <a:pt x="50" y="11"/>
                    <a:pt x="50" y="11"/>
                  </a:cubicBezTo>
                  <a:lnTo>
                    <a:pt x="14" y="0"/>
                  </a:lnTo>
                  <a:close/>
                </a:path>
              </a:pathLst>
            </a:custGeom>
            <a:grpFill/>
            <a:ln>
              <a:noFill/>
            </a:ln>
          </p:spPr>
          <p:txBody>
            <a:bodyPr vert="horz" wrap="square" lIns="109807" tIns="54904" rIns="109807" bIns="54904" numCol="1" anchor="t" anchorCtr="0" compatLnSpc="1">
              <a:prstTxWarp prst="textNoShape">
                <a:avLst/>
              </a:prstTxWarp>
            </a:bodyPr>
            <a:lstStyle/>
            <a:p>
              <a:pPr algn="ctr"/>
              <a:endParaRPr lang="en-US" sz="1441" b="1" dirty="0"/>
            </a:p>
          </p:txBody>
        </p:sp>
        <p:sp>
          <p:nvSpPr>
            <p:cNvPr id="104" name="Freeform 11"/>
            <p:cNvSpPr>
              <a:spLocks/>
            </p:cNvSpPr>
            <p:nvPr/>
          </p:nvSpPr>
          <p:spPr>
            <a:xfrm>
              <a:off x="5218155" y="5113037"/>
              <a:ext cx="71436" cy="71439"/>
            </a:xfrm>
            <a:custGeom>
              <a:avLst/>
              <a:gdLst>
                <a:gd name="T0" fmla="*/ 16 w 19"/>
                <a:gd name="T1" fmla="*/ 14 h 19"/>
                <a:gd name="T2" fmla="*/ 19 w 19"/>
                <a:gd name="T3" fmla="*/ 9 h 19"/>
                <a:gd name="T4" fmla="*/ 7 w 19"/>
                <a:gd name="T5" fmla="*/ 2 h 19"/>
                <a:gd name="T6" fmla="*/ 4 w 19"/>
                <a:gd name="T7" fmla="*/ 0 h 19"/>
                <a:gd name="T8" fmla="*/ 3 w 19"/>
                <a:gd name="T9" fmla="*/ 2 h 19"/>
                <a:gd name="T10" fmla="*/ 7 w 19"/>
                <a:gd name="T11" fmla="*/ 18 h 19"/>
                <a:gd name="T12" fmla="*/ 13 w 19"/>
                <a:gd name="T13" fmla="*/ 19 h 19"/>
                <a:gd name="T14" fmla="*/ 14 w 19"/>
                <a:gd name="T15" fmla="*/ 19 h 19"/>
                <a:gd name="T16" fmla="*/ 16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6" y="14"/>
                  </a:moveTo>
                  <a:cubicBezTo>
                    <a:pt x="19" y="9"/>
                    <a:pt x="19" y="9"/>
                    <a:pt x="19" y="9"/>
                  </a:cubicBezTo>
                  <a:cubicBezTo>
                    <a:pt x="7" y="2"/>
                    <a:pt x="7" y="2"/>
                    <a:pt x="7" y="2"/>
                  </a:cubicBezTo>
                  <a:cubicBezTo>
                    <a:pt x="6" y="2"/>
                    <a:pt x="5" y="1"/>
                    <a:pt x="4" y="0"/>
                  </a:cubicBezTo>
                  <a:cubicBezTo>
                    <a:pt x="3" y="2"/>
                    <a:pt x="3" y="2"/>
                    <a:pt x="3" y="2"/>
                  </a:cubicBezTo>
                  <a:cubicBezTo>
                    <a:pt x="0" y="8"/>
                    <a:pt x="2" y="15"/>
                    <a:pt x="7" y="18"/>
                  </a:cubicBezTo>
                  <a:cubicBezTo>
                    <a:pt x="9" y="19"/>
                    <a:pt x="11" y="19"/>
                    <a:pt x="13" y="19"/>
                  </a:cubicBezTo>
                  <a:cubicBezTo>
                    <a:pt x="13" y="19"/>
                    <a:pt x="14" y="19"/>
                    <a:pt x="14" y="19"/>
                  </a:cubicBezTo>
                  <a:cubicBezTo>
                    <a:pt x="15" y="18"/>
                    <a:pt x="15" y="16"/>
                    <a:pt x="16" y="14"/>
                  </a:cubicBezTo>
                </a:path>
              </a:pathLst>
            </a:custGeom>
            <a:grpFill/>
            <a:ln>
              <a:noFill/>
            </a:ln>
          </p:spPr>
          <p:txBody>
            <a:bodyPr vert="horz" wrap="square" lIns="109807" tIns="54904" rIns="109807" bIns="54904" numCol="1" anchor="t" anchorCtr="0" compatLnSpc="1">
              <a:prstTxWarp prst="textNoShape">
                <a:avLst/>
              </a:prstTxWarp>
            </a:bodyPr>
            <a:lstStyle/>
            <a:p>
              <a:pPr algn="ctr"/>
              <a:endParaRPr lang="en-US" sz="1441" b="1" dirty="0"/>
            </a:p>
          </p:txBody>
        </p:sp>
        <p:sp>
          <p:nvSpPr>
            <p:cNvPr id="105" name="Freeform 12"/>
            <p:cNvSpPr>
              <a:spLocks/>
            </p:cNvSpPr>
            <p:nvPr/>
          </p:nvSpPr>
          <p:spPr>
            <a:xfrm>
              <a:off x="5386431" y="4817763"/>
              <a:ext cx="404813" cy="261938"/>
            </a:xfrm>
            <a:custGeom>
              <a:avLst/>
              <a:gdLst>
                <a:gd name="T0" fmla="*/ 107 w 108"/>
                <a:gd name="T1" fmla="*/ 60 h 70"/>
                <a:gd name="T2" fmla="*/ 94 w 108"/>
                <a:gd name="T3" fmla="*/ 19 h 70"/>
                <a:gd name="T4" fmla="*/ 86 w 108"/>
                <a:gd name="T5" fmla="*/ 13 h 70"/>
                <a:gd name="T6" fmla="*/ 51 w 108"/>
                <a:gd name="T7" fmla="*/ 5 h 70"/>
                <a:gd name="T8" fmla="*/ 50 w 108"/>
                <a:gd name="T9" fmla="*/ 5 h 70"/>
                <a:gd name="T10" fmla="*/ 30 w 108"/>
                <a:gd name="T11" fmla="*/ 1 h 70"/>
                <a:gd name="T12" fmla="*/ 29 w 108"/>
                <a:gd name="T13" fmla="*/ 1 h 70"/>
                <a:gd name="T14" fmla="*/ 29 w 108"/>
                <a:gd name="T15" fmla="*/ 1 h 70"/>
                <a:gd name="T16" fmla="*/ 29 w 108"/>
                <a:gd name="T17" fmla="*/ 0 h 70"/>
                <a:gd name="T18" fmla="*/ 27 w 108"/>
                <a:gd name="T19" fmla="*/ 0 h 70"/>
                <a:gd name="T20" fmla="*/ 27 w 108"/>
                <a:gd name="T21" fmla="*/ 0 h 70"/>
                <a:gd name="T22" fmla="*/ 26 w 108"/>
                <a:gd name="T23" fmla="*/ 0 h 70"/>
                <a:gd name="T24" fmla="*/ 14 w 108"/>
                <a:gd name="T25" fmla="*/ 7 h 70"/>
                <a:gd name="T26" fmla="*/ 4 w 108"/>
                <a:gd name="T27" fmla="*/ 26 h 70"/>
                <a:gd name="T28" fmla="*/ 9 w 108"/>
                <a:gd name="T29" fmla="*/ 44 h 70"/>
                <a:gd name="T30" fmla="*/ 15 w 108"/>
                <a:gd name="T31" fmla="*/ 46 h 70"/>
                <a:gd name="T32" fmla="*/ 27 w 108"/>
                <a:gd name="T33" fmla="*/ 39 h 70"/>
                <a:gd name="T34" fmla="*/ 38 w 108"/>
                <a:gd name="T35" fmla="*/ 21 h 70"/>
                <a:gd name="T36" fmla="*/ 86 w 108"/>
                <a:gd name="T37" fmla="*/ 46 h 70"/>
                <a:gd name="T38" fmla="*/ 92 w 108"/>
                <a:gd name="T39" fmla="*/ 52 h 70"/>
                <a:gd name="T40" fmla="*/ 93 w 108"/>
                <a:gd name="T41" fmla="*/ 53 h 70"/>
                <a:gd name="T42" fmla="*/ 94 w 108"/>
                <a:gd name="T43" fmla="*/ 54 h 70"/>
                <a:gd name="T44" fmla="*/ 104 w 108"/>
                <a:gd name="T45" fmla="*/ 70 h 70"/>
                <a:gd name="T46" fmla="*/ 107 w 108"/>
                <a:gd name="T4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8" h="70">
                  <a:moveTo>
                    <a:pt x="107" y="60"/>
                  </a:moveTo>
                  <a:cubicBezTo>
                    <a:pt x="94" y="19"/>
                    <a:pt x="94" y="19"/>
                    <a:pt x="94" y="19"/>
                  </a:cubicBezTo>
                  <a:cubicBezTo>
                    <a:pt x="93" y="15"/>
                    <a:pt x="90" y="13"/>
                    <a:pt x="86" y="13"/>
                  </a:cubicBezTo>
                  <a:cubicBezTo>
                    <a:pt x="51" y="5"/>
                    <a:pt x="51" y="5"/>
                    <a:pt x="51" y="5"/>
                  </a:cubicBezTo>
                  <a:cubicBezTo>
                    <a:pt x="50" y="5"/>
                    <a:pt x="50" y="5"/>
                    <a:pt x="50" y="5"/>
                  </a:cubicBezTo>
                  <a:cubicBezTo>
                    <a:pt x="30" y="1"/>
                    <a:pt x="30" y="1"/>
                    <a:pt x="30" y="1"/>
                  </a:cubicBezTo>
                  <a:cubicBezTo>
                    <a:pt x="30" y="1"/>
                    <a:pt x="29" y="1"/>
                    <a:pt x="29" y="1"/>
                  </a:cubicBezTo>
                  <a:cubicBezTo>
                    <a:pt x="29" y="1"/>
                    <a:pt x="29" y="1"/>
                    <a:pt x="29" y="1"/>
                  </a:cubicBezTo>
                  <a:cubicBezTo>
                    <a:pt x="29" y="1"/>
                    <a:pt x="29" y="0"/>
                    <a:pt x="29" y="0"/>
                  </a:cubicBezTo>
                  <a:cubicBezTo>
                    <a:pt x="27" y="0"/>
                    <a:pt x="27" y="0"/>
                    <a:pt x="27" y="0"/>
                  </a:cubicBezTo>
                  <a:cubicBezTo>
                    <a:pt x="27" y="0"/>
                    <a:pt x="27" y="0"/>
                    <a:pt x="27" y="0"/>
                  </a:cubicBezTo>
                  <a:cubicBezTo>
                    <a:pt x="27" y="0"/>
                    <a:pt x="27" y="0"/>
                    <a:pt x="26" y="0"/>
                  </a:cubicBezTo>
                  <a:cubicBezTo>
                    <a:pt x="21" y="0"/>
                    <a:pt x="17" y="3"/>
                    <a:pt x="14" y="7"/>
                  </a:cubicBezTo>
                  <a:cubicBezTo>
                    <a:pt x="4" y="26"/>
                    <a:pt x="4" y="26"/>
                    <a:pt x="4" y="26"/>
                  </a:cubicBezTo>
                  <a:cubicBezTo>
                    <a:pt x="0" y="32"/>
                    <a:pt x="2" y="40"/>
                    <a:pt x="9" y="44"/>
                  </a:cubicBezTo>
                  <a:cubicBezTo>
                    <a:pt x="11" y="45"/>
                    <a:pt x="13" y="46"/>
                    <a:pt x="15" y="46"/>
                  </a:cubicBezTo>
                  <a:cubicBezTo>
                    <a:pt x="20" y="46"/>
                    <a:pt x="25" y="43"/>
                    <a:pt x="27" y="39"/>
                  </a:cubicBezTo>
                  <a:cubicBezTo>
                    <a:pt x="38" y="21"/>
                    <a:pt x="38" y="21"/>
                    <a:pt x="38" y="21"/>
                  </a:cubicBezTo>
                  <a:cubicBezTo>
                    <a:pt x="86" y="46"/>
                    <a:pt x="86" y="46"/>
                    <a:pt x="86" y="46"/>
                  </a:cubicBezTo>
                  <a:cubicBezTo>
                    <a:pt x="89" y="47"/>
                    <a:pt x="91" y="49"/>
                    <a:pt x="92" y="52"/>
                  </a:cubicBezTo>
                  <a:cubicBezTo>
                    <a:pt x="93" y="52"/>
                    <a:pt x="93" y="52"/>
                    <a:pt x="93" y="53"/>
                  </a:cubicBezTo>
                  <a:cubicBezTo>
                    <a:pt x="94" y="53"/>
                    <a:pt x="94" y="54"/>
                    <a:pt x="94" y="54"/>
                  </a:cubicBezTo>
                  <a:cubicBezTo>
                    <a:pt x="104" y="70"/>
                    <a:pt x="104" y="70"/>
                    <a:pt x="104" y="70"/>
                  </a:cubicBezTo>
                  <a:cubicBezTo>
                    <a:pt x="107" y="68"/>
                    <a:pt x="108" y="64"/>
                    <a:pt x="107" y="60"/>
                  </a:cubicBezTo>
                </a:path>
              </a:pathLst>
            </a:custGeom>
            <a:grpFill/>
            <a:ln>
              <a:noFill/>
            </a:ln>
          </p:spPr>
          <p:txBody>
            <a:bodyPr vert="horz" wrap="square" lIns="109807" tIns="54904" rIns="109807" bIns="54904" numCol="1" anchor="t" anchorCtr="0" compatLnSpc="1">
              <a:prstTxWarp prst="textNoShape">
                <a:avLst/>
              </a:prstTxWarp>
            </a:bodyPr>
            <a:lstStyle/>
            <a:p>
              <a:pPr algn="ctr"/>
              <a:endParaRPr lang="en-US" sz="1441" b="1" dirty="0"/>
            </a:p>
          </p:txBody>
        </p:sp>
      </p:grpSp>
      <p:sp>
        <p:nvSpPr>
          <p:cNvPr id="106" name="Freeform 26"/>
          <p:cNvSpPr>
            <a:spLocks/>
          </p:cNvSpPr>
          <p:nvPr/>
        </p:nvSpPr>
        <p:spPr>
          <a:xfrm>
            <a:off x="912850" y="5360607"/>
            <a:ext cx="1537303" cy="461191"/>
          </a:xfrm>
          <a:prstGeom prst="rect">
            <a:avLst/>
          </a:prstGeom>
          <a:solidFill>
            <a:schemeClr val="tx2"/>
          </a:solidFill>
          <a:ln>
            <a:noFill/>
          </a:ln>
          <a:extLst/>
        </p:spPr>
        <p:txBody>
          <a:bodyPr vert="horz" wrap="square" lIns="109807" tIns="54904" rIns="109807" bIns="54904" numCol="1" anchor="ctr" anchorCtr="0" compatLnSpc="1">
            <a:prstTxWarp prst="textNoShape">
              <a:avLst/>
            </a:prstTxWarp>
          </a:bodyPr>
          <a:lstStyle/>
          <a:p>
            <a:pPr marL="141076"/>
            <a:r>
              <a:rPr lang="en-GB" altLang="en-GB" sz="1321" b="1" dirty="0">
                <a:solidFill>
                  <a:schemeClr val="bg1"/>
                </a:solidFill>
                <a:latin typeface="+mj-lt"/>
              </a:rPr>
              <a:t>Capturing Social Value</a:t>
            </a:r>
          </a:p>
        </p:txBody>
      </p:sp>
      <p:grpSp>
        <p:nvGrpSpPr>
          <p:cNvPr id="107" name="Group 106"/>
          <p:cNvGrpSpPr/>
          <p:nvPr/>
        </p:nvGrpSpPr>
        <p:grpSpPr>
          <a:xfrm>
            <a:off x="359943" y="3858260"/>
            <a:ext cx="658844" cy="658844"/>
            <a:chOff x="8631797" y="3322624"/>
            <a:chExt cx="804672" cy="804672"/>
          </a:xfrm>
          <a:solidFill>
            <a:schemeClr val="bg1"/>
          </a:solidFill>
        </p:grpSpPr>
        <p:sp>
          <p:nvSpPr>
            <p:cNvPr id="108" name="Oval 6"/>
            <p:cNvSpPr>
              <a:spLocks noChangeArrowheads="1"/>
            </p:cNvSpPr>
            <p:nvPr/>
          </p:nvSpPr>
          <p:spPr>
            <a:xfrm>
              <a:off x="8631797" y="3322624"/>
              <a:ext cx="804672" cy="804672"/>
            </a:xfrm>
            <a:prstGeom prst="ellipse">
              <a:avLst/>
            </a:prstGeom>
            <a:solidFill>
              <a:schemeClr val="tx2"/>
            </a:solidFill>
            <a:ln w="28575">
              <a:solidFill>
                <a:schemeClr val="tx2"/>
              </a:solidFill>
            </a:ln>
          </p:spPr>
          <p:txBody>
            <a:bodyPr vert="horz" wrap="square" lIns="109807" tIns="54904" rIns="109807" bIns="54904" numCol="1" anchor="t" anchorCtr="0" compatLnSpc="1">
              <a:prstTxWarp prst="textNoShape">
                <a:avLst/>
              </a:prstTxWarp>
            </a:bodyPr>
            <a:lstStyle/>
            <a:p>
              <a:pPr algn="ctr"/>
              <a:endParaRPr lang="en-US" sz="1441" b="1" dirty="0"/>
            </a:p>
          </p:txBody>
        </p:sp>
        <p:grpSp>
          <p:nvGrpSpPr>
            <p:cNvPr id="109" name="Group 108"/>
            <p:cNvGrpSpPr/>
            <p:nvPr/>
          </p:nvGrpSpPr>
          <p:grpSpPr>
            <a:xfrm>
              <a:off x="8860167" y="3463874"/>
              <a:ext cx="459692" cy="522178"/>
              <a:chOff x="6869113" y="3890968"/>
              <a:chExt cx="1670050" cy="1897058"/>
            </a:xfrm>
            <a:grpFill/>
          </p:grpSpPr>
          <p:sp>
            <p:nvSpPr>
              <p:cNvPr id="110" name="Freeform 7"/>
              <p:cNvSpPr>
                <a:spLocks/>
              </p:cNvSpPr>
              <p:nvPr/>
            </p:nvSpPr>
            <p:spPr>
              <a:xfrm>
                <a:off x="6869113" y="4910138"/>
                <a:ext cx="1670050" cy="877888"/>
              </a:xfrm>
              <a:custGeom>
                <a:avLst/>
                <a:gdLst>
                  <a:gd name="T0" fmla="*/ 186 w 192"/>
                  <a:gd name="T1" fmla="*/ 12 h 101"/>
                  <a:gd name="T2" fmla="*/ 192 w 192"/>
                  <a:gd name="T3" fmla="*/ 6 h 101"/>
                  <a:gd name="T4" fmla="*/ 186 w 192"/>
                  <a:gd name="T5" fmla="*/ 0 h 101"/>
                  <a:gd name="T6" fmla="*/ 96 w 192"/>
                  <a:gd name="T7" fmla="*/ 33 h 101"/>
                  <a:gd name="T8" fmla="*/ 110 w 192"/>
                  <a:gd name="T9" fmla="*/ 53 h 101"/>
                  <a:gd name="T10" fmla="*/ 120 w 192"/>
                  <a:gd name="T11" fmla="*/ 65 h 101"/>
                  <a:gd name="T12" fmla="*/ 6 w 192"/>
                  <a:gd name="T13" fmla="*/ 90 h 101"/>
                  <a:gd name="T14" fmla="*/ 0 w 192"/>
                  <a:gd name="T15" fmla="*/ 95 h 101"/>
                  <a:gd name="T16" fmla="*/ 6 w 192"/>
                  <a:gd name="T17" fmla="*/ 101 h 101"/>
                  <a:gd name="T18" fmla="*/ 66 w 192"/>
                  <a:gd name="T19" fmla="*/ 97 h 101"/>
                  <a:gd name="T20" fmla="*/ 131 w 192"/>
                  <a:gd name="T21" fmla="*/ 65 h 101"/>
                  <a:gd name="T22" fmla="*/ 116 w 192"/>
                  <a:gd name="T23" fmla="*/ 44 h 101"/>
                  <a:gd name="T24" fmla="*/ 107 w 192"/>
                  <a:gd name="T25" fmla="*/ 33 h 101"/>
                  <a:gd name="T26" fmla="*/ 186 w 192"/>
                  <a:gd name="T27" fmla="*/ 1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101">
                    <a:moveTo>
                      <a:pt x="186" y="12"/>
                    </a:moveTo>
                    <a:cubicBezTo>
                      <a:pt x="189" y="12"/>
                      <a:pt x="192" y="9"/>
                      <a:pt x="192" y="6"/>
                    </a:cubicBezTo>
                    <a:cubicBezTo>
                      <a:pt x="192" y="3"/>
                      <a:pt x="189" y="0"/>
                      <a:pt x="186" y="0"/>
                    </a:cubicBezTo>
                    <a:cubicBezTo>
                      <a:pt x="159" y="0"/>
                      <a:pt x="96" y="3"/>
                      <a:pt x="96" y="33"/>
                    </a:cubicBezTo>
                    <a:cubicBezTo>
                      <a:pt x="96" y="44"/>
                      <a:pt x="104" y="49"/>
                      <a:pt x="110" y="53"/>
                    </a:cubicBezTo>
                    <a:cubicBezTo>
                      <a:pt x="116" y="57"/>
                      <a:pt x="120" y="60"/>
                      <a:pt x="120" y="65"/>
                    </a:cubicBezTo>
                    <a:cubicBezTo>
                      <a:pt x="120" y="77"/>
                      <a:pt x="76" y="90"/>
                      <a:pt x="6" y="90"/>
                    </a:cubicBezTo>
                    <a:cubicBezTo>
                      <a:pt x="3" y="90"/>
                      <a:pt x="0" y="92"/>
                      <a:pt x="0" y="95"/>
                    </a:cubicBezTo>
                    <a:cubicBezTo>
                      <a:pt x="0" y="98"/>
                      <a:pt x="3" y="101"/>
                      <a:pt x="6" y="101"/>
                    </a:cubicBezTo>
                    <a:cubicBezTo>
                      <a:pt x="7" y="101"/>
                      <a:pt x="37" y="101"/>
                      <a:pt x="66" y="97"/>
                    </a:cubicBezTo>
                    <a:cubicBezTo>
                      <a:pt x="110" y="91"/>
                      <a:pt x="131" y="81"/>
                      <a:pt x="131" y="65"/>
                    </a:cubicBezTo>
                    <a:cubicBezTo>
                      <a:pt x="131" y="53"/>
                      <a:pt x="123" y="48"/>
                      <a:pt x="116" y="44"/>
                    </a:cubicBezTo>
                    <a:cubicBezTo>
                      <a:pt x="111" y="40"/>
                      <a:pt x="107" y="37"/>
                      <a:pt x="107" y="33"/>
                    </a:cubicBezTo>
                    <a:cubicBezTo>
                      <a:pt x="107" y="23"/>
                      <a:pt x="132" y="12"/>
                      <a:pt x="18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807" tIns="54904" rIns="109807" bIns="54904" numCol="1" anchor="t" anchorCtr="0" compatLnSpc="1">
                <a:prstTxWarp prst="textNoShape">
                  <a:avLst/>
                </a:prstTxWarp>
              </a:bodyPr>
              <a:lstStyle/>
              <a:p>
                <a:pPr algn="ctr"/>
                <a:endParaRPr lang="en-US" sz="1441" b="1" dirty="0"/>
              </a:p>
            </p:txBody>
          </p:sp>
          <p:sp>
            <p:nvSpPr>
              <p:cNvPr id="111" name="Freeform 8"/>
              <p:cNvSpPr>
                <a:spLocks/>
              </p:cNvSpPr>
              <p:nvPr/>
            </p:nvSpPr>
            <p:spPr>
              <a:xfrm>
                <a:off x="7119948" y="3890968"/>
                <a:ext cx="949323" cy="1106488"/>
              </a:xfrm>
              <a:custGeom>
                <a:avLst/>
                <a:gdLst>
                  <a:gd name="T0" fmla="*/ 70 w 109"/>
                  <a:gd name="T1" fmla="*/ 40 h 127"/>
                  <a:gd name="T2" fmla="*/ 87 w 109"/>
                  <a:gd name="T3" fmla="*/ 8 h 127"/>
                  <a:gd name="T4" fmla="*/ 49 w 109"/>
                  <a:gd name="T5" fmla="*/ 0 h 127"/>
                  <a:gd name="T6" fmla="*/ 36 w 109"/>
                  <a:gd name="T7" fmla="*/ 20 h 127"/>
                  <a:gd name="T8" fmla="*/ 0 w 109"/>
                  <a:gd name="T9" fmla="*/ 105 h 127"/>
                  <a:gd name="T10" fmla="*/ 18 w 109"/>
                  <a:gd name="T11" fmla="*/ 116 h 127"/>
                  <a:gd name="T12" fmla="*/ 36 w 109"/>
                  <a:gd name="T13" fmla="*/ 127 h 127"/>
                  <a:gd name="T14" fmla="*/ 92 w 109"/>
                  <a:gd name="T15" fmla="*/ 52 h 127"/>
                  <a:gd name="T16" fmla="*/ 109 w 109"/>
                  <a:gd name="T17" fmla="*/ 19 h 127"/>
                  <a:gd name="T18" fmla="*/ 98 w 109"/>
                  <a:gd name="T19" fmla="*/ 13 h 127"/>
                  <a:gd name="T20" fmla="*/ 80 w 109"/>
                  <a:gd name="T21" fmla="*/ 45 h 127"/>
                  <a:gd name="T22" fmla="*/ 39 w 109"/>
                  <a:gd name="T23" fmla="*/ 107 h 127"/>
                  <a:gd name="T24" fmla="*/ 35 w 109"/>
                  <a:gd name="T25" fmla="*/ 109 h 127"/>
                  <a:gd name="T26" fmla="*/ 31 w 109"/>
                  <a:gd name="T27" fmla="*/ 108 h 127"/>
                  <a:gd name="T28" fmla="*/ 30 w 109"/>
                  <a:gd name="T29" fmla="*/ 100 h 127"/>
                  <a:gd name="T30" fmla="*/ 70 w 109"/>
                  <a:gd name="T31" fmla="*/ 4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7">
                    <a:moveTo>
                      <a:pt x="70" y="40"/>
                    </a:moveTo>
                    <a:cubicBezTo>
                      <a:pt x="77" y="28"/>
                      <a:pt x="83" y="17"/>
                      <a:pt x="87" y="8"/>
                    </a:cubicBezTo>
                    <a:cubicBezTo>
                      <a:pt x="75" y="3"/>
                      <a:pt x="62" y="0"/>
                      <a:pt x="49" y="0"/>
                    </a:cubicBezTo>
                    <a:cubicBezTo>
                      <a:pt x="45" y="6"/>
                      <a:pt x="41" y="12"/>
                      <a:pt x="36" y="20"/>
                    </a:cubicBezTo>
                    <a:cubicBezTo>
                      <a:pt x="7" y="71"/>
                      <a:pt x="0" y="105"/>
                      <a:pt x="0" y="105"/>
                    </a:cubicBezTo>
                    <a:cubicBezTo>
                      <a:pt x="18" y="116"/>
                      <a:pt x="18" y="116"/>
                      <a:pt x="18" y="116"/>
                    </a:cubicBezTo>
                    <a:cubicBezTo>
                      <a:pt x="36" y="127"/>
                      <a:pt x="36" y="127"/>
                      <a:pt x="36" y="127"/>
                    </a:cubicBezTo>
                    <a:cubicBezTo>
                      <a:pt x="36" y="127"/>
                      <a:pt x="63" y="103"/>
                      <a:pt x="92" y="52"/>
                    </a:cubicBezTo>
                    <a:cubicBezTo>
                      <a:pt x="99" y="40"/>
                      <a:pt x="105" y="29"/>
                      <a:pt x="109" y="19"/>
                    </a:cubicBezTo>
                    <a:cubicBezTo>
                      <a:pt x="106" y="17"/>
                      <a:pt x="102" y="15"/>
                      <a:pt x="98" y="13"/>
                    </a:cubicBezTo>
                    <a:cubicBezTo>
                      <a:pt x="93" y="22"/>
                      <a:pt x="87" y="33"/>
                      <a:pt x="80" y="45"/>
                    </a:cubicBezTo>
                    <a:cubicBezTo>
                      <a:pt x="57" y="85"/>
                      <a:pt x="40" y="106"/>
                      <a:pt x="39" y="107"/>
                    </a:cubicBezTo>
                    <a:cubicBezTo>
                      <a:pt x="38" y="108"/>
                      <a:pt x="37" y="109"/>
                      <a:pt x="35" y="109"/>
                    </a:cubicBezTo>
                    <a:cubicBezTo>
                      <a:pt x="34" y="109"/>
                      <a:pt x="32" y="109"/>
                      <a:pt x="31" y="108"/>
                    </a:cubicBezTo>
                    <a:cubicBezTo>
                      <a:pt x="29" y="106"/>
                      <a:pt x="28" y="102"/>
                      <a:pt x="30" y="100"/>
                    </a:cubicBezTo>
                    <a:cubicBezTo>
                      <a:pt x="31" y="99"/>
                      <a:pt x="48" y="79"/>
                      <a:pt x="7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807" tIns="54904" rIns="109807" bIns="54904" numCol="1" anchor="t" anchorCtr="0" compatLnSpc="1">
                <a:prstTxWarp prst="textNoShape">
                  <a:avLst/>
                </a:prstTxWarp>
              </a:bodyPr>
              <a:lstStyle/>
              <a:p>
                <a:pPr algn="ctr"/>
                <a:endParaRPr lang="en-US" sz="1441" b="1" dirty="0"/>
              </a:p>
            </p:txBody>
          </p:sp>
          <p:sp>
            <p:nvSpPr>
              <p:cNvPr id="112" name="Freeform 9"/>
              <p:cNvSpPr>
                <a:spLocks/>
              </p:cNvSpPr>
              <p:nvPr/>
            </p:nvSpPr>
            <p:spPr>
              <a:xfrm>
                <a:off x="7069138" y="4892675"/>
                <a:ext cx="303213" cy="260350"/>
              </a:xfrm>
              <a:custGeom>
                <a:avLst/>
                <a:gdLst>
                  <a:gd name="T0" fmla="*/ 3 w 35"/>
                  <a:gd name="T1" fmla="*/ 0 h 30"/>
                  <a:gd name="T2" fmla="*/ 0 w 35"/>
                  <a:gd name="T3" fmla="*/ 17 h 30"/>
                  <a:gd name="T4" fmla="*/ 12 w 35"/>
                  <a:gd name="T5" fmla="*/ 22 h 30"/>
                  <a:gd name="T6" fmla="*/ 22 w 35"/>
                  <a:gd name="T7" fmla="*/ 30 h 30"/>
                  <a:gd name="T8" fmla="*/ 35 w 35"/>
                  <a:gd name="T9" fmla="*/ 19 h 30"/>
                  <a:gd name="T10" fmla="*/ 3 w 35"/>
                  <a:gd name="T11" fmla="*/ 0 h 30"/>
                </a:gdLst>
                <a:ahLst/>
                <a:cxnLst>
                  <a:cxn ang="0">
                    <a:pos x="T0" y="T1"/>
                  </a:cxn>
                  <a:cxn ang="0">
                    <a:pos x="T2" y="T3"/>
                  </a:cxn>
                  <a:cxn ang="0">
                    <a:pos x="T4" y="T5"/>
                  </a:cxn>
                  <a:cxn ang="0">
                    <a:pos x="T6" y="T7"/>
                  </a:cxn>
                  <a:cxn ang="0">
                    <a:pos x="T8" y="T9"/>
                  </a:cxn>
                  <a:cxn ang="0">
                    <a:pos x="T10" y="T11"/>
                  </a:cxn>
                </a:cxnLst>
                <a:rect l="0" t="0" r="r" b="b"/>
                <a:pathLst>
                  <a:path w="35" h="30">
                    <a:moveTo>
                      <a:pt x="3" y="0"/>
                    </a:moveTo>
                    <a:cubicBezTo>
                      <a:pt x="0" y="17"/>
                      <a:pt x="0" y="17"/>
                      <a:pt x="0" y="17"/>
                    </a:cubicBezTo>
                    <a:cubicBezTo>
                      <a:pt x="4" y="18"/>
                      <a:pt x="8" y="19"/>
                      <a:pt x="12" y="22"/>
                    </a:cubicBezTo>
                    <a:cubicBezTo>
                      <a:pt x="16" y="24"/>
                      <a:pt x="20" y="27"/>
                      <a:pt x="22" y="30"/>
                    </a:cubicBezTo>
                    <a:cubicBezTo>
                      <a:pt x="35" y="19"/>
                      <a:pt x="35" y="19"/>
                      <a:pt x="35" y="19"/>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807" tIns="54904" rIns="109807" bIns="54904" numCol="1" anchor="t" anchorCtr="0" compatLnSpc="1">
                <a:prstTxWarp prst="textNoShape">
                  <a:avLst/>
                </a:prstTxWarp>
              </a:bodyPr>
              <a:lstStyle/>
              <a:p>
                <a:pPr algn="ctr"/>
                <a:endParaRPr lang="en-US" sz="1441" b="1" dirty="0"/>
              </a:p>
            </p:txBody>
          </p:sp>
          <p:sp>
            <p:nvSpPr>
              <p:cNvPr id="113" name="Freeform 10"/>
              <p:cNvSpPr>
                <a:spLocks/>
              </p:cNvSpPr>
              <p:nvPr/>
            </p:nvSpPr>
            <p:spPr>
              <a:xfrm>
                <a:off x="6894513" y="5092700"/>
                <a:ext cx="400050" cy="469900"/>
              </a:xfrm>
              <a:custGeom>
                <a:avLst/>
                <a:gdLst>
                  <a:gd name="T0" fmla="*/ 24 w 46"/>
                  <a:gd name="T1" fmla="*/ 5 h 54"/>
                  <a:gd name="T2" fmla="*/ 0 w 46"/>
                  <a:gd name="T3" fmla="*/ 1 h 54"/>
                  <a:gd name="T4" fmla="*/ 0 w 46"/>
                  <a:gd name="T5" fmla="*/ 54 h 54"/>
                  <a:gd name="T6" fmla="*/ 46 w 46"/>
                  <a:gd name="T7" fmla="*/ 27 h 54"/>
                  <a:gd name="T8" fmla="*/ 30 w 46"/>
                  <a:gd name="T9" fmla="*/ 8 h 54"/>
                  <a:gd name="T10" fmla="*/ 19 w 46"/>
                  <a:gd name="T11" fmla="*/ 29 h 54"/>
                  <a:gd name="T12" fmla="*/ 16 w 46"/>
                  <a:gd name="T13" fmla="*/ 30 h 54"/>
                  <a:gd name="T14" fmla="*/ 14 w 46"/>
                  <a:gd name="T15" fmla="*/ 30 h 54"/>
                  <a:gd name="T16" fmla="*/ 13 w 46"/>
                  <a:gd name="T17" fmla="*/ 25 h 54"/>
                  <a:gd name="T18" fmla="*/ 24 w 46"/>
                  <a:gd name="T1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4">
                    <a:moveTo>
                      <a:pt x="24" y="5"/>
                    </a:moveTo>
                    <a:cubicBezTo>
                      <a:pt x="14" y="0"/>
                      <a:pt x="5" y="0"/>
                      <a:pt x="0" y="1"/>
                    </a:cubicBezTo>
                    <a:cubicBezTo>
                      <a:pt x="0" y="54"/>
                      <a:pt x="0" y="54"/>
                      <a:pt x="0" y="54"/>
                    </a:cubicBezTo>
                    <a:cubicBezTo>
                      <a:pt x="46" y="27"/>
                      <a:pt x="46" y="27"/>
                      <a:pt x="46" y="27"/>
                    </a:cubicBezTo>
                    <a:cubicBezTo>
                      <a:pt x="45" y="23"/>
                      <a:pt x="40" y="15"/>
                      <a:pt x="30" y="8"/>
                    </a:cubicBezTo>
                    <a:cubicBezTo>
                      <a:pt x="19" y="29"/>
                      <a:pt x="19" y="29"/>
                      <a:pt x="19" y="29"/>
                    </a:cubicBezTo>
                    <a:cubicBezTo>
                      <a:pt x="18" y="30"/>
                      <a:pt x="17" y="30"/>
                      <a:pt x="16" y="30"/>
                    </a:cubicBezTo>
                    <a:cubicBezTo>
                      <a:pt x="15" y="30"/>
                      <a:pt x="14" y="30"/>
                      <a:pt x="14" y="30"/>
                    </a:cubicBezTo>
                    <a:cubicBezTo>
                      <a:pt x="12" y="29"/>
                      <a:pt x="12" y="27"/>
                      <a:pt x="13" y="25"/>
                    </a:cubicBezTo>
                    <a:lnTo>
                      <a:pt x="2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807" tIns="54904" rIns="109807" bIns="54904" numCol="1" anchor="t" anchorCtr="0" compatLnSpc="1">
                <a:prstTxWarp prst="textNoShape">
                  <a:avLst/>
                </a:prstTxWarp>
              </a:bodyPr>
              <a:lstStyle/>
              <a:p>
                <a:pPr algn="ctr"/>
                <a:endParaRPr lang="en-US" sz="1441" b="1" dirty="0"/>
              </a:p>
            </p:txBody>
          </p:sp>
        </p:grpSp>
      </p:grpSp>
      <p:sp>
        <p:nvSpPr>
          <p:cNvPr id="82" name="Freeform 4847"/>
          <p:cNvSpPr>
            <a:spLocks noEditPoints="1"/>
          </p:cNvSpPr>
          <p:nvPr/>
        </p:nvSpPr>
        <p:spPr>
          <a:xfrm>
            <a:off x="538636" y="2541824"/>
            <a:ext cx="329422" cy="439230"/>
          </a:xfrm>
          <a:custGeom>
            <a:avLst/>
            <a:gdLst>
              <a:gd name="T0" fmla="*/ 252 w 252"/>
              <a:gd name="T1" fmla="*/ 332 h 348"/>
              <a:gd name="T2" fmla="*/ 242 w 252"/>
              <a:gd name="T3" fmla="*/ 346 h 348"/>
              <a:gd name="T4" fmla="*/ 16 w 252"/>
              <a:gd name="T5" fmla="*/ 348 h 348"/>
              <a:gd name="T6" fmla="*/ 2 w 252"/>
              <a:gd name="T7" fmla="*/ 338 h 348"/>
              <a:gd name="T8" fmla="*/ 0 w 252"/>
              <a:gd name="T9" fmla="*/ 32 h 348"/>
              <a:gd name="T10" fmla="*/ 10 w 252"/>
              <a:gd name="T11" fmla="*/ 16 h 348"/>
              <a:gd name="T12" fmla="*/ 90 w 252"/>
              <a:gd name="T13" fmla="*/ 16 h 348"/>
              <a:gd name="T14" fmla="*/ 86 w 252"/>
              <a:gd name="T15" fmla="*/ 30 h 348"/>
              <a:gd name="T16" fmla="*/ 16 w 252"/>
              <a:gd name="T17" fmla="*/ 332 h 348"/>
              <a:gd name="T18" fmla="*/ 168 w 252"/>
              <a:gd name="T19" fmla="*/ 34 h 348"/>
              <a:gd name="T20" fmla="*/ 164 w 252"/>
              <a:gd name="T21" fmla="*/ 26 h 348"/>
              <a:gd name="T22" fmla="*/ 236 w 252"/>
              <a:gd name="T23" fmla="*/ 16 h 348"/>
              <a:gd name="T24" fmla="*/ 248 w 252"/>
              <a:gd name="T25" fmla="*/ 20 h 348"/>
              <a:gd name="T26" fmla="*/ 252 w 252"/>
              <a:gd name="T27" fmla="*/ 32 h 348"/>
              <a:gd name="T28" fmla="*/ 36 w 252"/>
              <a:gd name="T29" fmla="*/ 312 h 348"/>
              <a:gd name="T30" fmla="*/ 36 w 252"/>
              <a:gd name="T31" fmla="*/ 94 h 348"/>
              <a:gd name="T32" fmla="*/ 216 w 252"/>
              <a:gd name="T33" fmla="*/ 94 h 348"/>
              <a:gd name="T34" fmla="*/ 132 w 252"/>
              <a:gd name="T35" fmla="*/ 186 h 348"/>
              <a:gd name="T36" fmla="*/ 122 w 252"/>
              <a:gd name="T37" fmla="*/ 184 h 348"/>
              <a:gd name="T38" fmla="*/ 74 w 252"/>
              <a:gd name="T39" fmla="*/ 206 h 348"/>
              <a:gd name="T40" fmla="*/ 68 w 252"/>
              <a:gd name="T41" fmla="*/ 204 h 348"/>
              <a:gd name="T42" fmla="*/ 60 w 252"/>
              <a:gd name="T43" fmla="*/ 206 h 348"/>
              <a:gd name="T44" fmla="*/ 58 w 252"/>
              <a:gd name="T45" fmla="*/ 218 h 348"/>
              <a:gd name="T46" fmla="*/ 78 w 252"/>
              <a:gd name="T47" fmla="*/ 238 h 348"/>
              <a:gd name="T48" fmla="*/ 86 w 252"/>
              <a:gd name="T49" fmla="*/ 242 h 348"/>
              <a:gd name="T50" fmla="*/ 132 w 252"/>
              <a:gd name="T51" fmla="*/ 200 h 348"/>
              <a:gd name="T52" fmla="*/ 134 w 252"/>
              <a:gd name="T53" fmla="*/ 192 h 348"/>
              <a:gd name="T54" fmla="*/ 132 w 252"/>
              <a:gd name="T55" fmla="*/ 186 h 348"/>
              <a:gd name="T56" fmla="*/ 128 w 252"/>
              <a:gd name="T57" fmla="*/ 122 h 348"/>
              <a:gd name="T58" fmla="*/ 118 w 252"/>
              <a:gd name="T59" fmla="*/ 124 h 348"/>
              <a:gd name="T60" fmla="*/ 74 w 252"/>
              <a:gd name="T61" fmla="*/ 144 h 348"/>
              <a:gd name="T62" fmla="*/ 64 w 252"/>
              <a:gd name="T63" fmla="*/ 142 h 348"/>
              <a:gd name="T64" fmla="*/ 58 w 252"/>
              <a:gd name="T65" fmla="*/ 148 h 348"/>
              <a:gd name="T66" fmla="*/ 60 w 252"/>
              <a:gd name="T67" fmla="*/ 158 h 348"/>
              <a:gd name="T68" fmla="*/ 82 w 252"/>
              <a:gd name="T69" fmla="*/ 180 h 348"/>
              <a:gd name="T70" fmla="*/ 90 w 252"/>
              <a:gd name="T71" fmla="*/ 180 h 348"/>
              <a:gd name="T72" fmla="*/ 132 w 252"/>
              <a:gd name="T73" fmla="*/ 138 h 348"/>
              <a:gd name="T74" fmla="*/ 134 w 252"/>
              <a:gd name="T75" fmla="*/ 126 h 348"/>
              <a:gd name="T76" fmla="*/ 36 w 252"/>
              <a:gd name="T77" fmla="*/ 64 h 348"/>
              <a:gd name="T78" fmla="*/ 40 w 252"/>
              <a:gd name="T79" fmla="*/ 54 h 348"/>
              <a:gd name="T80" fmla="*/ 78 w 252"/>
              <a:gd name="T81" fmla="*/ 48 h 348"/>
              <a:gd name="T82" fmla="*/ 94 w 252"/>
              <a:gd name="T83" fmla="*/ 42 h 348"/>
              <a:gd name="T84" fmla="*/ 100 w 252"/>
              <a:gd name="T85" fmla="*/ 26 h 348"/>
              <a:gd name="T86" fmla="*/ 116 w 252"/>
              <a:gd name="T87" fmla="*/ 2 h 348"/>
              <a:gd name="T88" fmla="*/ 136 w 252"/>
              <a:gd name="T89" fmla="*/ 2 h 348"/>
              <a:gd name="T90" fmla="*/ 152 w 252"/>
              <a:gd name="T91" fmla="*/ 26 h 348"/>
              <a:gd name="T92" fmla="*/ 158 w 252"/>
              <a:gd name="T93" fmla="*/ 42 h 348"/>
              <a:gd name="T94" fmla="*/ 200 w 252"/>
              <a:gd name="T95" fmla="*/ 48 h 348"/>
              <a:gd name="T96" fmla="*/ 212 w 252"/>
              <a:gd name="T97" fmla="*/ 54 h 348"/>
              <a:gd name="T98" fmla="*/ 216 w 252"/>
              <a:gd name="T99" fmla="*/ 78 h 348"/>
              <a:gd name="T100" fmla="*/ 36 w 252"/>
              <a:gd name="T101" fmla="*/ 82 h 348"/>
              <a:gd name="T102" fmla="*/ 36 w 252"/>
              <a:gd name="T103" fmla="*/ 64 h 348"/>
              <a:gd name="T104" fmla="*/ 116 w 252"/>
              <a:gd name="T105" fmla="*/ 30 h 348"/>
              <a:gd name="T106" fmla="*/ 126 w 252"/>
              <a:gd name="T107" fmla="*/ 38 h 348"/>
              <a:gd name="T108" fmla="*/ 134 w 252"/>
              <a:gd name="T109" fmla="*/ 34 h 348"/>
              <a:gd name="T110" fmla="*/ 136 w 252"/>
              <a:gd name="T111" fmla="*/ 26 h 348"/>
              <a:gd name="T112" fmla="*/ 130 w 252"/>
              <a:gd name="T113" fmla="*/ 16 h 348"/>
              <a:gd name="T114" fmla="*/ 122 w 252"/>
              <a:gd name="T115" fmla="*/ 16 h 348"/>
              <a:gd name="T116" fmla="*/ 116 w 252"/>
              <a:gd name="T117" fmla="*/ 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2" h="348">
                <a:moveTo>
                  <a:pt x="252" y="32"/>
                </a:moveTo>
                <a:lnTo>
                  <a:pt x="252" y="332"/>
                </a:lnTo>
                <a:lnTo>
                  <a:pt x="252" y="332"/>
                </a:lnTo>
                <a:lnTo>
                  <a:pt x="250" y="338"/>
                </a:lnTo>
                <a:lnTo>
                  <a:pt x="248" y="344"/>
                </a:lnTo>
                <a:lnTo>
                  <a:pt x="242" y="346"/>
                </a:lnTo>
                <a:lnTo>
                  <a:pt x="236" y="348"/>
                </a:lnTo>
                <a:lnTo>
                  <a:pt x="16" y="348"/>
                </a:lnTo>
                <a:lnTo>
                  <a:pt x="16" y="348"/>
                </a:lnTo>
                <a:lnTo>
                  <a:pt x="10" y="346"/>
                </a:lnTo>
                <a:lnTo>
                  <a:pt x="4" y="344"/>
                </a:lnTo>
                <a:lnTo>
                  <a:pt x="2" y="338"/>
                </a:lnTo>
                <a:lnTo>
                  <a:pt x="0" y="332"/>
                </a:lnTo>
                <a:lnTo>
                  <a:pt x="0" y="32"/>
                </a:lnTo>
                <a:lnTo>
                  <a:pt x="0" y="32"/>
                </a:lnTo>
                <a:lnTo>
                  <a:pt x="2" y="26"/>
                </a:lnTo>
                <a:lnTo>
                  <a:pt x="4" y="20"/>
                </a:lnTo>
                <a:lnTo>
                  <a:pt x="10" y="16"/>
                </a:lnTo>
                <a:lnTo>
                  <a:pt x="16" y="16"/>
                </a:lnTo>
                <a:lnTo>
                  <a:pt x="90" y="16"/>
                </a:lnTo>
                <a:lnTo>
                  <a:pt x="90" y="16"/>
                </a:lnTo>
                <a:lnTo>
                  <a:pt x="88" y="26"/>
                </a:lnTo>
                <a:lnTo>
                  <a:pt x="88" y="26"/>
                </a:lnTo>
                <a:lnTo>
                  <a:pt x="86" y="30"/>
                </a:lnTo>
                <a:lnTo>
                  <a:pt x="84" y="34"/>
                </a:lnTo>
                <a:lnTo>
                  <a:pt x="16" y="34"/>
                </a:lnTo>
                <a:lnTo>
                  <a:pt x="16" y="332"/>
                </a:lnTo>
                <a:lnTo>
                  <a:pt x="236" y="332"/>
                </a:lnTo>
                <a:lnTo>
                  <a:pt x="236" y="34"/>
                </a:lnTo>
                <a:lnTo>
                  <a:pt x="168" y="34"/>
                </a:lnTo>
                <a:lnTo>
                  <a:pt x="168" y="34"/>
                </a:lnTo>
                <a:lnTo>
                  <a:pt x="166" y="30"/>
                </a:lnTo>
                <a:lnTo>
                  <a:pt x="164" y="26"/>
                </a:lnTo>
                <a:lnTo>
                  <a:pt x="164" y="26"/>
                </a:lnTo>
                <a:lnTo>
                  <a:pt x="162" y="16"/>
                </a:lnTo>
                <a:lnTo>
                  <a:pt x="236" y="16"/>
                </a:lnTo>
                <a:lnTo>
                  <a:pt x="236" y="16"/>
                </a:lnTo>
                <a:lnTo>
                  <a:pt x="242" y="16"/>
                </a:lnTo>
                <a:lnTo>
                  <a:pt x="248" y="20"/>
                </a:lnTo>
                <a:lnTo>
                  <a:pt x="250" y="26"/>
                </a:lnTo>
                <a:lnTo>
                  <a:pt x="252" y="32"/>
                </a:lnTo>
                <a:lnTo>
                  <a:pt x="252" y="32"/>
                </a:lnTo>
                <a:close/>
                <a:moveTo>
                  <a:pt x="216" y="94"/>
                </a:moveTo>
                <a:lnTo>
                  <a:pt x="216" y="312"/>
                </a:lnTo>
                <a:lnTo>
                  <a:pt x="36" y="312"/>
                </a:lnTo>
                <a:lnTo>
                  <a:pt x="36" y="94"/>
                </a:lnTo>
                <a:lnTo>
                  <a:pt x="36" y="94"/>
                </a:lnTo>
                <a:lnTo>
                  <a:pt x="36" y="94"/>
                </a:lnTo>
                <a:lnTo>
                  <a:pt x="216" y="94"/>
                </a:lnTo>
                <a:lnTo>
                  <a:pt x="216" y="94"/>
                </a:lnTo>
                <a:lnTo>
                  <a:pt x="216" y="94"/>
                </a:lnTo>
                <a:lnTo>
                  <a:pt x="216" y="94"/>
                </a:lnTo>
                <a:close/>
                <a:moveTo>
                  <a:pt x="132" y="186"/>
                </a:moveTo>
                <a:lnTo>
                  <a:pt x="132" y="186"/>
                </a:lnTo>
                <a:lnTo>
                  <a:pt x="128" y="184"/>
                </a:lnTo>
                <a:lnTo>
                  <a:pt x="124" y="182"/>
                </a:lnTo>
                <a:lnTo>
                  <a:pt x="122" y="184"/>
                </a:lnTo>
                <a:lnTo>
                  <a:pt x="118" y="186"/>
                </a:lnTo>
                <a:lnTo>
                  <a:pt x="86" y="218"/>
                </a:lnTo>
                <a:lnTo>
                  <a:pt x="74" y="206"/>
                </a:lnTo>
                <a:lnTo>
                  <a:pt x="74" y="206"/>
                </a:lnTo>
                <a:lnTo>
                  <a:pt x="70" y="204"/>
                </a:lnTo>
                <a:lnTo>
                  <a:pt x="68" y="204"/>
                </a:lnTo>
                <a:lnTo>
                  <a:pt x="64" y="204"/>
                </a:lnTo>
                <a:lnTo>
                  <a:pt x="60" y="206"/>
                </a:lnTo>
                <a:lnTo>
                  <a:pt x="60" y="206"/>
                </a:lnTo>
                <a:lnTo>
                  <a:pt x="58" y="210"/>
                </a:lnTo>
                <a:lnTo>
                  <a:pt x="58" y="214"/>
                </a:lnTo>
                <a:lnTo>
                  <a:pt x="58" y="218"/>
                </a:lnTo>
                <a:lnTo>
                  <a:pt x="60" y="220"/>
                </a:lnTo>
                <a:lnTo>
                  <a:pt x="78" y="238"/>
                </a:lnTo>
                <a:lnTo>
                  <a:pt x="78" y="238"/>
                </a:lnTo>
                <a:lnTo>
                  <a:pt x="82" y="242"/>
                </a:lnTo>
                <a:lnTo>
                  <a:pt x="86" y="242"/>
                </a:lnTo>
                <a:lnTo>
                  <a:pt x="86" y="242"/>
                </a:lnTo>
                <a:lnTo>
                  <a:pt x="90" y="242"/>
                </a:lnTo>
                <a:lnTo>
                  <a:pt x="92" y="238"/>
                </a:lnTo>
                <a:lnTo>
                  <a:pt x="132" y="200"/>
                </a:lnTo>
                <a:lnTo>
                  <a:pt x="132" y="200"/>
                </a:lnTo>
                <a:lnTo>
                  <a:pt x="134" y="196"/>
                </a:lnTo>
                <a:lnTo>
                  <a:pt x="134" y="192"/>
                </a:lnTo>
                <a:lnTo>
                  <a:pt x="134" y="188"/>
                </a:lnTo>
                <a:lnTo>
                  <a:pt x="132" y="186"/>
                </a:lnTo>
                <a:lnTo>
                  <a:pt x="132" y="186"/>
                </a:lnTo>
                <a:close/>
                <a:moveTo>
                  <a:pt x="132" y="124"/>
                </a:moveTo>
                <a:lnTo>
                  <a:pt x="132" y="124"/>
                </a:lnTo>
                <a:lnTo>
                  <a:pt x="128" y="122"/>
                </a:lnTo>
                <a:lnTo>
                  <a:pt x="124" y="120"/>
                </a:lnTo>
                <a:lnTo>
                  <a:pt x="122" y="122"/>
                </a:lnTo>
                <a:lnTo>
                  <a:pt x="118" y="124"/>
                </a:lnTo>
                <a:lnTo>
                  <a:pt x="86" y="156"/>
                </a:lnTo>
                <a:lnTo>
                  <a:pt x="74" y="144"/>
                </a:lnTo>
                <a:lnTo>
                  <a:pt x="74" y="144"/>
                </a:lnTo>
                <a:lnTo>
                  <a:pt x="70" y="142"/>
                </a:lnTo>
                <a:lnTo>
                  <a:pt x="68" y="142"/>
                </a:lnTo>
                <a:lnTo>
                  <a:pt x="64" y="142"/>
                </a:lnTo>
                <a:lnTo>
                  <a:pt x="60" y="144"/>
                </a:lnTo>
                <a:lnTo>
                  <a:pt x="60" y="144"/>
                </a:lnTo>
                <a:lnTo>
                  <a:pt x="58" y="148"/>
                </a:lnTo>
                <a:lnTo>
                  <a:pt x="58" y="152"/>
                </a:lnTo>
                <a:lnTo>
                  <a:pt x="58" y="156"/>
                </a:lnTo>
                <a:lnTo>
                  <a:pt x="60" y="158"/>
                </a:lnTo>
                <a:lnTo>
                  <a:pt x="78" y="178"/>
                </a:lnTo>
                <a:lnTo>
                  <a:pt x="78" y="178"/>
                </a:lnTo>
                <a:lnTo>
                  <a:pt x="82" y="180"/>
                </a:lnTo>
                <a:lnTo>
                  <a:pt x="86" y="180"/>
                </a:lnTo>
                <a:lnTo>
                  <a:pt x="86" y="180"/>
                </a:lnTo>
                <a:lnTo>
                  <a:pt x="90" y="180"/>
                </a:lnTo>
                <a:lnTo>
                  <a:pt x="92" y="178"/>
                </a:lnTo>
                <a:lnTo>
                  <a:pt x="132" y="138"/>
                </a:lnTo>
                <a:lnTo>
                  <a:pt x="132" y="138"/>
                </a:lnTo>
                <a:lnTo>
                  <a:pt x="134" y="134"/>
                </a:lnTo>
                <a:lnTo>
                  <a:pt x="134" y="130"/>
                </a:lnTo>
                <a:lnTo>
                  <a:pt x="134" y="126"/>
                </a:lnTo>
                <a:lnTo>
                  <a:pt x="132" y="124"/>
                </a:lnTo>
                <a:lnTo>
                  <a:pt x="132" y="124"/>
                </a:lnTo>
                <a:close/>
                <a:moveTo>
                  <a:pt x="36" y="64"/>
                </a:moveTo>
                <a:lnTo>
                  <a:pt x="36" y="64"/>
                </a:lnTo>
                <a:lnTo>
                  <a:pt x="36" y="58"/>
                </a:lnTo>
                <a:lnTo>
                  <a:pt x="40" y="54"/>
                </a:lnTo>
                <a:lnTo>
                  <a:pt x="46" y="50"/>
                </a:lnTo>
                <a:lnTo>
                  <a:pt x="52" y="48"/>
                </a:lnTo>
                <a:lnTo>
                  <a:pt x="78" y="48"/>
                </a:lnTo>
                <a:lnTo>
                  <a:pt x="78" y="48"/>
                </a:lnTo>
                <a:lnTo>
                  <a:pt x="86" y="46"/>
                </a:lnTo>
                <a:lnTo>
                  <a:pt x="94" y="42"/>
                </a:lnTo>
                <a:lnTo>
                  <a:pt x="98" y="36"/>
                </a:lnTo>
                <a:lnTo>
                  <a:pt x="100" y="26"/>
                </a:lnTo>
                <a:lnTo>
                  <a:pt x="100" y="26"/>
                </a:lnTo>
                <a:lnTo>
                  <a:pt x="102" y="16"/>
                </a:lnTo>
                <a:lnTo>
                  <a:pt x="108" y="8"/>
                </a:lnTo>
                <a:lnTo>
                  <a:pt x="116" y="2"/>
                </a:lnTo>
                <a:lnTo>
                  <a:pt x="126" y="0"/>
                </a:lnTo>
                <a:lnTo>
                  <a:pt x="126" y="0"/>
                </a:lnTo>
                <a:lnTo>
                  <a:pt x="136" y="2"/>
                </a:lnTo>
                <a:lnTo>
                  <a:pt x="144" y="8"/>
                </a:lnTo>
                <a:lnTo>
                  <a:pt x="150" y="16"/>
                </a:lnTo>
                <a:lnTo>
                  <a:pt x="152" y="26"/>
                </a:lnTo>
                <a:lnTo>
                  <a:pt x="152" y="26"/>
                </a:lnTo>
                <a:lnTo>
                  <a:pt x="154" y="36"/>
                </a:lnTo>
                <a:lnTo>
                  <a:pt x="158" y="42"/>
                </a:lnTo>
                <a:lnTo>
                  <a:pt x="166" y="46"/>
                </a:lnTo>
                <a:lnTo>
                  <a:pt x="174" y="48"/>
                </a:lnTo>
                <a:lnTo>
                  <a:pt x="200" y="48"/>
                </a:lnTo>
                <a:lnTo>
                  <a:pt x="200" y="48"/>
                </a:lnTo>
                <a:lnTo>
                  <a:pt x="206" y="50"/>
                </a:lnTo>
                <a:lnTo>
                  <a:pt x="212" y="54"/>
                </a:lnTo>
                <a:lnTo>
                  <a:pt x="216" y="58"/>
                </a:lnTo>
                <a:lnTo>
                  <a:pt x="216" y="64"/>
                </a:lnTo>
                <a:lnTo>
                  <a:pt x="216" y="78"/>
                </a:lnTo>
                <a:lnTo>
                  <a:pt x="216" y="78"/>
                </a:lnTo>
                <a:lnTo>
                  <a:pt x="216" y="82"/>
                </a:lnTo>
                <a:lnTo>
                  <a:pt x="36" y="82"/>
                </a:lnTo>
                <a:lnTo>
                  <a:pt x="36" y="82"/>
                </a:lnTo>
                <a:lnTo>
                  <a:pt x="36" y="78"/>
                </a:lnTo>
                <a:lnTo>
                  <a:pt x="36" y="64"/>
                </a:lnTo>
                <a:close/>
                <a:moveTo>
                  <a:pt x="116" y="26"/>
                </a:moveTo>
                <a:lnTo>
                  <a:pt x="116" y="26"/>
                </a:lnTo>
                <a:lnTo>
                  <a:pt x="116" y="30"/>
                </a:lnTo>
                <a:lnTo>
                  <a:pt x="118" y="34"/>
                </a:lnTo>
                <a:lnTo>
                  <a:pt x="122" y="36"/>
                </a:lnTo>
                <a:lnTo>
                  <a:pt x="126" y="38"/>
                </a:lnTo>
                <a:lnTo>
                  <a:pt x="126" y="38"/>
                </a:lnTo>
                <a:lnTo>
                  <a:pt x="130" y="36"/>
                </a:lnTo>
                <a:lnTo>
                  <a:pt x="134" y="34"/>
                </a:lnTo>
                <a:lnTo>
                  <a:pt x="136" y="30"/>
                </a:lnTo>
                <a:lnTo>
                  <a:pt x="136" y="26"/>
                </a:lnTo>
                <a:lnTo>
                  <a:pt x="136" y="26"/>
                </a:lnTo>
                <a:lnTo>
                  <a:pt x="136" y="22"/>
                </a:lnTo>
                <a:lnTo>
                  <a:pt x="134" y="20"/>
                </a:lnTo>
                <a:lnTo>
                  <a:pt x="130" y="16"/>
                </a:lnTo>
                <a:lnTo>
                  <a:pt x="126" y="16"/>
                </a:lnTo>
                <a:lnTo>
                  <a:pt x="126" y="16"/>
                </a:lnTo>
                <a:lnTo>
                  <a:pt x="122" y="16"/>
                </a:lnTo>
                <a:lnTo>
                  <a:pt x="118" y="20"/>
                </a:lnTo>
                <a:lnTo>
                  <a:pt x="116" y="22"/>
                </a:lnTo>
                <a:lnTo>
                  <a:pt x="116" y="26"/>
                </a:lnTo>
                <a:lnTo>
                  <a:pt x="116" y="26"/>
                </a:lnTo>
                <a:close/>
              </a:path>
            </a:pathLst>
          </a:custGeom>
          <a:solidFill>
            <a:schemeClr val="bg1"/>
          </a:solidFill>
          <a:ln>
            <a:noFill/>
          </a:ln>
          <a:extLst/>
        </p:spPr>
        <p:txBody>
          <a:bodyPr vert="horz" wrap="square" lIns="109807" tIns="54904" rIns="109807" bIns="54904" numCol="1" anchor="t" anchorCtr="0" compatLnSpc="1">
            <a:prstTxWarp prst="textNoShape">
              <a:avLst/>
            </a:prstTxWarp>
          </a:bodyPr>
          <a:lstStyle/>
          <a:p>
            <a:endParaRPr lang="en-GB" altLang="en-GB" sz="2162" dirty="0"/>
          </a:p>
        </p:txBody>
      </p:sp>
      <p:sp>
        <p:nvSpPr>
          <p:cNvPr id="115" name="Rectangle 114"/>
          <p:cNvSpPr/>
          <p:nvPr/>
        </p:nvSpPr>
        <p:spPr>
          <a:xfrm>
            <a:off x="2499495" y="2499772"/>
            <a:ext cx="4565329" cy="1203150"/>
          </a:xfrm>
          <a:prstGeom prst="rect">
            <a:avLst/>
          </a:prstGeom>
        </p:spPr>
        <p:txBody>
          <a:bodyPr wrap="square" lIns="0" tIns="0" rIns="0" bIns="0" numCol="1">
            <a:spAutoFit/>
          </a:bodyPr>
          <a:lstStyle/>
          <a:p>
            <a:pPr marL="205895" indent="-135357">
              <a:spcBef>
                <a:spcPts val="360"/>
              </a:spcBef>
              <a:spcAft>
                <a:spcPts val="360"/>
              </a:spcAft>
              <a:buFont typeface="Arial" panose="020B0604020202020204" pitchFamily="34" charset="0"/>
              <a:buChar char="•"/>
            </a:pPr>
            <a:r>
              <a:rPr lang="en-US" sz="1081" dirty="0">
                <a:latin typeface="+mj-lt"/>
              </a:rPr>
              <a:t>Legislation around the use and storage of data is evolving to protect consumers subject to automated decision making processes</a:t>
            </a:r>
          </a:p>
          <a:p>
            <a:pPr marL="205895" indent="-135357">
              <a:spcBef>
                <a:spcPts val="360"/>
              </a:spcBef>
              <a:spcAft>
                <a:spcPts val="360"/>
              </a:spcAft>
              <a:buFont typeface="Arial" panose="020B0604020202020204" pitchFamily="34" charset="0"/>
              <a:buChar char="•"/>
            </a:pPr>
            <a:r>
              <a:rPr lang="en-US" sz="1081" dirty="0">
                <a:latin typeface="+mj-lt"/>
              </a:rPr>
              <a:t>In 2018, the </a:t>
            </a:r>
            <a:r>
              <a:rPr lang="en-US" sz="1081" b="1" dirty="0">
                <a:solidFill>
                  <a:schemeClr val="tx2"/>
                </a:solidFill>
                <a:latin typeface="+mj-lt"/>
              </a:rPr>
              <a:t>General Data Protection Regulation, </a:t>
            </a:r>
            <a:r>
              <a:rPr lang="en-US" sz="1081" dirty="0">
                <a:latin typeface="+mj-lt"/>
              </a:rPr>
              <a:t>will require companies in the EU to record decisions and the reasoning behind them</a:t>
            </a:r>
          </a:p>
          <a:p>
            <a:pPr marL="205895" indent="-135357">
              <a:spcBef>
                <a:spcPts val="360"/>
              </a:spcBef>
              <a:spcAft>
                <a:spcPts val="360"/>
              </a:spcAft>
              <a:buFont typeface="Arial" panose="020B0604020202020204" pitchFamily="34" charset="0"/>
              <a:buChar char="•"/>
            </a:pPr>
            <a:r>
              <a:rPr lang="en-US" sz="1081" dirty="0">
                <a:latin typeface="+mj-lt"/>
              </a:rPr>
              <a:t>The </a:t>
            </a:r>
            <a:r>
              <a:rPr lang="en-US" sz="1081" b="1" dirty="0">
                <a:solidFill>
                  <a:schemeClr val="tx2"/>
                </a:solidFill>
                <a:latin typeface="+mj-lt"/>
              </a:rPr>
              <a:t>US Government </a:t>
            </a:r>
            <a:r>
              <a:rPr lang="en-US" sz="1081" dirty="0">
                <a:latin typeface="+mj-lt"/>
              </a:rPr>
              <a:t>continues to publish recommendations aimed at managing the risks and challenges associated with AI</a:t>
            </a:r>
          </a:p>
        </p:txBody>
      </p:sp>
      <p:sp>
        <p:nvSpPr>
          <p:cNvPr id="117" name="Rectangle 116"/>
          <p:cNvSpPr/>
          <p:nvPr/>
        </p:nvSpPr>
        <p:spPr>
          <a:xfrm>
            <a:off x="2499495" y="5335447"/>
            <a:ext cx="4565328" cy="1305742"/>
          </a:xfrm>
          <a:prstGeom prst="rect">
            <a:avLst/>
          </a:prstGeom>
        </p:spPr>
        <p:txBody>
          <a:bodyPr wrap="square" lIns="0" tIns="0" rIns="0" bIns="0" numCol="1">
            <a:spAutoFit/>
          </a:bodyPr>
          <a:lstStyle/>
          <a:p>
            <a:pPr marL="204471" indent="-151565">
              <a:spcBef>
                <a:spcPts val="360"/>
              </a:spcBef>
              <a:spcAft>
                <a:spcPts val="360"/>
              </a:spcAft>
              <a:buFont typeface="Arial" panose="020B0604020202020204" pitchFamily="34" charset="0"/>
              <a:buChar char="•"/>
            </a:pPr>
            <a:r>
              <a:rPr lang="en-US" sz="1081" dirty="0">
                <a:latin typeface="+mj-lt"/>
              </a:rPr>
              <a:t>Building</a:t>
            </a:r>
            <a:r>
              <a:rPr lang="en-US" sz="1081" b="1" dirty="0">
                <a:solidFill>
                  <a:schemeClr val="tx2"/>
                </a:solidFill>
                <a:latin typeface="+mj-lt"/>
              </a:rPr>
              <a:t> consumer trust </a:t>
            </a:r>
            <a:r>
              <a:rPr lang="en-US" sz="1081" dirty="0">
                <a:latin typeface="+mj-lt"/>
              </a:rPr>
              <a:t>in AI driven decisions will become an increasingly important differentiator in Financial Services</a:t>
            </a:r>
          </a:p>
          <a:p>
            <a:pPr marL="204471" indent="-151565">
              <a:spcBef>
                <a:spcPts val="360"/>
              </a:spcBef>
              <a:spcAft>
                <a:spcPts val="360"/>
              </a:spcAft>
              <a:buFont typeface="Arial" panose="020B0604020202020204" pitchFamily="34" charset="0"/>
              <a:buChar char="•"/>
            </a:pPr>
            <a:r>
              <a:rPr lang="en-US" sz="1081" dirty="0">
                <a:latin typeface="+mj-lt"/>
              </a:rPr>
              <a:t>Taking a </a:t>
            </a:r>
            <a:r>
              <a:rPr lang="en-US" sz="1081" b="1" dirty="0">
                <a:solidFill>
                  <a:schemeClr val="tx2"/>
                </a:solidFill>
                <a:latin typeface="+mj-lt"/>
              </a:rPr>
              <a:t>proactive approach </a:t>
            </a:r>
            <a:r>
              <a:rPr lang="en-US" sz="1081" dirty="0">
                <a:latin typeface="+mj-lt"/>
              </a:rPr>
              <a:t>to algorithmic assurance can help firms secure social value and avoid potential backlash from consumers</a:t>
            </a:r>
          </a:p>
          <a:p>
            <a:pPr marL="205895" indent="-205895">
              <a:spcBef>
                <a:spcPts val="360"/>
              </a:spcBef>
              <a:spcAft>
                <a:spcPts val="360"/>
              </a:spcAft>
              <a:buFont typeface="Arial" panose="020B0604020202020204" pitchFamily="34" charset="0"/>
              <a:buChar char="•"/>
            </a:pPr>
            <a:endParaRPr lang="en-US" sz="1081" dirty="0">
              <a:latin typeface="+mj-lt"/>
            </a:endParaRPr>
          </a:p>
          <a:p>
            <a:pPr>
              <a:spcBef>
                <a:spcPts val="360"/>
              </a:spcBef>
              <a:spcAft>
                <a:spcPts val="360"/>
              </a:spcAft>
            </a:pPr>
            <a:endParaRPr lang="en-US" sz="1081" dirty="0">
              <a:latin typeface="+mj-lt"/>
            </a:endParaRPr>
          </a:p>
        </p:txBody>
      </p:sp>
      <p:sp>
        <p:nvSpPr>
          <p:cNvPr id="118" name="Rectangle 117"/>
          <p:cNvSpPr/>
          <p:nvPr/>
        </p:nvSpPr>
        <p:spPr>
          <a:xfrm>
            <a:off x="2499495" y="3907510"/>
            <a:ext cx="4565328" cy="1100558"/>
          </a:xfrm>
          <a:prstGeom prst="rect">
            <a:avLst/>
          </a:prstGeom>
        </p:spPr>
        <p:txBody>
          <a:bodyPr wrap="square" lIns="0" tIns="0" rIns="0" bIns="0" numCol="1">
            <a:spAutoFit/>
          </a:bodyPr>
          <a:lstStyle/>
          <a:p>
            <a:pPr marL="205895" indent="-135357">
              <a:spcBef>
                <a:spcPts val="360"/>
              </a:spcBef>
              <a:spcAft>
                <a:spcPts val="360"/>
              </a:spcAft>
              <a:buFont typeface="Arial" panose="020B0604020202020204" pitchFamily="34" charset="0"/>
              <a:buChar char="•"/>
            </a:pPr>
            <a:r>
              <a:rPr lang="en-US" sz="1081" dirty="0">
                <a:latin typeface="+mj-lt"/>
              </a:rPr>
              <a:t>Google, Facebook, Amazon, IBM and Microsoft have formed a partnership to maximize societal benefits of AI and </a:t>
            </a:r>
            <a:r>
              <a:rPr lang="en-US" sz="1081" b="1" dirty="0">
                <a:solidFill>
                  <a:schemeClr val="tx2"/>
                </a:solidFill>
                <a:latin typeface="+mj-lt"/>
              </a:rPr>
              <a:t>tackle ethical concerns related to AI</a:t>
            </a:r>
          </a:p>
          <a:p>
            <a:pPr marL="205895" indent="-135357">
              <a:spcBef>
                <a:spcPts val="360"/>
              </a:spcBef>
              <a:spcAft>
                <a:spcPts val="360"/>
              </a:spcAft>
              <a:buFont typeface="Arial" panose="020B0604020202020204" pitchFamily="34" charset="0"/>
              <a:buChar char="•"/>
            </a:pPr>
            <a:r>
              <a:rPr lang="en-US" sz="1081" dirty="0">
                <a:latin typeface="+mj-lt"/>
              </a:rPr>
              <a:t>With over $1B pledged in funding, the non-profit research company, OpenAI aims to foster a </a:t>
            </a:r>
            <a:r>
              <a:rPr lang="en-US" sz="1081" b="1" dirty="0">
                <a:solidFill>
                  <a:schemeClr val="tx2"/>
                </a:solidFill>
                <a:latin typeface="+mj-lt"/>
              </a:rPr>
              <a:t>collaborative and open place for AI advancement</a:t>
            </a:r>
          </a:p>
        </p:txBody>
      </p:sp>
      <p:sp>
        <p:nvSpPr>
          <p:cNvPr id="4" name="Rectangle 3"/>
          <p:cNvSpPr/>
          <p:nvPr/>
        </p:nvSpPr>
        <p:spPr>
          <a:xfrm>
            <a:off x="7653777" y="2552478"/>
            <a:ext cx="2848443" cy="338442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Ins="41178" numCol="1" rtlCol="0" anchor="t"/>
          <a:lstStyle/>
          <a:p>
            <a:pPr algn="ctr">
              <a:spcBef>
                <a:spcPts val="540"/>
              </a:spcBef>
              <a:spcAft>
                <a:spcPts val="540"/>
              </a:spcAft>
            </a:pPr>
            <a:r>
              <a:rPr lang="en-US" sz="1261" b="1" i="1" dirty="0">
                <a:solidFill>
                  <a:schemeClr val="tx1"/>
                </a:solidFill>
                <a:latin typeface="+mj-lt"/>
              </a:rPr>
              <a:t>Key Considerations in AI Governance</a:t>
            </a:r>
            <a:r>
              <a:rPr lang="en-US" sz="1261" i="1" dirty="0">
                <a:solidFill>
                  <a:schemeClr val="tx1"/>
                </a:solidFill>
                <a:latin typeface="+mj-lt"/>
              </a:rPr>
              <a:t>:</a:t>
            </a:r>
          </a:p>
          <a:p>
            <a:pPr marL="257375" indent="-257375">
              <a:spcBef>
                <a:spcPts val="540"/>
              </a:spcBef>
              <a:spcAft>
                <a:spcPts val="540"/>
              </a:spcAft>
              <a:buFont typeface="Arial" panose="020B0604020202020204" pitchFamily="34" charset="0"/>
              <a:buChar char="•"/>
            </a:pPr>
            <a:r>
              <a:rPr lang="en-US" sz="1261" dirty="0">
                <a:solidFill>
                  <a:schemeClr val="tx1"/>
                </a:solidFill>
                <a:latin typeface="+mj-lt"/>
              </a:rPr>
              <a:t>How much of the existing Model Validation methodology can be adapted and applied to these new models?</a:t>
            </a:r>
          </a:p>
          <a:p>
            <a:pPr marL="257375" indent="-257375">
              <a:spcBef>
                <a:spcPts val="540"/>
              </a:spcBef>
              <a:spcAft>
                <a:spcPts val="540"/>
              </a:spcAft>
              <a:buFont typeface="Arial" panose="020B0604020202020204" pitchFamily="34" charset="0"/>
              <a:buChar char="•"/>
            </a:pPr>
            <a:r>
              <a:rPr lang="en-US" sz="1261" dirty="0">
                <a:solidFill>
                  <a:schemeClr val="tx1"/>
                </a:solidFill>
                <a:latin typeface="+mj-lt"/>
              </a:rPr>
              <a:t>If AI remains unregulated, what are the minimal set of assurances that need to be in place as best practices?</a:t>
            </a:r>
          </a:p>
          <a:p>
            <a:pPr marL="257375" indent="-257375">
              <a:spcBef>
                <a:spcPts val="540"/>
              </a:spcBef>
              <a:spcAft>
                <a:spcPts val="540"/>
              </a:spcAft>
              <a:buFont typeface="Arial" panose="020B0604020202020204" pitchFamily="34" charset="0"/>
              <a:buChar char="•"/>
            </a:pPr>
            <a:r>
              <a:rPr lang="en-US" sz="1261" dirty="0">
                <a:solidFill>
                  <a:schemeClr val="tx1"/>
                </a:solidFill>
                <a:latin typeface="+mj-lt"/>
              </a:rPr>
              <a:t>What structures are required for AI governance?</a:t>
            </a:r>
          </a:p>
          <a:p>
            <a:pPr marL="257375" indent="-257375">
              <a:spcBef>
                <a:spcPts val="540"/>
              </a:spcBef>
              <a:spcAft>
                <a:spcPts val="540"/>
              </a:spcAft>
              <a:buFont typeface="Arial" panose="020B0604020202020204" pitchFamily="34" charset="0"/>
              <a:buChar char="•"/>
            </a:pPr>
            <a:r>
              <a:rPr lang="en-US" sz="1261" dirty="0">
                <a:solidFill>
                  <a:schemeClr val="tx1"/>
                </a:solidFill>
                <a:latin typeface="+mj-lt"/>
              </a:rPr>
              <a:t>…</a:t>
            </a:r>
          </a:p>
        </p:txBody>
      </p:sp>
    </p:spTree>
    <p:extLst>
      <p:ext uri="{BB962C8B-B14F-4D97-AF65-F5344CB8AC3E}">
        <p14:creationId xmlns:p14="http://schemas.microsoft.com/office/powerpoint/2010/main" val="2848657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1744" y="642025"/>
            <a:ext cx="10237250" cy="739305"/>
          </a:xfrm>
        </p:spPr>
        <p:txBody>
          <a:bodyPr numCol="1"/>
          <a:lstStyle/>
          <a:p>
            <a:r>
              <a:rPr lang="en-US" dirty="0"/>
              <a:t>To create an enterprise wide mindset, it is important to institutionalize processes that can mature newly discovered insights to wide spread usage</a:t>
            </a:r>
          </a:p>
        </p:txBody>
      </p:sp>
      <p:grpSp>
        <p:nvGrpSpPr>
          <p:cNvPr id="6" name="Group 5"/>
          <p:cNvGrpSpPr/>
          <p:nvPr/>
        </p:nvGrpSpPr>
        <p:grpSpPr>
          <a:xfrm>
            <a:off x="330926" y="2072357"/>
            <a:ext cx="10266035" cy="3978798"/>
            <a:chOff x="298706" y="838348"/>
            <a:chExt cx="8458198" cy="3827570"/>
          </a:xfrm>
        </p:grpSpPr>
        <p:sp>
          <p:nvSpPr>
            <p:cNvPr id="39" name="Rectangle 38"/>
            <p:cNvSpPr>
              <a:spLocks noChangeArrowheads="1"/>
            </p:cNvSpPr>
            <p:nvPr/>
          </p:nvSpPr>
          <p:spPr>
            <a:xfrm>
              <a:off x="5861304" y="1103950"/>
              <a:ext cx="2590800" cy="3561968"/>
            </a:xfrm>
            <a:prstGeom prst="rect">
              <a:avLst/>
            </a:prstGeom>
            <a:solidFill>
              <a:schemeClr val="tx2"/>
            </a:solidFill>
            <a:ln w="12700" algn="ctr">
              <a:noFill/>
              <a:miter lim="800000"/>
              <a:headEnd/>
              <a:tailEnd/>
            </a:ln>
            <a:effectLst/>
          </p:spPr>
          <p:txBody>
            <a:bodyPr wrap="none" lIns="0" tIns="0" rIns="0" bIns="0" numCol="1" anchor="ctr"/>
            <a:lstStyle/>
            <a:p>
              <a:endParaRPr lang="en-US" sz="2162" dirty="0"/>
            </a:p>
          </p:txBody>
        </p:sp>
        <p:sp>
          <p:nvSpPr>
            <p:cNvPr id="40" name="Text Box 3"/>
            <p:cNvSpPr txBox="1">
              <a:spLocks noChangeArrowheads="1"/>
            </p:cNvSpPr>
            <p:nvPr/>
          </p:nvSpPr>
          <p:spPr>
            <a:xfrm>
              <a:off x="298706" y="1174941"/>
              <a:ext cx="182681" cy="2767444"/>
            </a:xfrm>
            <a:prstGeom prst="rect">
              <a:avLst/>
            </a:prstGeom>
            <a:noFill/>
            <a:ln w="12700" algn="ctr">
              <a:noFill/>
              <a:miter lim="800000"/>
              <a:headEnd/>
              <a:tailEnd/>
            </a:ln>
            <a:effectLst/>
          </p:spPr>
          <p:txBody>
            <a:bodyPr vert="vert270" wrap="square" lIns="0" tIns="0" rIns="0" bIns="0" numCol="1">
              <a:spAutoFit/>
            </a:bodyPr>
            <a:lstStyle/>
            <a:p>
              <a:pPr algn="ctr"/>
              <a:r>
                <a:rPr lang="en-US" sz="1441" b="1" i="1" dirty="0">
                  <a:latin typeface="+mj-lt"/>
                </a:rPr>
                <a:t>Investment Required</a:t>
              </a:r>
            </a:p>
          </p:txBody>
        </p:sp>
        <p:sp>
          <p:nvSpPr>
            <p:cNvPr id="43" name="Rectangle 42"/>
            <p:cNvSpPr>
              <a:spLocks noChangeArrowheads="1"/>
            </p:cNvSpPr>
            <p:nvPr/>
          </p:nvSpPr>
          <p:spPr>
            <a:xfrm>
              <a:off x="679705" y="2258460"/>
              <a:ext cx="2590039" cy="2407458"/>
            </a:xfrm>
            <a:prstGeom prst="rect">
              <a:avLst/>
            </a:prstGeom>
            <a:solidFill>
              <a:schemeClr val="accent4"/>
            </a:solidFill>
            <a:ln w="12700" algn="ctr">
              <a:noFill/>
              <a:miter lim="800000"/>
              <a:headEnd/>
              <a:tailEnd/>
            </a:ln>
            <a:effectLst/>
          </p:spPr>
          <p:txBody>
            <a:bodyPr wrap="none" lIns="0" tIns="0" rIns="0" bIns="0" numCol="1" anchor="ctr"/>
            <a:lstStyle/>
            <a:p>
              <a:endParaRPr lang="en-US" sz="2162" dirty="0"/>
            </a:p>
          </p:txBody>
        </p:sp>
        <p:sp>
          <p:nvSpPr>
            <p:cNvPr id="44" name="Rectangle 43"/>
            <p:cNvSpPr>
              <a:spLocks noChangeArrowheads="1"/>
            </p:cNvSpPr>
            <p:nvPr/>
          </p:nvSpPr>
          <p:spPr>
            <a:xfrm>
              <a:off x="3270504" y="1389317"/>
              <a:ext cx="2590800" cy="3276600"/>
            </a:xfrm>
            <a:prstGeom prst="rect">
              <a:avLst/>
            </a:prstGeom>
            <a:solidFill>
              <a:schemeClr val="accent2"/>
            </a:solidFill>
            <a:ln w="12700" algn="ctr">
              <a:noFill/>
              <a:miter lim="800000"/>
              <a:headEnd/>
              <a:tailEnd/>
            </a:ln>
            <a:effectLst/>
          </p:spPr>
          <p:txBody>
            <a:bodyPr wrap="none" lIns="0" tIns="0" rIns="0" bIns="0" numCol="1" anchor="ctr"/>
            <a:lstStyle/>
            <a:p>
              <a:endParaRPr lang="en-US" sz="2162" dirty="0"/>
            </a:p>
          </p:txBody>
        </p:sp>
        <p:sp>
          <p:nvSpPr>
            <p:cNvPr id="45" name="Text Box 10"/>
            <p:cNvSpPr txBox="1">
              <a:spLocks noChangeArrowheads="1"/>
            </p:cNvSpPr>
            <p:nvPr/>
          </p:nvSpPr>
          <p:spPr>
            <a:xfrm>
              <a:off x="1652186" y="1973081"/>
              <a:ext cx="723753" cy="213299"/>
            </a:xfrm>
            <a:prstGeom prst="rect">
              <a:avLst/>
            </a:prstGeom>
            <a:noFill/>
            <a:ln w="12700" algn="ctr">
              <a:noFill/>
              <a:miter lim="800000"/>
              <a:headEnd/>
              <a:tailEnd/>
            </a:ln>
            <a:effectLst/>
          </p:spPr>
          <p:txBody>
            <a:bodyPr wrap="none" lIns="0" tIns="0" rIns="0" bIns="0" numCol="1" anchor="b">
              <a:spAutoFit/>
            </a:bodyPr>
            <a:lstStyle/>
            <a:p>
              <a:r>
                <a:rPr lang="en-US" sz="1441" b="1" dirty="0">
                  <a:solidFill>
                    <a:schemeClr val="accent4"/>
                  </a:solidFill>
                  <a:latin typeface="+mj-lt"/>
                  <a:cs typeface="Times New Roman" pitchFamily="18" charset="0"/>
                </a:rPr>
                <a:t>I. “Pilot” </a:t>
              </a:r>
            </a:p>
          </p:txBody>
        </p:sp>
        <p:sp>
          <p:nvSpPr>
            <p:cNvPr id="46" name="Text Box 11"/>
            <p:cNvSpPr txBox="1">
              <a:spLocks noChangeArrowheads="1"/>
            </p:cNvSpPr>
            <p:nvPr/>
          </p:nvSpPr>
          <p:spPr>
            <a:xfrm>
              <a:off x="3936403" y="1135060"/>
              <a:ext cx="1578256" cy="213299"/>
            </a:xfrm>
            <a:prstGeom prst="rect">
              <a:avLst/>
            </a:prstGeom>
            <a:noFill/>
            <a:ln w="12700" algn="ctr">
              <a:noFill/>
              <a:miter lim="800000"/>
              <a:headEnd/>
              <a:tailEnd/>
            </a:ln>
            <a:effectLst/>
          </p:spPr>
          <p:txBody>
            <a:bodyPr wrap="none" lIns="0" tIns="0" rIns="0" bIns="0" numCol="1" anchor="b">
              <a:spAutoFit/>
            </a:bodyPr>
            <a:lstStyle/>
            <a:p>
              <a:r>
                <a:rPr lang="en-US" sz="1441" b="1" dirty="0">
                  <a:solidFill>
                    <a:schemeClr val="accent2"/>
                  </a:solidFill>
                  <a:latin typeface="+mj-lt"/>
                  <a:cs typeface="Times New Roman" pitchFamily="18" charset="0"/>
                </a:rPr>
                <a:t>II. “Build &amp; Deliver”</a:t>
              </a:r>
            </a:p>
          </p:txBody>
        </p:sp>
        <p:sp>
          <p:nvSpPr>
            <p:cNvPr id="47" name="Text Box 12"/>
            <p:cNvSpPr txBox="1">
              <a:spLocks noChangeArrowheads="1"/>
            </p:cNvSpPr>
            <p:nvPr/>
          </p:nvSpPr>
          <p:spPr>
            <a:xfrm>
              <a:off x="5861304" y="838348"/>
              <a:ext cx="2508722" cy="213299"/>
            </a:xfrm>
            <a:prstGeom prst="rect">
              <a:avLst/>
            </a:prstGeom>
            <a:noFill/>
            <a:ln w="12700" algn="ctr">
              <a:noFill/>
              <a:miter lim="800000"/>
              <a:headEnd/>
              <a:tailEnd/>
            </a:ln>
            <a:effectLst/>
          </p:spPr>
          <p:txBody>
            <a:bodyPr wrap="square" lIns="0" tIns="0" rIns="0" bIns="0" numCol="1" anchor="b">
              <a:spAutoFit/>
            </a:bodyPr>
            <a:lstStyle/>
            <a:p>
              <a:pPr algn="ctr"/>
              <a:r>
                <a:rPr lang="en-US" sz="1441" b="1" dirty="0">
                  <a:solidFill>
                    <a:schemeClr val="tx2"/>
                  </a:solidFill>
                  <a:latin typeface="+mj-lt"/>
                  <a:cs typeface="Times New Roman" pitchFamily="18" charset="0"/>
                </a:rPr>
                <a:t>III. “Scale”</a:t>
              </a:r>
            </a:p>
          </p:txBody>
        </p:sp>
        <p:sp>
          <p:nvSpPr>
            <p:cNvPr id="49" name="Text Box 14"/>
            <p:cNvSpPr txBox="1">
              <a:spLocks noChangeArrowheads="1"/>
            </p:cNvSpPr>
            <p:nvPr/>
          </p:nvSpPr>
          <p:spPr>
            <a:xfrm>
              <a:off x="3346704" y="1465517"/>
              <a:ext cx="2438400" cy="3199497"/>
            </a:xfrm>
            <a:prstGeom prst="rect">
              <a:avLst/>
            </a:prstGeom>
            <a:noFill/>
            <a:ln w="12700" algn="ctr">
              <a:noFill/>
              <a:miter lim="800000"/>
              <a:headEnd/>
              <a:tailEnd/>
            </a:ln>
            <a:effectLst/>
          </p:spPr>
          <p:txBody>
            <a:bodyPr wrap="square" lIns="0" tIns="0" rIns="0" bIns="0" numCol="1">
              <a:spAutoFit/>
            </a:bodyPr>
            <a:lstStyle/>
            <a:p>
              <a:pPr marL="137233" indent="-137233">
                <a:buFontTx/>
                <a:buChar char="•"/>
              </a:pPr>
              <a:r>
                <a:rPr lang="en-US" sz="1441" dirty="0">
                  <a:solidFill>
                    <a:schemeClr val="bg1"/>
                  </a:solidFill>
                  <a:latin typeface="+mj-lt"/>
                  <a:cs typeface="Times New Roman" pitchFamily="18" charset="0"/>
                </a:rPr>
                <a:t>Deep dive and deliver value from initial 1-2 pilots</a:t>
              </a:r>
            </a:p>
            <a:p>
              <a:pPr marL="137233" indent="-137233">
                <a:buFontTx/>
                <a:buChar char="•"/>
              </a:pPr>
              <a:r>
                <a:rPr lang="en-US" sz="1441" dirty="0">
                  <a:solidFill>
                    <a:schemeClr val="bg1"/>
                  </a:solidFill>
                  <a:latin typeface="+mj-lt"/>
                  <a:cs typeface="Times New Roman" pitchFamily="18" charset="0"/>
                </a:rPr>
                <a:t>Expand organizational coverage across functions/geographies </a:t>
              </a:r>
            </a:p>
            <a:p>
              <a:pPr marL="137233" indent="-137233">
                <a:buFontTx/>
                <a:buChar char="•"/>
              </a:pPr>
              <a:r>
                <a:rPr lang="en-US" sz="1441" dirty="0">
                  <a:solidFill>
                    <a:schemeClr val="bg1"/>
                  </a:solidFill>
                  <a:latin typeface="+mj-lt"/>
                  <a:cs typeface="Times New Roman" pitchFamily="18" charset="0"/>
                </a:rPr>
                <a:t>Update prioritized inventory of  opportunities</a:t>
              </a:r>
            </a:p>
            <a:p>
              <a:pPr marL="137233" indent="-137233">
                <a:buFontTx/>
                <a:buChar char="•"/>
              </a:pPr>
              <a:r>
                <a:rPr lang="en-US" sz="1441" dirty="0">
                  <a:solidFill>
                    <a:schemeClr val="bg1"/>
                  </a:solidFill>
                  <a:latin typeface="+mj-lt"/>
                  <a:cs typeface="Times New Roman" pitchFamily="18" charset="0"/>
                </a:rPr>
                <a:t>Develop future state blueprint and roadmap of capability delivery</a:t>
              </a:r>
            </a:p>
            <a:p>
              <a:pPr marL="137233" indent="-137233">
                <a:buFontTx/>
                <a:buChar char="•"/>
              </a:pPr>
              <a:r>
                <a:rPr lang="en-US" sz="1441" dirty="0">
                  <a:solidFill>
                    <a:schemeClr val="bg1"/>
                  </a:solidFill>
                  <a:latin typeface="+mj-lt"/>
                  <a:cs typeface="Times New Roman" pitchFamily="18" charset="0"/>
                </a:rPr>
                <a:t>Deploy foundational components across process, organization, and technological components </a:t>
              </a:r>
            </a:p>
            <a:p>
              <a:pPr marL="137233" indent="-137233">
                <a:buFontTx/>
                <a:buChar char="•"/>
              </a:pPr>
              <a:r>
                <a:rPr lang="en-US" sz="1441" dirty="0">
                  <a:solidFill>
                    <a:schemeClr val="bg1"/>
                  </a:solidFill>
                  <a:latin typeface="+mj-lt"/>
                  <a:cs typeface="Times New Roman" pitchFamily="18" charset="0"/>
                </a:rPr>
                <a:t>Begin working next wave of analytic opportunities</a:t>
              </a:r>
            </a:p>
            <a:p>
              <a:pPr marL="137233" indent="-137233">
                <a:buFontTx/>
                <a:buChar char="•"/>
              </a:pPr>
              <a:r>
                <a:rPr lang="en-US" sz="1441" dirty="0">
                  <a:solidFill>
                    <a:schemeClr val="bg1"/>
                  </a:solidFill>
                  <a:latin typeface="+mj-lt"/>
                  <a:cs typeface="Times New Roman" pitchFamily="18" charset="0"/>
                </a:rPr>
                <a:t>Secure business endorsement </a:t>
              </a:r>
              <a:br>
                <a:rPr lang="en-US" sz="1441" dirty="0">
                  <a:solidFill>
                    <a:schemeClr val="bg1"/>
                  </a:solidFill>
                  <a:latin typeface="+mj-lt"/>
                  <a:cs typeface="Times New Roman" pitchFamily="18" charset="0"/>
                </a:rPr>
              </a:br>
              <a:r>
                <a:rPr lang="en-US" sz="1441" dirty="0">
                  <a:solidFill>
                    <a:schemeClr val="bg1"/>
                  </a:solidFill>
                  <a:latin typeface="+mj-lt"/>
                  <a:cs typeface="Times New Roman" pitchFamily="18" charset="0"/>
                </a:rPr>
                <a:t>to scale</a:t>
              </a:r>
            </a:p>
          </p:txBody>
        </p:sp>
        <p:sp>
          <p:nvSpPr>
            <p:cNvPr id="50" name="Line 16"/>
            <p:cNvSpPr>
              <a:spLocks noChangeShapeType="1"/>
            </p:cNvSpPr>
            <p:nvPr/>
          </p:nvSpPr>
          <p:spPr>
            <a:xfrm flipV="1">
              <a:off x="677968" y="1074281"/>
              <a:ext cx="1737" cy="3591636"/>
            </a:xfrm>
            <a:prstGeom prst="line">
              <a:avLst/>
            </a:prstGeom>
            <a:noFill/>
            <a:ln w="12700">
              <a:solidFill>
                <a:schemeClr val="tx1"/>
              </a:solidFill>
              <a:round/>
              <a:headEnd/>
              <a:tailEnd/>
            </a:ln>
            <a:effectLst/>
          </p:spPr>
          <p:txBody>
            <a:bodyPr lIns="0" tIns="0" rIns="0" bIns="0" numCol="1" anchor="ctr"/>
            <a:lstStyle/>
            <a:p>
              <a:endParaRPr lang="en-US" sz="2162" dirty="0"/>
            </a:p>
          </p:txBody>
        </p:sp>
        <p:sp>
          <p:nvSpPr>
            <p:cNvPr id="51" name="Text Box 14"/>
            <p:cNvSpPr txBox="1">
              <a:spLocks noChangeArrowheads="1"/>
            </p:cNvSpPr>
            <p:nvPr/>
          </p:nvSpPr>
          <p:spPr>
            <a:xfrm>
              <a:off x="6013704" y="1203388"/>
              <a:ext cx="2286000" cy="3199497"/>
            </a:xfrm>
            <a:prstGeom prst="rect">
              <a:avLst/>
            </a:prstGeom>
            <a:noFill/>
            <a:ln w="12700" algn="ctr">
              <a:noFill/>
              <a:miter lim="800000"/>
              <a:headEnd/>
              <a:tailEnd/>
            </a:ln>
            <a:effectLst/>
          </p:spPr>
          <p:txBody>
            <a:bodyPr wrap="square" lIns="0" tIns="0" rIns="0" bIns="0" numCol="1">
              <a:spAutoFit/>
            </a:bodyPr>
            <a:lstStyle/>
            <a:p>
              <a:pPr marL="137233" indent="-137233">
                <a:buFontTx/>
                <a:buChar char="•"/>
              </a:pPr>
              <a:r>
                <a:rPr lang="en-US" sz="1441" dirty="0">
                  <a:solidFill>
                    <a:schemeClr val="bg1"/>
                  </a:solidFill>
                  <a:latin typeface="+mj-lt"/>
                  <a:cs typeface="Times New Roman" pitchFamily="18" charset="0"/>
                </a:rPr>
                <a:t>Deep dive and deliver value from next wave analytic pilots</a:t>
              </a:r>
            </a:p>
            <a:p>
              <a:pPr marL="137233" indent="-137233">
                <a:buFontTx/>
                <a:buChar char="•"/>
              </a:pPr>
              <a:r>
                <a:rPr lang="en-US" sz="1441" dirty="0">
                  <a:solidFill>
                    <a:schemeClr val="bg1"/>
                  </a:solidFill>
                  <a:latin typeface="+mj-lt"/>
                  <a:cs typeface="Times New Roman" pitchFamily="18" charset="0"/>
                </a:rPr>
                <a:t>Expand organizational coverage further across functions/geographies </a:t>
              </a:r>
            </a:p>
            <a:p>
              <a:pPr marL="137233" indent="-137233">
                <a:buFontTx/>
                <a:buChar char="•"/>
              </a:pPr>
              <a:r>
                <a:rPr lang="en-US" sz="1441" dirty="0">
                  <a:solidFill>
                    <a:schemeClr val="bg1"/>
                  </a:solidFill>
                  <a:latin typeface="+mj-lt"/>
                  <a:cs typeface="Times New Roman" pitchFamily="18" charset="0"/>
                </a:rPr>
                <a:t>Cultivate prioritized inventory of analytic opportunities</a:t>
              </a:r>
            </a:p>
            <a:p>
              <a:pPr marL="137233" indent="-137233">
                <a:buFontTx/>
                <a:buChar char="•"/>
              </a:pPr>
              <a:r>
                <a:rPr lang="en-US" sz="1441" dirty="0">
                  <a:solidFill>
                    <a:schemeClr val="bg1"/>
                  </a:solidFill>
                  <a:latin typeface="+mj-lt"/>
                  <a:cs typeface="Times New Roman" pitchFamily="18" charset="0"/>
                </a:rPr>
                <a:t>Deploy enterprise standard components across process, organization, and technological components </a:t>
              </a:r>
            </a:p>
            <a:p>
              <a:pPr marL="137233" indent="-137233">
                <a:buFontTx/>
                <a:buChar char="•"/>
              </a:pPr>
              <a:r>
                <a:rPr lang="en-US" sz="1441" dirty="0">
                  <a:solidFill>
                    <a:schemeClr val="bg1"/>
                  </a:solidFill>
                  <a:latin typeface="+mj-lt"/>
                  <a:cs typeface="Times New Roman" pitchFamily="18" charset="0"/>
                </a:rPr>
                <a:t>Begin working additional analytic opportunities</a:t>
              </a:r>
            </a:p>
            <a:p>
              <a:pPr marL="137233" indent="-137233">
                <a:buFontTx/>
                <a:buChar char="•"/>
              </a:pPr>
              <a:r>
                <a:rPr lang="en-US" sz="1441" dirty="0">
                  <a:solidFill>
                    <a:schemeClr val="bg1"/>
                  </a:solidFill>
                  <a:latin typeface="+mj-lt"/>
                  <a:cs typeface="Times New Roman" pitchFamily="18" charset="0"/>
                </a:rPr>
                <a:t>Maintain business endorsement to operate</a:t>
              </a:r>
            </a:p>
          </p:txBody>
        </p:sp>
        <p:sp>
          <p:nvSpPr>
            <p:cNvPr id="52" name="Line 6"/>
            <p:cNvSpPr>
              <a:spLocks noChangeShapeType="1"/>
            </p:cNvSpPr>
            <p:nvPr/>
          </p:nvSpPr>
          <p:spPr>
            <a:xfrm>
              <a:off x="679704" y="4665917"/>
              <a:ext cx="8077200" cy="0"/>
            </a:xfrm>
            <a:prstGeom prst="line">
              <a:avLst/>
            </a:prstGeom>
            <a:noFill/>
            <a:ln w="19050">
              <a:solidFill>
                <a:schemeClr val="tx1"/>
              </a:solidFill>
              <a:round/>
              <a:headEnd/>
              <a:tailEnd/>
            </a:ln>
            <a:effectLst/>
          </p:spPr>
          <p:txBody>
            <a:bodyPr lIns="0" tIns="0" rIns="0" bIns="0" numCol="1" anchor="ctr"/>
            <a:lstStyle/>
            <a:p>
              <a:endParaRPr lang="en-US" sz="2162" dirty="0"/>
            </a:p>
          </p:txBody>
        </p:sp>
      </p:grpSp>
      <p:sp>
        <p:nvSpPr>
          <p:cNvPr id="53" name="Text Box 4"/>
          <p:cNvSpPr txBox="1">
            <a:spLocks noChangeArrowheads="1"/>
          </p:cNvSpPr>
          <p:nvPr/>
        </p:nvSpPr>
        <p:spPr>
          <a:xfrm>
            <a:off x="8273986" y="6120409"/>
            <a:ext cx="1189580" cy="221727"/>
          </a:xfrm>
          <a:prstGeom prst="rect">
            <a:avLst/>
          </a:prstGeom>
          <a:noFill/>
          <a:ln w="12700" algn="ctr">
            <a:noFill/>
            <a:miter lim="800000"/>
            <a:headEnd/>
            <a:tailEnd/>
          </a:ln>
          <a:effectLst/>
        </p:spPr>
        <p:txBody>
          <a:bodyPr wrap="square" lIns="0" tIns="0" rIns="0" bIns="0" numCol="1">
            <a:spAutoFit/>
          </a:bodyPr>
          <a:lstStyle/>
          <a:p>
            <a:pPr algn="ctr"/>
            <a:r>
              <a:rPr lang="en-US" sz="1441" b="1" i="1" dirty="0">
                <a:latin typeface="+mj-lt"/>
              </a:rPr>
              <a:t>Time</a:t>
            </a:r>
          </a:p>
        </p:txBody>
      </p:sp>
      <p:sp>
        <p:nvSpPr>
          <p:cNvPr id="54" name="Text Box 13"/>
          <p:cNvSpPr txBox="1">
            <a:spLocks noChangeArrowheads="1"/>
          </p:cNvSpPr>
          <p:nvPr/>
        </p:nvSpPr>
        <p:spPr>
          <a:xfrm>
            <a:off x="885845" y="3588710"/>
            <a:ext cx="3053500" cy="2439001"/>
          </a:xfrm>
          <a:prstGeom prst="rect">
            <a:avLst/>
          </a:prstGeom>
          <a:noFill/>
          <a:ln w="12700" algn="ctr">
            <a:noFill/>
            <a:miter lim="800000"/>
            <a:headEnd/>
            <a:tailEnd/>
          </a:ln>
          <a:effectLst/>
        </p:spPr>
        <p:txBody>
          <a:bodyPr wrap="square" lIns="0" tIns="0" rIns="0" bIns="0" numCol="1">
            <a:spAutoFit/>
          </a:bodyPr>
          <a:lstStyle/>
          <a:p>
            <a:pPr marL="137233" indent="-137233">
              <a:buFontTx/>
              <a:buChar char="•"/>
            </a:pPr>
            <a:r>
              <a:rPr lang="en-US" sz="1441" dirty="0">
                <a:solidFill>
                  <a:schemeClr val="bg1"/>
                </a:solidFill>
                <a:latin typeface="+mj-lt"/>
                <a:cs typeface="Times New Roman" pitchFamily="18" charset="0"/>
              </a:rPr>
              <a:t>Build local, prioritized inventory of analytical pilot opportunities</a:t>
            </a:r>
          </a:p>
          <a:p>
            <a:pPr marL="137233" indent="-137233">
              <a:buFontTx/>
              <a:buChar char="•"/>
            </a:pPr>
            <a:r>
              <a:rPr lang="en-US" sz="1441" dirty="0">
                <a:solidFill>
                  <a:schemeClr val="bg1"/>
                </a:solidFill>
                <a:latin typeface="+mj-lt"/>
                <a:cs typeface="Times New Roman" pitchFamily="18" charset="0"/>
              </a:rPr>
              <a:t>Understand analytic needs and investment appetite</a:t>
            </a:r>
          </a:p>
          <a:p>
            <a:pPr marL="137233" indent="-137233">
              <a:buFontTx/>
              <a:buChar char="•"/>
            </a:pPr>
            <a:r>
              <a:rPr lang="en-US" sz="1441" dirty="0">
                <a:solidFill>
                  <a:schemeClr val="bg1"/>
                </a:solidFill>
                <a:latin typeface="+mj-lt"/>
                <a:cs typeface="Times New Roman" pitchFamily="18" charset="0"/>
              </a:rPr>
              <a:t>Frame the analytical capability conceptual design across components</a:t>
            </a:r>
          </a:p>
          <a:p>
            <a:pPr marL="137233" indent="-137233">
              <a:buFontTx/>
              <a:buChar char="•"/>
            </a:pPr>
            <a:r>
              <a:rPr lang="en-US" sz="1441" dirty="0">
                <a:solidFill>
                  <a:schemeClr val="bg1"/>
                </a:solidFill>
                <a:latin typeface="+mj-lt"/>
                <a:cs typeface="Times New Roman" pitchFamily="18" charset="0"/>
              </a:rPr>
              <a:t>Conduct 1-2 analytical pilots to prove value and develop foundation</a:t>
            </a:r>
          </a:p>
          <a:p>
            <a:pPr marL="137233" indent="-137233">
              <a:buFontTx/>
              <a:buChar char="•"/>
            </a:pPr>
            <a:r>
              <a:rPr lang="en-US" sz="1441" dirty="0">
                <a:solidFill>
                  <a:schemeClr val="bg1"/>
                </a:solidFill>
                <a:latin typeface="+mj-lt"/>
                <a:cs typeface="Times New Roman" pitchFamily="18" charset="0"/>
              </a:rPr>
              <a:t>Secure business endorsement </a:t>
            </a:r>
            <a:br>
              <a:rPr lang="en-US" sz="1441" dirty="0">
                <a:solidFill>
                  <a:schemeClr val="bg1"/>
                </a:solidFill>
                <a:latin typeface="+mj-lt"/>
                <a:cs typeface="Times New Roman" pitchFamily="18" charset="0"/>
              </a:rPr>
            </a:br>
            <a:r>
              <a:rPr lang="en-US" sz="1441" dirty="0">
                <a:solidFill>
                  <a:schemeClr val="bg1"/>
                </a:solidFill>
                <a:latin typeface="+mj-lt"/>
                <a:cs typeface="Times New Roman" pitchFamily="18" charset="0"/>
              </a:rPr>
              <a:t>to proceed</a:t>
            </a:r>
          </a:p>
        </p:txBody>
      </p:sp>
      <p:sp>
        <p:nvSpPr>
          <p:cNvPr id="19" name="Slide Number Placeholder 4"/>
          <p:cNvSpPr txBox="1">
            <a:spLocks/>
          </p:cNvSpPr>
          <p:nvPr/>
        </p:nvSpPr>
        <p:spPr>
          <a:xfrm>
            <a:off x="8046823" y="6438110"/>
            <a:ext cx="2562172" cy="110928"/>
          </a:xfrm>
          <a:prstGeom prst="rect">
            <a:avLst/>
          </a:prstGeom>
        </p:spPr>
        <p:txBody>
          <a:bodyPr vert="horz" lIns="0" tIns="0" rIns="0" bIns="0" numCol="1" rtlCol="0" anchor="ctr">
            <a:spAutoFit/>
          </a:bodyPr>
          <a:lstStyle>
            <a:defPPr>
              <a:defRPr lang="en-US"/>
            </a:defPPr>
            <a:lvl1pPr marL="0" algn="r" defTabSz="914400" rtl="0" eaLnBrk="1" latinLnBrk="0" hangingPunct="1">
              <a:defRPr sz="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306AC2-1EB2-4688-A931-0716F3EDEE34}" type="slidenum">
              <a:rPr lang="en-US" sz="721"/>
              <a:t>123</a:t>
            </a:fld>
            <a:endParaRPr lang="en-US" sz="721" dirty="0"/>
          </a:p>
        </p:txBody>
      </p:sp>
    </p:spTree>
    <p:extLst>
      <p:ext uri="{BB962C8B-B14F-4D97-AF65-F5344CB8AC3E}">
        <p14:creationId xmlns:p14="http://schemas.microsoft.com/office/powerpoint/2010/main" val="2180819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1744" y="323959"/>
            <a:ext cx="10237250" cy="1478610"/>
          </a:xfrm>
        </p:spPr>
        <p:txBody>
          <a:bodyPr numCol="1"/>
          <a:lstStyle/>
          <a:p>
            <a:r>
              <a:rPr lang="en-US" dirty="0" smtClean="0"/>
              <a:t>A Global financial services firm wanted </a:t>
            </a:r>
            <a:r>
              <a:rPr lang="en-US" dirty="0"/>
              <a:t>to grow their skills in sophisticated AI-based behavioral simulation for their in-force book. PwC helped the </a:t>
            </a:r>
            <a:r>
              <a:rPr lang="en-US" dirty="0" smtClean="0"/>
              <a:t>Client </a:t>
            </a:r>
            <a:r>
              <a:rPr lang="en-US" dirty="0"/>
              <a:t>build the initial proof-of-concept, train, and develop their data science group</a:t>
            </a:r>
          </a:p>
        </p:txBody>
      </p:sp>
      <p:sp>
        <p:nvSpPr>
          <p:cNvPr id="5" name="Slide Number Placeholder 4"/>
          <p:cNvSpPr>
            <a:spLocks noGrp="1"/>
          </p:cNvSpPr>
          <p:nvPr>
            <p:ph type="sldNum" sz="quarter" idx="12"/>
          </p:nvPr>
        </p:nvSpPr>
        <p:spPr/>
        <p:txBody>
          <a:bodyPr numCol="1"/>
          <a:lstStyle/>
          <a:p>
            <a:fld id="{F06B2653-D1AD-46BA-BB88-3123B5BA212E}" type="slidenum">
              <a:rPr lang="en-US" smtClean="0"/>
              <a:t>124</a:t>
            </a:fld>
            <a:endParaRPr lang="en-US" dirty="0"/>
          </a:p>
        </p:txBody>
      </p:sp>
      <p:grpSp>
        <p:nvGrpSpPr>
          <p:cNvPr id="93" name="Group 92"/>
          <p:cNvGrpSpPr/>
          <p:nvPr/>
        </p:nvGrpSpPr>
        <p:grpSpPr>
          <a:xfrm>
            <a:off x="867739" y="2489072"/>
            <a:ext cx="9598278" cy="3991803"/>
            <a:chOff x="373333" y="2401559"/>
            <a:chExt cx="10013927" cy="4261454"/>
          </a:xfrm>
        </p:grpSpPr>
        <p:cxnSp>
          <p:nvCxnSpPr>
            <p:cNvPr id="94" name="Straight Connector 93"/>
            <p:cNvCxnSpPr/>
            <p:nvPr/>
          </p:nvCxnSpPr>
          <p:spPr>
            <a:xfrm>
              <a:off x="373333" y="5272768"/>
              <a:ext cx="2847975" cy="0"/>
            </a:xfrm>
            <a:prstGeom prst="line">
              <a:avLst/>
            </a:prstGeom>
            <a:noFill/>
            <a:ln w="165100" cap="flat" cmpd="sng" algn="ctr">
              <a:solidFill>
                <a:srgbClr val="EB8C00"/>
              </a:solidFill>
              <a:prstDash val="solid"/>
            </a:ln>
            <a:effectLst/>
          </p:spPr>
        </p:cxnSp>
        <p:sp>
          <p:nvSpPr>
            <p:cNvPr id="95" name="Arc 94"/>
            <p:cNvSpPr/>
            <p:nvPr/>
          </p:nvSpPr>
          <p:spPr>
            <a:xfrm rot="5400000">
              <a:off x="2793234" y="4465614"/>
              <a:ext cx="808953" cy="808953"/>
            </a:xfrm>
            <a:prstGeom prst="arc">
              <a:avLst/>
            </a:prstGeom>
            <a:noFill/>
            <a:ln w="165100" cap="flat" cmpd="sng" algn="ctr">
              <a:solidFill>
                <a:srgbClr val="EB8C00"/>
              </a:solidFill>
              <a:prstDash val="solid"/>
            </a:ln>
            <a:effectLst/>
          </p:spPr>
          <p:txBody>
            <a:bodyPr numCol="1" rtlCol="0" anchor="ctr"/>
            <a:lstStyle/>
            <a:p>
              <a:pPr algn="ctr" defTabSz="705816">
                <a:defRPr/>
              </a:pPr>
              <a:endParaRPr lang="en-GB" altLang="en-GB" sz="735" kern="0" dirty="0">
                <a:solidFill>
                  <a:srgbClr val="000000"/>
                </a:solidFill>
              </a:endParaRPr>
            </a:p>
          </p:txBody>
        </p:sp>
        <p:cxnSp>
          <p:nvCxnSpPr>
            <p:cNvPr id="96" name="Straight Connector 95"/>
            <p:cNvCxnSpPr/>
            <p:nvPr/>
          </p:nvCxnSpPr>
          <p:spPr>
            <a:xfrm>
              <a:off x="3602188" y="3595163"/>
              <a:ext cx="0" cy="1285200"/>
            </a:xfrm>
            <a:prstGeom prst="line">
              <a:avLst/>
            </a:prstGeom>
            <a:noFill/>
            <a:ln w="165100" cap="flat" cmpd="sng" algn="ctr">
              <a:solidFill>
                <a:srgbClr val="DB536A">
                  <a:lumMod val="75000"/>
                </a:srgbClr>
              </a:solidFill>
              <a:prstDash val="solid"/>
            </a:ln>
            <a:effectLst/>
          </p:spPr>
        </p:cxnSp>
        <p:sp>
          <p:nvSpPr>
            <p:cNvPr id="97" name="Arc 96"/>
            <p:cNvSpPr/>
            <p:nvPr/>
          </p:nvSpPr>
          <p:spPr>
            <a:xfrm rot="16200000">
              <a:off x="3602188" y="2401559"/>
              <a:ext cx="2395878" cy="2395878"/>
            </a:xfrm>
            <a:prstGeom prst="arc">
              <a:avLst>
                <a:gd name="adj1" fmla="val 16200000"/>
                <a:gd name="adj2" fmla="val 87034"/>
              </a:avLst>
            </a:prstGeom>
            <a:noFill/>
            <a:ln w="165100" cap="flat" cmpd="sng" algn="ctr">
              <a:solidFill>
                <a:srgbClr val="DB536A">
                  <a:lumMod val="75000"/>
                </a:srgbClr>
              </a:solidFill>
              <a:prstDash val="solid"/>
            </a:ln>
            <a:effectLst/>
          </p:spPr>
          <p:txBody>
            <a:bodyPr numCol="1" rtlCol="0" anchor="ctr"/>
            <a:lstStyle/>
            <a:p>
              <a:pPr algn="ctr" defTabSz="705816">
                <a:defRPr/>
              </a:pPr>
              <a:endParaRPr lang="en-GB" altLang="en-GB" sz="735" kern="0" dirty="0">
                <a:solidFill>
                  <a:srgbClr val="000000"/>
                </a:solidFill>
              </a:endParaRPr>
            </a:p>
          </p:txBody>
        </p:sp>
        <p:sp>
          <p:nvSpPr>
            <p:cNvPr id="98" name="Arc 97"/>
            <p:cNvSpPr/>
            <p:nvPr/>
          </p:nvSpPr>
          <p:spPr>
            <a:xfrm>
              <a:off x="3602188" y="2401559"/>
              <a:ext cx="2395878" cy="2395878"/>
            </a:xfrm>
            <a:prstGeom prst="arc">
              <a:avLst/>
            </a:prstGeom>
            <a:noFill/>
            <a:ln w="165100" cap="flat" cmpd="sng" algn="ctr">
              <a:solidFill>
                <a:srgbClr val="DB536A">
                  <a:lumMod val="75000"/>
                </a:srgbClr>
              </a:solidFill>
              <a:prstDash val="solid"/>
            </a:ln>
            <a:effectLst/>
          </p:spPr>
          <p:txBody>
            <a:bodyPr numCol="1" rtlCol="0" anchor="ctr"/>
            <a:lstStyle/>
            <a:p>
              <a:pPr algn="ctr" defTabSz="705816">
                <a:defRPr/>
              </a:pPr>
              <a:endParaRPr lang="en-GB" altLang="en-GB" sz="735" kern="0" dirty="0">
                <a:solidFill>
                  <a:srgbClr val="000000"/>
                </a:solidFill>
              </a:endParaRPr>
            </a:p>
          </p:txBody>
        </p:sp>
        <p:cxnSp>
          <p:nvCxnSpPr>
            <p:cNvPr id="99" name="Straight Connector 98"/>
            <p:cNvCxnSpPr/>
            <p:nvPr/>
          </p:nvCxnSpPr>
          <p:spPr>
            <a:xfrm flipH="1">
              <a:off x="5988541" y="3582972"/>
              <a:ext cx="9526" cy="1075647"/>
            </a:xfrm>
            <a:prstGeom prst="line">
              <a:avLst/>
            </a:prstGeom>
            <a:noFill/>
            <a:ln w="165100" cap="flat" cmpd="sng" algn="ctr">
              <a:solidFill>
                <a:srgbClr val="DB536A">
                  <a:lumMod val="75000"/>
                </a:srgbClr>
              </a:solidFill>
              <a:prstDash val="solid"/>
            </a:ln>
            <a:effectLst/>
          </p:spPr>
        </p:cxnSp>
        <p:sp>
          <p:nvSpPr>
            <p:cNvPr id="100" name="Arc 99"/>
            <p:cNvSpPr/>
            <p:nvPr/>
          </p:nvSpPr>
          <p:spPr>
            <a:xfrm rot="10800000">
              <a:off x="5988541" y="4241141"/>
              <a:ext cx="808953" cy="808953"/>
            </a:xfrm>
            <a:prstGeom prst="arc">
              <a:avLst/>
            </a:prstGeom>
            <a:noFill/>
            <a:ln w="165100" cap="flat" cmpd="sng" algn="ctr">
              <a:solidFill>
                <a:srgbClr val="D62E1C"/>
              </a:solidFill>
              <a:prstDash val="solid"/>
            </a:ln>
            <a:effectLst/>
          </p:spPr>
          <p:txBody>
            <a:bodyPr numCol="1" rtlCol="0" anchor="ctr"/>
            <a:lstStyle/>
            <a:p>
              <a:pPr algn="ctr" defTabSz="705816">
                <a:defRPr/>
              </a:pPr>
              <a:endParaRPr lang="en-GB" altLang="en-GB" sz="735" kern="0" dirty="0">
                <a:solidFill>
                  <a:srgbClr val="000000"/>
                </a:solidFill>
              </a:endParaRPr>
            </a:p>
          </p:txBody>
        </p:sp>
        <p:sp>
          <p:nvSpPr>
            <p:cNvPr id="101" name="Arc 100"/>
            <p:cNvSpPr/>
            <p:nvPr/>
          </p:nvSpPr>
          <p:spPr>
            <a:xfrm>
              <a:off x="6808543" y="5051403"/>
              <a:ext cx="557547" cy="557547"/>
            </a:xfrm>
            <a:prstGeom prst="arc">
              <a:avLst>
                <a:gd name="adj1" fmla="val 16200000"/>
                <a:gd name="adj2" fmla="val 229608"/>
              </a:avLst>
            </a:prstGeom>
            <a:noFill/>
            <a:ln w="165100" cap="flat" cmpd="sng" algn="ctr">
              <a:solidFill>
                <a:srgbClr val="DB536A">
                  <a:lumMod val="75000"/>
                </a:srgbClr>
              </a:solidFill>
              <a:prstDash val="solid"/>
            </a:ln>
            <a:effectLst/>
          </p:spPr>
          <p:txBody>
            <a:bodyPr numCol="1" rtlCol="0" anchor="ctr"/>
            <a:lstStyle/>
            <a:p>
              <a:pPr algn="ctr" defTabSz="705816">
                <a:defRPr/>
              </a:pPr>
              <a:endParaRPr lang="en-GB" altLang="en-GB" sz="735" kern="0" dirty="0">
                <a:solidFill>
                  <a:srgbClr val="000000"/>
                </a:solidFill>
              </a:endParaRPr>
            </a:p>
          </p:txBody>
        </p:sp>
        <p:cxnSp>
          <p:nvCxnSpPr>
            <p:cNvPr id="102" name="Straight Connector 101"/>
            <p:cNvCxnSpPr/>
            <p:nvPr/>
          </p:nvCxnSpPr>
          <p:spPr>
            <a:xfrm flipV="1">
              <a:off x="6375878" y="5050094"/>
              <a:ext cx="730728" cy="1"/>
            </a:xfrm>
            <a:prstGeom prst="line">
              <a:avLst/>
            </a:prstGeom>
            <a:noFill/>
            <a:ln w="165100" cap="flat" cmpd="sng" algn="ctr">
              <a:solidFill>
                <a:srgbClr val="D62E1C"/>
              </a:solidFill>
              <a:prstDash val="solid"/>
            </a:ln>
            <a:effectLst/>
          </p:spPr>
        </p:cxnSp>
        <p:cxnSp>
          <p:nvCxnSpPr>
            <p:cNvPr id="103" name="Straight Connector 102"/>
            <p:cNvCxnSpPr/>
            <p:nvPr/>
          </p:nvCxnSpPr>
          <p:spPr>
            <a:xfrm flipH="1">
              <a:off x="7355039" y="5322241"/>
              <a:ext cx="9530" cy="481419"/>
            </a:xfrm>
            <a:prstGeom prst="line">
              <a:avLst/>
            </a:prstGeom>
            <a:noFill/>
            <a:ln w="165100" cap="flat" cmpd="sng" algn="ctr">
              <a:solidFill>
                <a:srgbClr val="602320"/>
              </a:solidFill>
              <a:prstDash val="solid"/>
            </a:ln>
            <a:effectLst/>
          </p:spPr>
        </p:cxnSp>
        <p:grpSp>
          <p:nvGrpSpPr>
            <p:cNvPr id="104" name="Group 103"/>
            <p:cNvGrpSpPr/>
            <p:nvPr/>
          </p:nvGrpSpPr>
          <p:grpSpPr>
            <a:xfrm rot="10800000">
              <a:off x="7355039" y="5217416"/>
              <a:ext cx="1155153" cy="1155153"/>
              <a:chOff x="3233397" y="4638675"/>
              <a:chExt cx="2395878" cy="2395878"/>
            </a:xfrm>
          </p:grpSpPr>
          <p:sp>
            <p:nvSpPr>
              <p:cNvPr id="162" name="Arc 161"/>
              <p:cNvSpPr/>
              <p:nvPr/>
            </p:nvSpPr>
            <p:spPr>
              <a:xfrm rot="16200000">
                <a:off x="3233397" y="4638675"/>
                <a:ext cx="2395878" cy="2395878"/>
              </a:xfrm>
              <a:prstGeom prst="arc">
                <a:avLst/>
              </a:prstGeom>
              <a:noFill/>
              <a:ln w="165100" cap="flat" cmpd="sng" algn="ctr">
                <a:solidFill>
                  <a:srgbClr val="821A1A"/>
                </a:solidFill>
                <a:prstDash val="solid"/>
              </a:ln>
              <a:effectLst/>
            </p:spPr>
            <p:txBody>
              <a:bodyPr numCol="1" rtlCol="0" anchor="ctr"/>
              <a:lstStyle/>
              <a:p>
                <a:pPr algn="ctr" defTabSz="705816">
                  <a:defRPr/>
                </a:pPr>
                <a:endParaRPr lang="en-GB" altLang="en-GB" sz="735" kern="0" dirty="0">
                  <a:solidFill>
                    <a:srgbClr val="000000"/>
                  </a:solidFill>
                </a:endParaRPr>
              </a:p>
            </p:txBody>
          </p:sp>
          <p:sp>
            <p:nvSpPr>
              <p:cNvPr id="163" name="Arc 162"/>
              <p:cNvSpPr/>
              <p:nvPr/>
            </p:nvSpPr>
            <p:spPr>
              <a:xfrm>
                <a:off x="3233397" y="4638675"/>
                <a:ext cx="2395878" cy="2395878"/>
              </a:xfrm>
              <a:prstGeom prst="arc">
                <a:avLst>
                  <a:gd name="adj1" fmla="val 16071089"/>
                  <a:gd name="adj2" fmla="val 0"/>
                </a:avLst>
              </a:prstGeom>
              <a:noFill/>
              <a:ln w="165100" cap="flat" cmpd="sng" algn="ctr">
                <a:solidFill>
                  <a:srgbClr val="602320"/>
                </a:solidFill>
                <a:prstDash val="solid"/>
              </a:ln>
              <a:effectLst/>
            </p:spPr>
            <p:txBody>
              <a:bodyPr numCol="1" rtlCol="0" anchor="ctr"/>
              <a:lstStyle/>
              <a:p>
                <a:pPr algn="ctr" defTabSz="705816">
                  <a:defRPr/>
                </a:pPr>
                <a:endParaRPr lang="en-GB" altLang="en-GB" sz="735" kern="0" dirty="0">
                  <a:solidFill>
                    <a:srgbClr val="000000"/>
                  </a:solidFill>
                </a:endParaRPr>
              </a:p>
            </p:txBody>
          </p:sp>
        </p:grpSp>
        <p:cxnSp>
          <p:nvCxnSpPr>
            <p:cNvPr id="105" name="Straight Connector 104"/>
            <p:cNvCxnSpPr/>
            <p:nvPr/>
          </p:nvCxnSpPr>
          <p:spPr>
            <a:xfrm>
              <a:off x="8510193" y="3331000"/>
              <a:ext cx="0" cy="2472661"/>
            </a:xfrm>
            <a:prstGeom prst="line">
              <a:avLst/>
            </a:prstGeom>
            <a:noFill/>
            <a:ln w="165100" cap="flat" cmpd="sng" algn="ctr">
              <a:solidFill>
                <a:srgbClr val="602320"/>
              </a:solidFill>
              <a:prstDash val="solid"/>
            </a:ln>
            <a:effectLst/>
          </p:spPr>
        </p:cxnSp>
        <p:grpSp>
          <p:nvGrpSpPr>
            <p:cNvPr id="106" name="Group 105"/>
            <p:cNvGrpSpPr/>
            <p:nvPr/>
          </p:nvGrpSpPr>
          <p:grpSpPr>
            <a:xfrm>
              <a:off x="8510193" y="2801278"/>
              <a:ext cx="1068114" cy="1068114"/>
              <a:chOff x="3233397" y="4638675"/>
              <a:chExt cx="2395878" cy="2395878"/>
            </a:xfrm>
          </p:grpSpPr>
          <p:sp>
            <p:nvSpPr>
              <p:cNvPr id="160" name="Arc 159"/>
              <p:cNvSpPr/>
              <p:nvPr/>
            </p:nvSpPr>
            <p:spPr>
              <a:xfrm rot="16200000">
                <a:off x="3233397" y="4638675"/>
                <a:ext cx="2395878" cy="2395878"/>
              </a:xfrm>
              <a:prstGeom prst="arc">
                <a:avLst>
                  <a:gd name="adj1" fmla="val 16200000"/>
                  <a:gd name="adj2" fmla="val 165900"/>
                </a:avLst>
              </a:prstGeom>
              <a:noFill/>
              <a:ln w="165100" cap="flat" cmpd="sng" algn="ctr">
                <a:solidFill>
                  <a:srgbClr val="602320"/>
                </a:solidFill>
                <a:prstDash val="solid"/>
              </a:ln>
              <a:effectLst/>
            </p:spPr>
            <p:txBody>
              <a:bodyPr numCol="1" rtlCol="0" anchor="ctr"/>
              <a:lstStyle/>
              <a:p>
                <a:pPr algn="ctr" defTabSz="705816">
                  <a:defRPr/>
                </a:pPr>
                <a:endParaRPr lang="en-GB" altLang="en-GB" sz="735" kern="0" dirty="0">
                  <a:solidFill>
                    <a:srgbClr val="000000"/>
                  </a:solidFill>
                </a:endParaRPr>
              </a:p>
            </p:txBody>
          </p:sp>
          <p:sp>
            <p:nvSpPr>
              <p:cNvPr id="161" name="Arc 160"/>
              <p:cNvSpPr/>
              <p:nvPr/>
            </p:nvSpPr>
            <p:spPr>
              <a:xfrm>
                <a:off x="3233397" y="4638675"/>
                <a:ext cx="2395878" cy="2395878"/>
              </a:xfrm>
              <a:prstGeom prst="arc">
                <a:avLst/>
              </a:prstGeom>
              <a:noFill/>
              <a:ln w="165100" cap="flat" cmpd="sng" algn="ctr">
                <a:solidFill>
                  <a:srgbClr val="602320"/>
                </a:solidFill>
                <a:prstDash val="solid"/>
              </a:ln>
              <a:effectLst/>
            </p:spPr>
            <p:txBody>
              <a:bodyPr numCol="1" rtlCol="0" anchor="ctr"/>
              <a:lstStyle/>
              <a:p>
                <a:pPr algn="ctr" defTabSz="705816">
                  <a:defRPr/>
                </a:pPr>
                <a:endParaRPr lang="en-GB" altLang="en-GB" sz="735" kern="0" dirty="0">
                  <a:solidFill>
                    <a:srgbClr val="000000"/>
                  </a:solidFill>
                </a:endParaRPr>
              </a:p>
            </p:txBody>
          </p:sp>
        </p:grpSp>
        <p:cxnSp>
          <p:nvCxnSpPr>
            <p:cNvPr id="107" name="Straight Connector 106"/>
            <p:cNvCxnSpPr/>
            <p:nvPr/>
          </p:nvCxnSpPr>
          <p:spPr>
            <a:xfrm>
              <a:off x="9578307" y="3322333"/>
              <a:ext cx="0" cy="724831"/>
            </a:xfrm>
            <a:prstGeom prst="line">
              <a:avLst/>
            </a:prstGeom>
            <a:noFill/>
            <a:ln w="165100" cap="flat" cmpd="sng" algn="ctr">
              <a:solidFill>
                <a:srgbClr val="602320"/>
              </a:solidFill>
              <a:prstDash val="solid"/>
            </a:ln>
            <a:effectLst/>
          </p:spPr>
        </p:cxnSp>
        <p:sp>
          <p:nvSpPr>
            <p:cNvPr id="108" name="Arc 107"/>
            <p:cNvSpPr/>
            <p:nvPr/>
          </p:nvSpPr>
          <p:spPr>
            <a:xfrm rot="10800000">
              <a:off x="9578307" y="3589129"/>
              <a:ext cx="808953" cy="808953"/>
            </a:xfrm>
            <a:prstGeom prst="arc">
              <a:avLst/>
            </a:prstGeom>
            <a:noFill/>
            <a:ln w="165100" cap="flat" cmpd="sng" algn="ctr">
              <a:solidFill>
                <a:srgbClr val="602320"/>
              </a:solidFill>
              <a:prstDash val="solid"/>
            </a:ln>
            <a:effectLst/>
          </p:spPr>
          <p:txBody>
            <a:bodyPr numCol="1" rtlCol="0" anchor="ctr"/>
            <a:lstStyle/>
            <a:p>
              <a:pPr algn="ctr" defTabSz="705816">
                <a:defRPr/>
              </a:pPr>
              <a:endParaRPr lang="en-GB" altLang="en-GB" sz="735" kern="0" dirty="0">
                <a:solidFill>
                  <a:srgbClr val="000000"/>
                </a:solidFill>
              </a:endParaRPr>
            </a:p>
          </p:txBody>
        </p:sp>
        <p:grpSp>
          <p:nvGrpSpPr>
            <p:cNvPr id="109" name="Group 108"/>
            <p:cNvGrpSpPr/>
            <p:nvPr/>
          </p:nvGrpSpPr>
          <p:grpSpPr>
            <a:xfrm>
              <a:off x="1208829" y="4591942"/>
              <a:ext cx="1113716" cy="241493"/>
              <a:chOff x="1663885" y="3682964"/>
              <a:chExt cx="1113716" cy="241493"/>
            </a:xfrm>
            <a:solidFill>
              <a:srgbClr val="EB8C00"/>
            </a:solidFill>
          </p:grpSpPr>
          <p:sp>
            <p:nvSpPr>
              <p:cNvPr id="158" name="Rectangle 157"/>
              <p:cNvSpPr/>
              <p:nvPr/>
            </p:nvSpPr>
            <p:spPr>
              <a:xfrm>
                <a:off x="1806051" y="3682964"/>
                <a:ext cx="971550" cy="205494"/>
              </a:xfrm>
              <a:prstGeom prst="rect">
                <a:avLst/>
              </a:prstGeom>
              <a:grpFill/>
              <a:ln w="6350">
                <a:noFill/>
              </a:ln>
            </p:spPr>
            <p:txBody>
              <a:bodyPr vert="horz" wrap="square" lIns="74695" tIns="37348" rIns="74695" bIns="37348" numCol="1" rtlCol="0" anchor="ctr">
                <a:noAutofit/>
              </a:bodyPr>
              <a:lstStyle/>
              <a:p>
                <a:pPr defTabSz="705816">
                  <a:defRPr/>
                </a:pPr>
                <a:r>
                  <a:rPr lang="en-GB" altLang="en-GB" sz="1081" b="1" i="1" kern="0" dirty="0">
                    <a:solidFill>
                      <a:srgbClr val="FFFFFF"/>
                    </a:solidFill>
                    <a:latin typeface="Georgia"/>
                  </a:rPr>
                  <a:t>Pilot</a:t>
                </a:r>
              </a:p>
            </p:txBody>
          </p:sp>
          <p:sp>
            <p:nvSpPr>
              <p:cNvPr id="159" name="Rectangle 158"/>
              <p:cNvSpPr/>
              <p:nvPr/>
            </p:nvSpPr>
            <p:spPr>
              <a:xfrm>
                <a:off x="1663885" y="3888457"/>
                <a:ext cx="144000" cy="36000"/>
              </a:xfrm>
              <a:prstGeom prst="rect">
                <a:avLst/>
              </a:prstGeom>
              <a:grpFill/>
              <a:ln w="6350">
                <a:noFill/>
              </a:ln>
            </p:spPr>
            <p:txBody>
              <a:bodyPr vert="horz" wrap="square" lIns="74695" tIns="37348" rIns="74695" bIns="37348" numCol="1" rtlCol="0" anchor="ctr">
                <a:noAutofit/>
              </a:bodyPr>
              <a:lstStyle/>
              <a:p>
                <a:pPr algn="ctr" defTabSz="705816">
                  <a:defRPr/>
                </a:pPr>
                <a:endParaRPr lang="en-GB" altLang="en-GB" sz="817" kern="0" dirty="0">
                  <a:solidFill>
                    <a:srgbClr val="000000"/>
                  </a:solidFill>
                </a:endParaRPr>
              </a:p>
            </p:txBody>
          </p:sp>
        </p:grpSp>
        <p:grpSp>
          <p:nvGrpSpPr>
            <p:cNvPr id="110" name="Group 109"/>
            <p:cNvGrpSpPr/>
            <p:nvPr/>
          </p:nvGrpSpPr>
          <p:grpSpPr>
            <a:xfrm>
              <a:off x="6138788" y="2679384"/>
              <a:ext cx="1115550" cy="241953"/>
              <a:chOff x="1551450" y="3812230"/>
              <a:chExt cx="1115550" cy="166232"/>
            </a:xfrm>
            <a:solidFill>
              <a:srgbClr val="DB536A">
                <a:lumMod val="75000"/>
              </a:srgbClr>
            </a:solidFill>
          </p:grpSpPr>
          <p:sp>
            <p:nvSpPr>
              <p:cNvPr id="156" name="Rectangle 155"/>
              <p:cNvSpPr/>
              <p:nvPr/>
            </p:nvSpPr>
            <p:spPr>
              <a:xfrm>
                <a:off x="1695450" y="3812230"/>
                <a:ext cx="971550" cy="142906"/>
              </a:xfrm>
              <a:prstGeom prst="rect">
                <a:avLst/>
              </a:prstGeom>
              <a:grpFill/>
              <a:ln w="6350">
                <a:noFill/>
              </a:ln>
            </p:spPr>
            <p:txBody>
              <a:bodyPr vert="horz" wrap="square" lIns="74695" tIns="37348" rIns="74695" bIns="37348" numCol="1" rtlCol="0" anchor="ctr">
                <a:noAutofit/>
              </a:bodyPr>
              <a:lstStyle/>
              <a:p>
                <a:pPr defTabSz="705816">
                  <a:defRPr/>
                </a:pPr>
                <a:r>
                  <a:rPr lang="en-GB" altLang="en-GB" sz="1081" b="1" i="1" kern="0" dirty="0">
                    <a:solidFill>
                      <a:srgbClr val="FFFFFF"/>
                    </a:solidFill>
                    <a:latin typeface="Georgia"/>
                  </a:rPr>
                  <a:t>Build</a:t>
                </a:r>
              </a:p>
            </p:txBody>
          </p:sp>
          <p:sp>
            <p:nvSpPr>
              <p:cNvPr id="157" name="Rectangle 156"/>
              <p:cNvSpPr/>
              <p:nvPr/>
            </p:nvSpPr>
            <p:spPr>
              <a:xfrm>
                <a:off x="1551450" y="3953728"/>
                <a:ext cx="144000" cy="24734"/>
              </a:xfrm>
              <a:prstGeom prst="rect">
                <a:avLst/>
              </a:prstGeom>
              <a:grpFill/>
              <a:ln w="6350">
                <a:noFill/>
              </a:ln>
            </p:spPr>
            <p:txBody>
              <a:bodyPr vert="horz" wrap="square" lIns="74695" tIns="37348" rIns="74695" bIns="37348" numCol="1" rtlCol="0" anchor="ctr">
                <a:noAutofit/>
              </a:bodyPr>
              <a:lstStyle/>
              <a:p>
                <a:pPr algn="ctr" defTabSz="705816">
                  <a:defRPr/>
                </a:pPr>
                <a:endParaRPr lang="en-GB" altLang="en-GB" sz="817" kern="0" dirty="0">
                  <a:solidFill>
                    <a:srgbClr val="000000"/>
                  </a:solidFill>
                </a:endParaRPr>
              </a:p>
            </p:txBody>
          </p:sp>
        </p:grpSp>
        <p:grpSp>
          <p:nvGrpSpPr>
            <p:cNvPr id="111" name="Group 110"/>
            <p:cNvGrpSpPr/>
            <p:nvPr/>
          </p:nvGrpSpPr>
          <p:grpSpPr>
            <a:xfrm>
              <a:off x="5930785" y="6319389"/>
              <a:ext cx="1109251" cy="256816"/>
              <a:chOff x="1557749" y="3823205"/>
              <a:chExt cx="1109251" cy="148061"/>
            </a:xfrm>
            <a:solidFill>
              <a:srgbClr val="602320"/>
            </a:solidFill>
          </p:grpSpPr>
          <p:sp>
            <p:nvSpPr>
              <p:cNvPr id="154" name="Rectangle 153"/>
              <p:cNvSpPr/>
              <p:nvPr/>
            </p:nvSpPr>
            <p:spPr>
              <a:xfrm>
                <a:off x="1695450" y="3823205"/>
                <a:ext cx="971550" cy="131931"/>
              </a:xfrm>
              <a:prstGeom prst="rect">
                <a:avLst/>
              </a:prstGeom>
              <a:grpFill/>
              <a:ln w="6350">
                <a:noFill/>
              </a:ln>
            </p:spPr>
            <p:txBody>
              <a:bodyPr vert="horz" wrap="square" lIns="74695" tIns="37348" rIns="74695" bIns="37348" numCol="1" rtlCol="0" anchor="ctr">
                <a:noAutofit/>
              </a:bodyPr>
              <a:lstStyle/>
              <a:p>
                <a:pPr defTabSz="705816">
                  <a:defRPr/>
                </a:pPr>
                <a:r>
                  <a:rPr lang="en-GB" altLang="en-GB" sz="1081" b="1" i="1" kern="0" dirty="0">
                    <a:solidFill>
                      <a:srgbClr val="FFFFFF"/>
                    </a:solidFill>
                    <a:latin typeface="Georgia"/>
                  </a:rPr>
                  <a:t>Scale</a:t>
                </a:r>
              </a:p>
            </p:txBody>
          </p:sp>
          <p:sp>
            <p:nvSpPr>
              <p:cNvPr id="155" name="Rectangle 154"/>
              <p:cNvSpPr/>
              <p:nvPr/>
            </p:nvSpPr>
            <p:spPr>
              <a:xfrm>
                <a:off x="1557749" y="3950511"/>
                <a:ext cx="144000" cy="20755"/>
              </a:xfrm>
              <a:prstGeom prst="rect">
                <a:avLst/>
              </a:prstGeom>
              <a:grpFill/>
              <a:ln w="6350">
                <a:noFill/>
              </a:ln>
            </p:spPr>
            <p:txBody>
              <a:bodyPr vert="horz" wrap="square" lIns="74695" tIns="37348" rIns="74695" bIns="37348" numCol="1" rtlCol="0" anchor="ctr">
                <a:noAutofit/>
              </a:bodyPr>
              <a:lstStyle/>
              <a:p>
                <a:pPr algn="ctr" defTabSz="705816">
                  <a:defRPr/>
                </a:pPr>
                <a:endParaRPr lang="en-GB" altLang="en-GB" sz="817" kern="0" dirty="0">
                  <a:solidFill>
                    <a:srgbClr val="000000"/>
                  </a:solidFill>
                </a:endParaRPr>
              </a:p>
            </p:txBody>
          </p:sp>
        </p:grpSp>
        <p:grpSp>
          <p:nvGrpSpPr>
            <p:cNvPr id="112" name="Group 111"/>
            <p:cNvGrpSpPr/>
            <p:nvPr/>
          </p:nvGrpSpPr>
          <p:grpSpPr>
            <a:xfrm>
              <a:off x="606730" y="5003848"/>
              <a:ext cx="1515755" cy="1572357"/>
              <a:chOff x="382215" y="4134975"/>
              <a:chExt cx="1515755" cy="1572357"/>
            </a:xfrm>
          </p:grpSpPr>
          <p:grpSp>
            <p:nvGrpSpPr>
              <p:cNvPr id="149" name="Group 148"/>
              <p:cNvGrpSpPr/>
              <p:nvPr/>
            </p:nvGrpSpPr>
            <p:grpSpPr>
              <a:xfrm>
                <a:off x="449190" y="4134975"/>
                <a:ext cx="90000" cy="134400"/>
                <a:chOff x="5123470" y="3581195"/>
                <a:chExt cx="90000" cy="134400"/>
              </a:xfrm>
            </p:grpSpPr>
            <p:sp>
              <p:nvSpPr>
                <p:cNvPr id="151" name="Freeform 150"/>
                <p:cNvSpPr/>
                <p:nvPr/>
              </p:nvSpPr>
              <p:spPr>
                <a:xfrm>
                  <a:off x="5144946" y="3645021"/>
                  <a:ext cx="42958" cy="70574"/>
                </a:xfrm>
                <a:custGeom>
                  <a:avLst/>
                  <a:gdLst>
                    <a:gd name="connsiteX0" fmla="*/ 18410 w 42958"/>
                    <a:gd name="connsiteY0" fmla="*/ 70574 h 70574"/>
                    <a:gd name="connsiteX1" fmla="*/ 0 w 42958"/>
                    <a:gd name="connsiteY1" fmla="*/ 12273 h 70574"/>
                    <a:gd name="connsiteX2" fmla="*/ 21479 w 42958"/>
                    <a:gd name="connsiteY2" fmla="*/ 0 h 70574"/>
                    <a:gd name="connsiteX3" fmla="*/ 42958 w 42958"/>
                    <a:gd name="connsiteY3" fmla="*/ 18410 h 70574"/>
                    <a:gd name="connsiteX4" fmla="*/ 18410 w 42958"/>
                    <a:gd name="connsiteY4" fmla="*/ 70574 h 7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8" h="70574">
                      <a:moveTo>
                        <a:pt x="18410" y="70574"/>
                      </a:moveTo>
                      <a:lnTo>
                        <a:pt x="0" y="12273"/>
                      </a:lnTo>
                      <a:lnTo>
                        <a:pt x="21479" y="0"/>
                      </a:lnTo>
                      <a:lnTo>
                        <a:pt x="42958" y="18410"/>
                      </a:lnTo>
                      <a:lnTo>
                        <a:pt x="18410" y="70574"/>
                      </a:lnTo>
                      <a:close/>
                    </a:path>
                  </a:pathLst>
                </a:custGeom>
                <a:solidFill>
                  <a:srgbClr val="EB8C00"/>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EB8C00"/>
                    </a:solidFill>
                  </a:endParaRPr>
                </a:p>
              </p:txBody>
            </p:sp>
            <p:sp>
              <p:nvSpPr>
                <p:cNvPr id="152" name="Oval 151"/>
                <p:cNvSpPr/>
                <p:nvPr/>
              </p:nvSpPr>
              <p:spPr>
                <a:xfrm>
                  <a:off x="5123470" y="3581195"/>
                  <a:ext cx="90000" cy="90000"/>
                </a:xfrm>
                <a:prstGeom prst="ellipse">
                  <a:avLst/>
                </a:prstGeom>
                <a:solidFill>
                  <a:srgbClr val="EB8C00"/>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EB8C00"/>
                    </a:solidFill>
                  </a:endParaRPr>
                </a:p>
              </p:txBody>
            </p:sp>
            <p:sp>
              <p:nvSpPr>
                <p:cNvPr id="153" name="Oval 152"/>
                <p:cNvSpPr/>
                <p:nvPr/>
              </p:nvSpPr>
              <p:spPr>
                <a:xfrm flipV="1">
                  <a:off x="5159470" y="3617195"/>
                  <a:ext cx="18000" cy="18000"/>
                </a:xfrm>
                <a:prstGeom prst="ellipse">
                  <a:avLst/>
                </a:prstGeom>
                <a:solidFill>
                  <a:srgbClr val="FFFFFF"/>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EB8C00"/>
                    </a:solidFill>
                  </a:endParaRPr>
                </a:p>
              </p:txBody>
            </p:sp>
          </p:grpSp>
          <p:sp>
            <p:nvSpPr>
              <p:cNvPr id="150" name="Rectangle 149"/>
              <p:cNvSpPr/>
              <p:nvPr/>
            </p:nvSpPr>
            <p:spPr>
              <a:xfrm>
                <a:off x="382215" y="4281170"/>
                <a:ext cx="1515755" cy="1426162"/>
              </a:xfrm>
              <a:prstGeom prst="rect">
                <a:avLst/>
              </a:prstGeom>
              <a:solidFill>
                <a:srgbClr val="FFFFFF">
                  <a:alpha val="80000"/>
                </a:srgbClr>
              </a:solidFill>
              <a:ln w="6350">
                <a:noFill/>
              </a:ln>
            </p:spPr>
            <p:txBody>
              <a:bodyPr vert="horz" wrap="square" lIns="74695" tIns="38230" rIns="74695" bIns="38230" numCol="1" rtlCol="0" anchor="t">
                <a:noAutofit/>
              </a:bodyPr>
              <a:lstStyle/>
              <a:p>
                <a:pPr defTabSz="705816">
                  <a:defRPr/>
                </a:pPr>
                <a:r>
                  <a:rPr lang="en-GB" altLang="en-GB" sz="946" b="1" i="1" kern="0" dirty="0">
                    <a:solidFill>
                      <a:srgbClr val="EB8C00"/>
                    </a:solidFill>
                    <a:latin typeface="Georgia"/>
                  </a:rPr>
                  <a:t>Innovation</a:t>
                </a:r>
              </a:p>
              <a:p>
                <a:pPr defTabSz="705816">
                  <a:defRPr/>
                </a:pPr>
                <a:r>
                  <a:rPr lang="en-GB" altLang="en-GB" sz="901" kern="0" dirty="0">
                    <a:solidFill>
                      <a:srgbClr val="EB8C00"/>
                    </a:solidFill>
                    <a:latin typeface="Georgia"/>
                  </a:rPr>
                  <a:t>PwC assists the Chief Underwriting Officer of a Global Life Insurer in their effort to pilot an advanced AI-based behavioural simulation to understand their policyholder behavior </a:t>
                </a:r>
              </a:p>
              <a:p>
                <a:pPr defTabSz="705816">
                  <a:defRPr/>
                </a:pPr>
                <a:endParaRPr lang="en-GB" altLang="en-GB" sz="901" kern="0" dirty="0">
                  <a:solidFill>
                    <a:srgbClr val="EB8C00"/>
                  </a:solidFill>
                  <a:latin typeface="Georgia"/>
                </a:endParaRPr>
              </a:p>
            </p:txBody>
          </p:sp>
        </p:grpSp>
        <p:grpSp>
          <p:nvGrpSpPr>
            <p:cNvPr id="113" name="Group 112"/>
            <p:cNvGrpSpPr/>
            <p:nvPr/>
          </p:nvGrpSpPr>
          <p:grpSpPr>
            <a:xfrm>
              <a:off x="2485015" y="5003848"/>
              <a:ext cx="1515755" cy="1377842"/>
              <a:chOff x="2111682" y="4134975"/>
              <a:chExt cx="1515755" cy="1377842"/>
            </a:xfrm>
          </p:grpSpPr>
          <p:sp>
            <p:nvSpPr>
              <p:cNvPr id="144" name="Rectangle 143"/>
              <p:cNvSpPr/>
              <p:nvPr/>
            </p:nvSpPr>
            <p:spPr>
              <a:xfrm>
                <a:off x="2111682" y="4281170"/>
                <a:ext cx="1515755" cy="1231647"/>
              </a:xfrm>
              <a:prstGeom prst="rect">
                <a:avLst/>
              </a:prstGeom>
              <a:solidFill>
                <a:srgbClr val="FFFFFF">
                  <a:alpha val="80000"/>
                </a:srgbClr>
              </a:solidFill>
              <a:ln w="6350">
                <a:noFill/>
              </a:ln>
            </p:spPr>
            <p:txBody>
              <a:bodyPr vert="horz" wrap="square" lIns="74695" tIns="38230" rIns="74695" bIns="38230" numCol="1" rtlCol="0" anchor="t">
                <a:noAutofit/>
              </a:bodyPr>
              <a:lstStyle/>
              <a:p>
                <a:pPr defTabSz="705816">
                  <a:defRPr/>
                </a:pPr>
                <a:r>
                  <a:rPr lang="en-GB" altLang="en-GB" sz="946" b="1" i="1" kern="0" dirty="0">
                    <a:solidFill>
                      <a:srgbClr val="EB8C00"/>
                    </a:solidFill>
                    <a:latin typeface="Georgia"/>
                  </a:rPr>
                  <a:t>Skills</a:t>
                </a:r>
              </a:p>
              <a:p>
                <a:pPr defTabSz="705816">
                  <a:defRPr/>
                </a:pPr>
                <a:r>
                  <a:rPr lang="en-GB" altLang="en-GB" sz="901" kern="0" dirty="0">
                    <a:solidFill>
                      <a:srgbClr val="EB8C00"/>
                    </a:solidFill>
                    <a:latin typeface="Georgia"/>
                  </a:rPr>
                  <a:t>The success of the effort leads the Global insurer to set up a small group of data scientists to further develop and internalize the Big Data &amp; AI capabilities</a:t>
                </a:r>
              </a:p>
            </p:txBody>
          </p:sp>
          <p:grpSp>
            <p:nvGrpSpPr>
              <p:cNvPr id="145" name="Group 144"/>
              <p:cNvGrpSpPr/>
              <p:nvPr/>
            </p:nvGrpSpPr>
            <p:grpSpPr>
              <a:xfrm>
                <a:off x="2166630" y="4134975"/>
                <a:ext cx="90000" cy="134400"/>
                <a:chOff x="5123470" y="3581195"/>
                <a:chExt cx="90000" cy="134400"/>
              </a:xfrm>
            </p:grpSpPr>
            <p:sp>
              <p:nvSpPr>
                <p:cNvPr id="146" name="Freeform 145"/>
                <p:cNvSpPr/>
                <p:nvPr/>
              </p:nvSpPr>
              <p:spPr>
                <a:xfrm>
                  <a:off x="5144946" y="3645021"/>
                  <a:ext cx="42958" cy="70574"/>
                </a:xfrm>
                <a:custGeom>
                  <a:avLst/>
                  <a:gdLst>
                    <a:gd name="connsiteX0" fmla="*/ 18410 w 42958"/>
                    <a:gd name="connsiteY0" fmla="*/ 70574 h 70574"/>
                    <a:gd name="connsiteX1" fmla="*/ 0 w 42958"/>
                    <a:gd name="connsiteY1" fmla="*/ 12273 h 70574"/>
                    <a:gd name="connsiteX2" fmla="*/ 21479 w 42958"/>
                    <a:gd name="connsiteY2" fmla="*/ 0 h 70574"/>
                    <a:gd name="connsiteX3" fmla="*/ 42958 w 42958"/>
                    <a:gd name="connsiteY3" fmla="*/ 18410 h 70574"/>
                    <a:gd name="connsiteX4" fmla="*/ 18410 w 42958"/>
                    <a:gd name="connsiteY4" fmla="*/ 70574 h 7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8" h="70574">
                      <a:moveTo>
                        <a:pt x="18410" y="70574"/>
                      </a:moveTo>
                      <a:lnTo>
                        <a:pt x="0" y="12273"/>
                      </a:lnTo>
                      <a:lnTo>
                        <a:pt x="21479" y="0"/>
                      </a:lnTo>
                      <a:lnTo>
                        <a:pt x="42958" y="18410"/>
                      </a:lnTo>
                      <a:lnTo>
                        <a:pt x="18410" y="70574"/>
                      </a:lnTo>
                      <a:close/>
                    </a:path>
                  </a:pathLst>
                </a:custGeom>
                <a:solidFill>
                  <a:srgbClr val="EB8C00"/>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EB8C00"/>
                    </a:solidFill>
                  </a:endParaRPr>
                </a:p>
              </p:txBody>
            </p:sp>
            <p:sp>
              <p:nvSpPr>
                <p:cNvPr id="147" name="Oval 146"/>
                <p:cNvSpPr/>
                <p:nvPr/>
              </p:nvSpPr>
              <p:spPr>
                <a:xfrm>
                  <a:off x="5123470" y="3581195"/>
                  <a:ext cx="90000" cy="90000"/>
                </a:xfrm>
                <a:prstGeom prst="ellipse">
                  <a:avLst/>
                </a:prstGeom>
                <a:solidFill>
                  <a:srgbClr val="EB8C00"/>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EB8C00"/>
                    </a:solidFill>
                  </a:endParaRPr>
                </a:p>
              </p:txBody>
            </p:sp>
            <p:sp>
              <p:nvSpPr>
                <p:cNvPr id="148" name="Oval 147"/>
                <p:cNvSpPr/>
                <p:nvPr/>
              </p:nvSpPr>
              <p:spPr>
                <a:xfrm flipV="1">
                  <a:off x="5159470" y="3617195"/>
                  <a:ext cx="18000" cy="18000"/>
                </a:xfrm>
                <a:prstGeom prst="ellipse">
                  <a:avLst/>
                </a:prstGeom>
                <a:solidFill>
                  <a:srgbClr val="FFFFFF"/>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EB8C00"/>
                    </a:solidFill>
                  </a:endParaRPr>
                </a:p>
              </p:txBody>
            </p:sp>
          </p:grpSp>
        </p:grpSp>
        <p:grpSp>
          <p:nvGrpSpPr>
            <p:cNvPr id="114" name="Group 113"/>
            <p:cNvGrpSpPr/>
            <p:nvPr/>
          </p:nvGrpSpPr>
          <p:grpSpPr>
            <a:xfrm>
              <a:off x="3324838" y="3200633"/>
              <a:ext cx="1515755" cy="1457986"/>
              <a:chOff x="2951505" y="2291655"/>
              <a:chExt cx="1515755" cy="1457986"/>
            </a:xfrm>
          </p:grpSpPr>
          <p:grpSp>
            <p:nvGrpSpPr>
              <p:cNvPr id="139" name="Group 138"/>
              <p:cNvGrpSpPr/>
              <p:nvPr/>
            </p:nvGrpSpPr>
            <p:grpSpPr>
              <a:xfrm>
                <a:off x="3015005" y="2291655"/>
                <a:ext cx="90000" cy="134400"/>
                <a:chOff x="5123470" y="3581195"/>
                <a:chExt cx="90000" cy="134400"/>
              </a:xfrm>
            </p:grpSpPr>
            <p:sp>
              <p:nvSpPr>
                <p:cNvPr id="141" name="Freeform 140"/>
                <p:cNvSpPr/>
                <p:nvPr/>
              </p:nvSpPr>
              <p:spPr>
                <a:xfrm>
                  <a:off x="5144946" y="3645021"/>
                  <a:ext cx="42958" cy="70574"/>
                </a:xfrm>
                <a:custGeom>
                  <a:avLst/>
                  <a:gdLst>
                    <a:gd name="connsiteX0" fmla="*/ 18410 w 42958"/>
                    <a:gd name="connsiteY0" fmla="*/ 70574 h 70574"/>
                    <a:gd name="connsiteX1" fmla="*/ 0 w 42958"/>
                    <a:gd name="connsiteY1" fmla="*/ 12273 h 70574"/>
                    <a:gd name="connsiteX2" fmla="*/ 21479 w 42958"/>
                    <a:gd name="connsiteY2" fmla="*/ 0 h 70574"/>
                    <a:gd name="connsiteX3" fmla="*/ 42958 w 42958"/>
                    <a:gd name="connsiteY3" fmla="*/ 18410 h 70574"/>
                    <a:gd name="connsiteX4" fmla="*/ 18410 w 42958"/>
                    <a:gd name="connsiteY4" fmla="*/ 70574 h 7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8" h="70574">
                      <a:moveTo>
                        <a:pt x="18410" y="70574"/>
                      </a:moveTo>
                      <a:lnTo>
                        <a:pt x="0" y="12273"/>
                      </a:lnTo>
                      <a:lnTo>
                        <a:pt x="21479" y="0"/>
                      </a:lnTo>
                      <a:lnTo>
                        <a:pt x="42958" y="18410"/>
                      </a:lnTo>
                      <a:lnTo>
                        <a:pt x="18410" y="70574"/>
                      </a:lnTo>
                      <a:close/>
                    </a:path>
                  </a:pathLst>
                </a:custGeom>
                <a:solidFill>
                  <a:srgbClr val="DB536A">
                    <a:lumMod val="75000"/>
                  </a:srgbClr>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DB536A">
                        <a:lumMod val="75000"/>
                      </a:srgbClr>
                    </a:solidFill>
                  </a:endParaRPr>
                </a:p>
              </p:txBody>
            </p:sp>
            <p:sp>
              <p:nvSpPr>
                <p:cNvPr id="142" name="Oval 141"/>
                <p:cNvSpPr/>
                <p:nvPr/>
              </p:nvSpPr>
              <p:spPr>
                <a:xfrm>
                  <a:off x="5123470" y="3581195"/>
                  <a:ext cx="90000" cy="90000"/>
                </a:xfrm>
                <a:prstGeom prst="ellipse">
                  <a:avLst/>
                </a:prstGeom>
                <a:solidFill>
                  <a:srgbClr val="DB536A">
                    <a:lumMod val="75000"/>
                  </a:srgbClr>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DB536A">
                        <a:lumMod val="75000"/>
                      </a:srgbClr>
                    </a:solidFill>
                  </a:endParaRPr>
                </a:p>
              </p:txBody>
            </p:sp>
            <p:sp>
              <p:nvSpPr>
                <p:cNvPr id="143" name="Oval 142"/>
                <p:cNvSpPr/>
                <p:nvPr/>
              </p:nvSpPr>
              <p:spPr>
                <a:xfrm flipV="1">
                  <a:off x="5159470" y="3617195"/>
                  <a:ext cx="18000" cy="18000"/>
                </a:xfrm>
                <a:prstGeom prst="ellipse">
                  <a:avLst/>
                </a:prstGeom>
                <a:solidFill>
                  <a:srgbClr val="FFFFFF"/>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DB536A">
                        <a:lumMod val="75000"/>
                      </a:srgbClr>
                    </a:solidFill>
                  </a:endParaRPr>
                </a:p>
              </p:txBody>
            </p:sp>
          </p:grpSp>
          <p:sp>
            <p:nvSpPr>
              <p:cNvPr id="140" name="Rectangle 139"/>
              <p:cNvSpPr/>
              <p:nvPr/>
            </p:nvSpPr>
            <p:spPr>
              <a:xfrm>
                <a:off x="2951505" y="2449513"/>
                <a:ext cx="1515755" cy="1300128"/>
              </a:xfrm>
              <a:prstGeom prst="rect">
                <a:avLst/>
              </a:prstGeom>
              <a:solidFill>
                <a:srgbClr val="FFFFFF">
                  <a:alpha val="80000"/>
                </a:srgbClr>
              </a:solidFill>
              <a:ln w="6350">
                <a:noFill/>
              </a:ln>
            </p:spPr>
            <p:txBody>
              <a:bodyPr vert="horz" wrap="square" lIns="74695" tIns="38230" rIns="74695" bIns="38230" numCol="1" rtlCol="0" anchor="t">
                <a:noAutofit/>
              </a:bodyPr>
              <a:lstStyle/>
              <a:p>
                <a:pPr defTabSz="705816">
                  <a:defRPr/>
                </a:pPr>
                <a:r>
                  <a:rPr lang="en-GB" altLang="en-GB" sz="946" b="1" i="1" kern="0" dirty="0">
                    <a:solidFill>
                      <a:srgbClr val="DB536A">
                        <a:lumMod val="75000"/>
                      </a:srgbClr>
                    </a:solidFill>
                    <a:latin typeface="Georgia"/>
                  </a:rPr>
                  <a:t>Executive Buy-in</a:t>
                </a:r>
              </a:p>
              <a:p>
                <a:pPr defTabSz="705816">
                  <a:defRPr/>
                </a:pPr>
                <a:r>
                  <a:rPr lang="en-GB" altLang="en-GB" sz="901" kern="0" dirty="0">
                    <a:solidFill>
                      <a:srgbClr val="DB536A">
                        <a:lumMod val="75000"/>
                      </a:srgbClr>
                    </a:solidFill>
                    <a:latin typeface="Georgia"/>
                  </a:rPr>
                  <a:t>PwC assists the Global Insurer with executive workshops and tradeshows on ‘Fiercest Competitor’ to raise level of urgency and need for ‘outside-in’ view</a:t>
                </a:r>
              </a:p>
            </p:txBody>
          </p:sp>
        </p:grpSp>
        <p:grpSp>
          <p:nvGrpSpPr>
            <p:cNvPr id="115" name="Group 114"/>
            <p:cNvGrpSpPr/>
            <p:nvPr/>
          </p:nvGrpSpPr>
          <p:grpSpPr>
            <a:xfrm>
              <a:off x="5250132" y="2960294"/>
              <a:ext cx="1578580" cy="1140042"/>
              <a:chOff x="4876800" y="2165614"/>
              <a:chExt cx="1578580" cy="1140042"/>
            </a:xfrm>
          </p:grpSpPr>
          <p:sp>
            <p:nvSpPr>
              <p:cNvPr id="134" name="Rectangle 133"/>
              <p:cNvSpPr/>
              <p:nvPr/>
            </p:nvSpPr>
            <p:spPr>
              <a:xfrm>
                <a:off x="4876800" y="2332611"/>
                <a:ext cx="1578580" cy="973045"/>
              </a:xfrm>
              <a:prstGeom prst="rect">
                <a:avLst/>
              </a:prstGeom>
              <a:solidFill>
                <a:srgbClr val="FFFFFF">
                  <a:alpha val="80000"/>
                </a:srgbClr>
              </a:solidFill>
              <a:ln w="6350">
                <a:noFill/>
              </a:ln>
            </p:spPr>
            <p:txBody>
              <a:bodyPr vert="horz" wrap="square" lIns="74695" tIns="38230" rIns="74695" bIns="38230" numCol="1" rtlCol="0" anchor="t">
                <a:noAutofit/>
              </a:bodyPr>
              <a:lstStyle/>
              <a:p>
                <a:pPr defTabSz="705816">
                  <a:defRPr/>
                </a:pPr>
                <a:r>
                  <a:rPr lang="en-GB" altLang="en-GB" sz="946" b="1" i="1" kern="0" dirty="0">
                    <a:solidFill>
                      <a:srgbClr val="DB536A">
                        <a:lumMod val="75000"/>
                      </a:srgbClr>
                    </a:solidFill>
                    <a:latin typeface="Georgia"/>
                  </a:rPr>
                  <a:t>Corporate Venturing</a:t>
                </a:r>
              </a:p>
              <a:p>
                <a:pPr defTabSz="705816">
                  <a:defRPr/>
                </a:pPr>
                <a:r>
                  <a:rPr lang="en-GB" altLang="en-GB" sz="901" kern="0" dirty="0">
                    <a:solidFill>
                      <a:srgbClr val="DB536A">
                        <a:lumMod val="75000"/>
                      </a:srgbClr>
                    </a:solidFill>
                    <a:latin typeface="Georgia"/>
                  </a:rPr>
                  <a:t>Global Insurer launches a Silicon Valley lab with PwC’s assistance to invest in Fintech and Insurtech start-ups</a:t>
                </a:r>
              </a:p>
            </p:txBody>
          </p:sp>
          <p:grpSp>
            <p:nvGrpSpPr>
              <p:cNvPr id="135" name="Group 134"/>
              <p:cNvGrpSpPr/>
              <p:nvPr/>
            </p:nvGrpSpPr>
            <p:grpSpPr>
              <a:xfrm>
                <a:off x="4939200" y="2165614"/>
                <a:ext cx="90000" cy="134400"/>
                <a:chOff x="5123470" y="3581195"/>
                <a:chExt cx="90000" cy="134400"/>
              </a:xfrm>
            </p:grpSpPr>
            <p:sp>
              <p:nvSpPr>
                <p:cNvPr id="136" name="Freeform 135"/>
                <p:cNvSpPr/>
                <p:nvPr/>
              </p:nvSpPr>
              <p:spPr>
                <a:xfrm>
                  <a:off x="5144946" y="3645021"/>
                  <a:ext cx="42958" cy="70574"/>
                </a:xfrm>
                <a:custGeom>
                  <a:avLst/>
                  <a:gdLst>
                    <a:gd name="connsiteX0" fmla="*/ 18410 w 42958"/>
                    <a:gd name="connsiteY0" fmla="*/ 70574 h 70574"/>
                    <a:gd name="connsiteX1" fmla="*/ 0 w 42958"/>
                    <a:gd name="connsiteY1" fmla="*/ 12273 h 70574"/>
                    <a:gd name="connsiteX2" fmla="*/ 21479 w 42958"/>
                    <a:gd name="connsiteY2" fmla="*/ 0 h 70574"/>
                    <a:gd name="connsiteX3" fmla="*/ 42958 w 42958"/>
                    <a:gd name="connsiteY3" fmla="*/ 18410 h 70574"/>
                    <a:gd name="connsiteX4" fmla="*/ 18410 w 42958"/>
                    <a:gd name="connsiteY4" fmla="*/ 70574 h 7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8" h="70574">
                      <a:moveTo>
                        <a:pt x="18410" y="70574"/>
                      </a:moveTo>
                      <a:lnTo>
                        <a:pt x="0" y="12273"/>
                      </a:lnTo>
                      <a:lnTo>
                        <a:pt x="21479" y="0"/>
                      </a:lnTo>
                      <a:lnTo>
                        <a:pt x="42958" y="18410"/>
                      </a:lnTo>
                      <a:lnTo>
                        <a:pt x="18410" y="70574"/>
                      </a:lnTo>
                      <a:close/>
                    </a:path>
                  </a:pathLst>
                </a:custGeom>
                <a:solidFill>
                  <a:srgbClr val="DB536A">
                    <a:lumMod val="75000"/>
                  </a:srgbClr>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DB536A">
                        <a:lumMod val="75000"/>
                      </a:srgbClr>
                    </a:solidFill>
                  </a:endParaRPr>
                </a:p>
              </p:txBody>
            </p:sp>
            <p:sp>
              <p:nvSpPr>
                <p:cNvPr id="137" name="Oval 136"/>
                <p:cNvSpPr/>
                <p:nvPr/>
              </p:nvSpPr>
              <p:spPr>
                <a:xfrm>
                  <a:off x="5123470" y="3581195"/>
                  <a:ext cx="90000" cy="90000"/>
                </a:xfrm>
                <a:prstGeom prst="ellipse">
                  <a:avLst/>
                </a:prstGeom>
                <a:solidFill>
                  <a:srgbClr val="DB536A">
                    <a:lumMod val="75000"/>
                  </a:srgbClr>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DB536A">
                        <a:lumMod val="75000"/>
                      </a:srgbClr>
                    </a:solidFill>
                  </a:endParaRPr>
                </a:p>
              </p:txBody>
            </p:sp>
            <p:sp>
              <p:nvSpPr>
                <p:cNvPr id="138" name="Oval 137"/>
                <p:cNvSpPr/>
                <p:nvPr/>
              </p:nvSpPr>
              <p:spPr>
                <a:xfrm flipV="1">
                  <a:off x="5159470" y="3617195"/>
                  <a:ext cx="18000" cy="18000"/>
                </a:xfrm>
                <a:prstGeom prst="ellipse">
                  <a:avLst/>
                </a:prstGeom>
                <a:solidFill>
                  <a:srgbClr val="FFFFFF"/>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DB536A">
                        <a:lumMod val="75000"/>
                      </a:srgbClr>
                    </a:solidFill>
                  </a:endParaRPr>
                </a:p>
              </p:txBody>
            </p:sp>
          </p:grpSp>
        </p:grpSp>
        <p:grpSp>
          <p:nvGrpSpPr>
            <p:cNvPr id="116" name="Group 115"/>
            <p:cNvGrpSpPr/>
            <p:nvPr/>
          </p:nvGrpSpPr>
          <p:grpSpPr>
            <a:xfrm>
              <a:off x="5618000" y="4228441"/>
              <a:ext cx="1515755" cy="1343246"/>
              <a:chOff x="2951505" y="2291655"/>
              <a:chExt cx="1515755" cy="1343246"/>
            </a:xfrm>
          </p:grpSpPr>
          <p:grpSp>
            <p:nvGrpSpPr>
              <p:cNvPr id="129" name="Group 105"/>
              <p:cNvGrpSpPr/>
              <p:nvPr/>
            </p:nvGrpSpPr>
            <p:grpSpPr>
              <a:xfrm>
                <a:off x="3015005" y="2291655"/>
                <a:ext cx="90000" cy="134400"/>
                <a:chOff x="5123470" y="3581195"/>
                <a:chExt cx="90000" cy="134400"/>
              </a:xfrm>
            </p:grpSpPr>
            <p:sp>
              <p:nvSpPr>
                <p:cNvPr id="131" name="Freeform 130"/>
                <p:cNvSpPr/>
                <p:nvPr/>
              </p:nvSpPr>
              <p:spPr>
                <a:xfrm>
                  <a:off x="5144946" y="3645021"/>
                  <a:ext cx="42958" cy="70574"/>
                </a:xfrm>
                <a:custGeom>
                  <a:avLst/>
                  <a:gdLst>
                    <a:gd name="connsiteX0" fmla="*/ 18410 w 42958"/>
                    <a:gd name="connsiteY0" fmla="*/ 70574 h 70574"/>
                    <a:gd name="connsiteX1" fmla="*/ 0 w 42958"/>
                    <a:gd name="connsiteY1" fmla="*/ 12273 h 70574"/>
                    <a:gd name="connsiteX2" fmla="*/ 21479 w 42958"/>
                    <a:gd name="connsiteY2" fmla="*/ 0 h 70574"/>
                    <a:gd name="connsiteX3" fmla="*/ 42958 w 42958"/>
                    <a:gd name="connsiteY3" fmla="*/ 18410 h 70574"/>
                    <a:gd name="connsiteX4" fmla="*/ 18410 w 42958"/>
                    <a:gd name="connsiteY4" fmla="*/ 70574 h 7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8" h="70574">
                      <a:moveTo>
                        <a:pt x="18410" y="70574"/>
                      </a:moveTo>
                      <a:lnTo>
                        <a:pt x="0" y="12273"/>
                      </a:lnTo>
                      <a:lnTo>
                        <a:pt x="21479" y="0"/>
                      </a:lnTo>
                      <a:lnTo>
                        <a:pt x="42958" y="18410"/>
                      </a:lnTo>
                      <a:lnTo>
                        <a:pt x="18410" y="70574"/>
                      </a:lnTo>
                      <a:close/>
                    </a:path>
                  </a:pathLst>
                </a:custGeom>
                <a:solidFill>
                  <a:srgbClr val="DB536A">
                    <a:lumMod val="75000"/>
                  </a:srgbClr>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DB536A">
                        <a:lumMod val="75000"/>
                      </a:srgbClr>
                    </a:solidFill>
                  </a:endParaRPr>
                </a:p>
              </p:txBody>
            </p:sp>
            <p:sp>
              <p:nvSpPr>
                <p:cNvPr id="132" name="Oval 131"/>
                <p:cNvSpPr/>
                <p:nvPr/>
              </p:nvSpPr>
              <p:spPr>
                <a:xfrm>
                  <a:off x="5123470" y="3581195"/>
                  <a:ext cx="90000" cy="90000"/>
                </a:xfrm>
                <a:prstGeom prst="ellipse">
                  <a:avLst/>
                </a:prstGeom>
                <a:solidFill>
                  <a:srgbClr val="DB536A">
                    <a:lumMod val="75000"/>
                  </a:srgbClr>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DB536A">
                        <a:lumMod val="75000"/>
                      </a:srgbClr>
                    </a:solidFill>
                  </a:endParaRPr>
                </a:p>
              </p:txBody>
            </p:sp>
            <p:sp>
              <p:nvSpPr>
                <p:cNvPr id="133" name="Oval 132"/>
                <p:cNvSpPr/>
                <p:nvPr/>
              </p:nvSpPr>
              <p:spPr>
                <a:xfrm flipV="1">
                  <a:off x="5159470" y="3617195"/>
                  <a:ext cx="18000" cy="18000"/>
                </a:xfrm>
                <a:prstGeom prst="ellipse">
                  <a:avLst/>
                </a:prstGeom>
                <a:solidFill>
                  <a:srgbClr val="FFFFFF"/>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DB536A">
                        <a:lumMod val="75000"/>
                      </a:srgbClr>
                    </a:solidFill>
                  </a:endParaRPr>
                </a:p>
              </p:txBody>
            </p:sp>
          </p:grpSp>
          <p:sp>
            <p:nvSpPr>
              <p:cNvPr id="130" name="Rectangle 129"/>
              <p:cNvSpPr/>
              <p:nvPr/>
            </p:nvSpPr>
            <p:spPr>
              <a:xfrm>
                <a:off x="2951505" y="2449513"/>
                <a:ext cx="1515755" cy="1185388"/>
              </a:xfrm>
              <a:prstGeom prst="rect">
                <a:avLst/>
              </a:prstGeom>
              <a:solidFill>
                <a:srgbClr val="FFFFFF">
                  <a:alpha val="80000"/>
                </a:srgbClr>
              </a:solidFill>
              <a:ln w="6350">
                <a:noFill/>
              </a:ln>
            </p:spPr>
            <p:txBody>
              <a:bodyPr vert="horz" wrap="square" lIns="74695" tIns="38230" rIns="74695" bIns="38230" numCol="1" rtlCol="0" anchor="t">
                <a:noAutofit/>
              </a:bodyPr>
              <a:lstStyle/>
              <a:p>
                <a:pPr defTabSz="705816">
                  <a:defRPr/>
                </a:pPr>
                <a:r>
                  <a:rPr lang="en-GB" altLang="en-GB" sz="946" b="1" i="1" kern="0" dirty="0">
                    <a:solidFill>
                      <a:srgbClr val="DB536A">
                        <a:lumMod val="75000"/>
                      </a:srgbClr>
                    </a:solidFill>
                    <a:latin typeface="Georgia"/>
                  </a:rPr>
                  <a:t>Analytics Organization</a:t>
                </a:r>
              </a:p>
              <a:p>
                <a:pPr defTabSz="705816">
                  <a:defRPr/>
                </a:pPr>
                <a:r>
                  <a:rPr lang="en-GB" altLang="en-GB" sz="901" kern="0" dirty="0">
                    <a:solidFill>
                      <a:srgbClr val="DB536A">
                        <a:lumMod val="75000"/>
                      </a:srgbClr>
                    </a:solidFill>
                    <a:latin typeface="Georgia"/>
                  </a:rPr>
                  <a:t>PwC assists the Global Insurer by evaluating their analytics maturity and helps set-up a Center of Excellence in Analytics</a:t>
                </a:r>
              </a:p>
            </p:txBody>
          </p:sp>
        </p:grpSp>
        <p:grpSp>
          <p:nvGrpSpPr>
            <p:cNvPr id="117" name="Group 116"/>
            <p:cNvGrpSpPr/>
            <p:nvPr/>
          </p:nvGrpSpPr>
          <p:grpSpPr>
            <a:xfrm>
              <a:off x="7827154" y="5507861"/>
              <a:ext cx="1515755" cy="1155152"/>
              <a:chOff x="7428421" y="4890983"/>
              <a:chExt cx="1515755" cy="1155152"/>
            </a:xfrm>
          </p:grpSpPr>
          <p:grpSp>
            <p:nvGrpSpPr>
              <p:cNvPr id="124" name="Group 123"/>
              <p:cNvGrpSpPr/>
              <p:nvPr/>
            </p:nvGrpSpPr>
            <p:grpSpPr>
              <a:xfrm>
                <a:off x="7470897" y="4890983"/>
                <a:ext cx="90000" cy="134400"/>
                <a:chOff x="5123470" y="3581195"/>
                <a:chExt cx="90000" cy="134400"/>
              </a:xfrm>
            </p:grpSpPr>
            <p:sp>
              <p:nvSpPr>
                <p:cNvPr id="126" name="Freeform 125"/>
                <p:cNvSpPr/>
                <p:nvPr/>
              </p:nvSpPr>
              <p:spPr>
                <a:xfrm>
                  <a:off x="5144946" y="3645021"/>
                  <a:ext cx="42958" cy="70574"/>
                </a:xfrm>
                <a:custGeom>
                  <a:avLst/>
                  <a:gdLst>
                    <a:gd name="connsiteX0" fmla="*/ 18410 w 42958"/>
                    <a:gd name="connsiteY0" fmla="*/ 70574 h 70574"/>
                    <a:gd name="connsiteX1" fmla="*/ 0 w 42958"/>
                    <a:gd name="connsiteY1" fmla="*/ 12273 h 70574"/>
                    <a:gd name="connsiteX2" fmla="*/ 21479 w 42958"/>
                    <a:gd name="connsiteY2" fmla="*/ 0 h 70574"/>
                    <a:gd name="connsiteX3" fmla="*/ 42958 w 42958"/>
                    <a:gd name="connsiteY3" fmla="*/ 18410 h 70574"/>
                    <a:gd name="connsiteX4" fmla="*/ 18410 w 42958"/>
                    <a:gd name="connsiteY4" fmla="*/ 70574 h 7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8" h="70574">
                      <a:moveTo>
                        <a:pt x="18410" y="70574"/>
                      </a:moveTo>
                      <a:lnTo>
                        <a:pt x="0" y="12273"/>
                      </a:lnTo>
                      <a:lnTo>
                        <a:pt x="21479" y="0"/>
                      </a:lnTo>
                      <a:lnTo>
                        <a:pt x="42958" y="18410"/>
                      </a:lnTo>
                      <a:lnTo>
                        <a:pt x="18410" y="70574"/>
                      </a:lnTo>
                      <a:close/>
                    </a:path>
                  </a:pathLst>
                </a:custGeom>
                <a:solidFill>
                  <a:srgbClr val="602320"/>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602320"/>
                    </a:solidFill>
                  </a:endParaRPr>
                </a:p>
              </p:txBody>
            </p:sp>
            <p:sp>
              <p:nvSpPr>
                <p:cNvPr id="127" name="Oval 126"/>
                <p:cNvSpPr/>
                <p:nvPr/>
              </p:nvSpPr>
              <p:spPr>
                <a:xfrm>
                  <a:off x="5123470" y="3581195"/>
                  <a:ext cx="90000" cy="90000"/>
                </a:xfrm>
                <a:prstGeom prst="ellipse">
                  <a:avLst/>
                </a:prstGeom>
                <a:solidFill>
                  <a:srgbClr val="602320"/>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602320"/>
                    </a:solidFill>
                  </a:endParaRPr>
                </a:p>
              </p:txBody>
            </p:sp>
            <p:sp>
              <p:nvSpPr>
                <p:cNvPr id="128" name="Oval 127"/>
                <p:cNvSpPr/>
                <p:nvPr/>
              </p:nvSpPr>
              <p:spPr>
                <a:xfrm flipV="1">
                  <a:off x="5159470" y="3617195"/>
                  <a:ext cx="18000" cy="18000"/>
                </a:xfrm>
                <a:prstGeom prst="ellipse">
                  <a:avLst/>
                </a:prstGeom>
                <a:solidFill>
                  <a:srgbClr val="FFFFFF"/>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602320"/>
                    </a:solidFill>
                  </a:endParaRPr>
                </a:p>
              </p:txBody>
            </p:sp>
          </p:grpSp>
          <p:sp>
            <p:nvSpPr>
              <p:cNvPr id="125" name="Rectangle 124"/>
              <p:cNvSpPr/>
              <p:nvPr/>
            </p:nvSpPr>
            <p:spPr>
              <a:xfrm>
                <a:off x="7428421" y="5023003"/>
                <a:ext cx="1515755" cy="1023132"/>
              </a:xfrm>
              <a:prstGeom prst="rect">
                <a:avLst/>
              </a:prstGeom>
              <a:solidFill>
                <a:srgbClr val="FFFFFF">
                  <a:alpha val="80000"/>
                </a:srgbClr>
              </a:solidFill>
              <a:ln w="6350">
                <a:noFill/>
              </a:ln>
            </p:spPr>
            <p:txBody>
              <a:bodyPr vert="horz" wrap="square" lIns="74695" tIns="38230" rIns="74695" bIns="38230" numCol="1" rtlCol="0" anchor="t">
                <a:noAutofit/>
              </a:bodyPr>
              <a:lstStyle/>
              <a:p>
                <a:pPr defTabSz="705816">
                  <a:defRPr/>
                </a:pPr>
                <a:r>
                  <a:rPr lang="en-GB" altLang="en-GB" sz="946" b="1" i="1" kern="0" dirty="0">
                    <a:solidFill>
                      <a:srgbClr val="602320"/>
                    </a:solidFill>
                    <a:latin typeface="Georgia"/>
                  </a:rPr>
                  <a:t>Training</a:t>
                </a:r>
              </a:p>
              <a:p>
                <a:pPr defTabSz="705816">
                  <a:defRPr/>
                </a:pPr>
                <a:r>
                  <a:rPr lang="en-GB" altLang="en-GB" sz="901" kern="0" dirty="0">
                    <a:solidFill>
                      <a:srgbClr val="602320"/>
                    </a:solidFill>
                    <a:latin typeface="Georgia"/>
                  </a:rPr>
                  <a:t>PwC plays the role of coaching and mentoring as the analytics team expands into other areas of analytics</a:t>
                </a:r>
              </a:p>
            </p:txBody>
          </p:sp>
        </p:grpSp>
        <p:grpSp>
          <p:nvGrpSpPr>
            <p:cNvPr id="118" name="Group 117"/>
            <p:cNvGrpSpPr/>
            <p:nvPr/>
          </p:nvGrpSpPr>
          <p:grpSpPr>
            <a:xfrm>
              <a:off x="7896823" y="3296041"/>
              <a:ext cx="1515755" cy="1169572"/>
              <a:chOff x="7428421" y="4890983"/>
              <a:chExt cx="1515755" cy="1169572"/>
            </a:xfrm>
          </p:grpSpPr>
          <p:grpSp>
            <p:nvGrpSpPr>
              <p:cNvPr id="119" name="Group 125"/>
              <p:cNvGrpSpPr/>
              <p:nvPr/>
            </p:nvGrpSpPr>
            <p:grpSpPr>
              <a:xfrm>
                <a:off x="7470897" y="4890983"/>
                <a:ext cx="90000" cy="134400"/>
                <a:chOff x="5123470" y="3581195"/>
                <a:chExt cx="90000" cy="134400"/>
              </a:xfrm>
            </p:grpSpPr>
            <p:sp>
              <p:nvSpPr>
                <p:cNvPr id="121" name="Freeform 120"/>
                <p:cNvSpPr/>
                <p:nvPr/>
              </p:nvSpPr>
              <p:spPr>
                <a:xfrm>
                  <a:off x="5144946" y="3645021"/>
                  <a:ext cx="42958" cy="70574"/>
                </a:xfrm>
                <a:custGeom>
                  <a:avLst/>
                  <a:gdLst>
                    <a:gd name="connsiteX0" fmla="*/ 18410 w 42958"/>
                    <a:gd name="connsiteY0" fmla="*/ 70574 h 70574"/>
                    <a:gd name="connsiteX1" fmla="*/ 0 w 42958"/>
                    <a:gd name="connsiteY1" fmla="*/ 12273 h 70574"/>
                    <a:gd name="connsiteX2" fmla="*/ 21479 w 42958"/>
                    <a:gd name="connsiteY2" fmla="*/ 0 h 70574"/>
                    <a:gd name="connsiteX3" fmla="*/ 42958 w 42958"/>
                    <a:gd name="connsiteY3" fmla="*/ 18410 h 70574"/>
                    <a:gd name="connsiteX4" fmla="*/ 18410 w 42958"/>
                    <a:gd name="connsiteY4" fmla="*/ 70574 h 70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8" h="70574">
                      <a:moveTo>
                        <a:pt x="18410" y="70574"/>
                      </a:moveTo>
                      <a:lnTo>
                        <a:pt x="0" y="12273"/>
                      </a:lnTo>
                      <a:lnTo>
                        <a:pt x="21479" y="0"/>
                      </a:lnTo>
                      <a:lnTo>
                        <a:pt x="42958" y="18410"/>
                      </a:lnTo>
                      <a:lnTo>
                        <a:pt x="18410" y="70574"/>
                      </a:lnTo>
                      <a:close/>
                    </a:path>
                  </a:pathLst>
                </a:custGeom>
                <a:solidFill>
                  <a:srgbClr val="602320"/>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602320"/>
                    </a:solidFill>
                  </a:endParaRPr>
                </a:p>
              </p:txBody>
            </p:sp>
            <p:sp>
              <p:nvSpPr>
                <p:cNvPr id="122" name="Oval 121"/>
                <p:cNvSpPr/>
                <p:nvPr/>
              </p:nvSpPr>
              <p:spPr>
                <a:xfrm>
                  <a:off x="5123470" y="3581195"/>
                  <a:ext cx="90000" cy="90000"/>
                </a:xfrm>
                <a:prstGeom prst="ellipse">
                  <a:avLst/>
                </a:prstGeom>
                <a:solidFill>
                  <a:srgbClr val="602320"/>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602320"/>
                    </a:solidFill>
                  </a:endParaRPr>
                </a:p>
              </p:txBody>
            </p:sp>
            <p:sp>
              <p:nvSpPr>
                <p:cNvPr id="123" name="Oval 122"/>
                <p:cNvSpPr/>
                <p:nvPr/>
              </p:nvSpPr>
              <p:spPr>
                <a:xfrm flipV="1">
                  <a:off x="5159470" y="3617195"/>
                  <a:ext cx="18000" cy="18000"/>
                </a:xfrm>
                <a:prstGeom prst="ellipse">
                  <a:avLst/>
                </a:prstGeom>
                <a:solidFill>
                  <a:srgbClr val="FFFFFF"/>
                </a:solidFill>
                <a:ln w="6350">
                  <a:noFill/>
                </a:ln>
              </p:spPr>
              <p:txBody>
                <a:bodyPr vert="horz" wrap="square" lIns="74695" tIns="37348" rIns="74695" bIns="37348" numCol="1" rtlCol="0" anchor="ctr">
                  <a:noAutofit/>
                </a:bodyPr>
                <a:lstStyle/>
                <a:p>
                  <a:pPr algn="ctr" defTabSz="705816">
                    <a:defRPr/>
                  </a:pPr>
                  <a:endParaRPr lang="en-GB" altLang="en-GB" sz="735" kern="0" dirty="0">
                    <a:solidFill>
                      <a:srgbClr val="602320"/>
                    </a:solidFill>
                  </a:endParaRPr>
                </a:p>
              </p:txBody>
            </p:sp>
          </p:grpSp>
          <p:sp>
            <p:nvSpPr>
              <p:cNvPr id="120" name="Rectangle 119"/>
              <p:cNvSpPr/>
              <p:nvPr/>
            </p:nvSpPr>
            <p:spPr>
              <a:xfrm>
                <a:off x="7428421" y="5023003"/>
                <a:ext cx="1515755" cy="1037552"/>
              </a:xfrm>
              <a:prstGeom prst="rect">
                <a:avLst/>
              </a:prstGeom>
              <a:solidFill>
                <a:srgbClr val="FFFFFF">
                  <a:alpha val="80000"/>
                </a:srgbClr>
              </a:solidFill>
              <a:ln w="6350">
                <a:noFill/>
              </a:ln>
            </p:spPr>
            <p:txBody>
              <a:bodyPr vert="horz" wrap="square" lIns="74695" tIns="38230" rIns="74695" bIns="38230" numCol="1" rtlCol="0" anchor="t">
                <a:noAutofit/>
              </a:bodyPr>
              <a:lstStyle/>
              <a:p>
                <a:pPr defTabSz="705816">
                  <a:defRPr/>
                </a:pPr>
                <a:r>
                  <a:rPr lang="en-GB" altLang="en-GB" sz="946" b="1" i="1" kern="0" dirty="0">
                    <a:solidFill>
                      <a:srgbClr val="602320"/>
                    </a:solidFill>
                    <a:latin typeface="Georgia"/>
                  </a:rPr>
                  <a:t>Develop</a:t>
                </a:r>
              </a:p>
              <a:p>
                <a:pPr defTabSz="705816">
                  <a:defRPr/>
                </a:pPr>
                <a:r>
                  <a:rPr lang="en-GB" altLang="en-GB" sz="901" kern="0" dirty="0">
                    <a:solidFill>
                      <a:srgbClr val="602320"/>
                    </a:solidFill>
                    <a:latin typeface="Georgia"/>
                  </a:rPr>
                  <a:t>The Client further extends and enhances the behavioural simulation to file for regulatory capital relief</a:t>
                </a:r>
              </a:p>
            </p:txBody>
          </p:sp>
        </p:grpSp>
      </p:grpSp>
    </p:spTree>
    <p:extLst>
      <p:ext uri="{BB962C8B-B14F-4D97-AF65-F5344CB8AC3E}">
        <p14:creationId xmlns:p14="http://schemas.microsoft.com/office/powerpoint/2010/main" val="259228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dirty="0"/>
              <a:t>How do you constrain / focus cognition (learning, search) so it works?</a:t>
            </a:r>
          </a:p>
        </p:txBody>
      </p:sp>
      <p:sp>
        <p:nvSpPr>
          <p:cNvPr id="6" name="Content Placeholder 5"/>
          <p:cNvSpPr>
            <a:spLocks noGrp="1"/>
          </p:cNvSpPr>
          <p:nvPr>
            <p:ph sz="half" idx="1"/>
          </p:nvPr>
        </p:nvSpPr>
        <p:spPr>
          <a:xfrm>
            <a:off x="367539" y="1763927"/>
            <a:ext cx="4849826" cy="2741904"/>
          </a:xfrm>
        </p:spPr>
        <p:txBody>
          <a:bodyPr/>
          <a:lstStyle/>
          <a:p>
            <a:r>
              <a:rPr lang="fr-CH" b="1" dirty="0" smtClean="0"/>
              <a:t>Intelligence</a:t>
            </a:r>
          </a:p>
          <a:p>
            <a:r>
              <a:rPr lang="en-US" dirty="0"/>
              <a:t>What matters is expressing the right</a:t>
            </a:r>
          </a:p>
          <a:p>
            <a:r>
              <a:rPr lang="en-US" dirty="0"/>
              <a:t>behavior at the right time: action selection.</a:t>
            </a:r>
          </a:p>
          <a:p>
            <a:r>
              <a:rPr lang="en-US" dirty="0"/>
              <a:t>• Conventional AI planning searches for an</a:t>
            </a:r>
          </a:p>
          <a:p>
            <a:r>
              <a:rPr lang="en-US" dirty="0"/>
              <a:t>action sequence</a:t>
            </a:r>
            <a:r>
              <a:rPr lang="en-US" dirty="0" smtClean="0"/>
              <a:t>, it requires </a:t>
            </a:r>
            <a:r>
              <a:rPr lang="en-US" dirty="0"/>
              <a:t>set of primitives.</a:t>
            </a:r>
          </a:p>
          <a:p>
            <a:r>
              <a:rPr lang="en-US" dirty="0"/>
              <a:t>• Learning searches for the right parameter</a:t>
            </a:r>
          </a:p>
          <a:p>
            <a:r>
              <a:rPr lang="en-US" dirty="0"/>
              <a:t>values</a:t>
            </a:r>
            <a:r>
              <a:rPr lang="en-US" dirty="0" smtClean="0"/>
              <a:t>, requires </a:t>
            </a:r>
            <a:r>
              <a:rPr lang="en-US" dirty="0"/>
              <a:t>primitives and parameters.</a:t>
            </a:r>
          </a:p>
          <a:p>
            <a:r>
              <a:rPr lang="en-US" dirty="0"/>
              <a:t>• parameter: variable state.</a:t>
            </a:r>
          </a:p>
          <a:p>
            <a:r>
              <a:rPr lang="en-US" dirty="0"/>
              <a:t>• Evolution and development are learning.</a:t>
            </a:r>
          </a:p>
        </p:txBody>
      </p:sp>
      <p:sp>
        <p:nvSpPr>
          <p:cNvPr id="7" name="Content Placeholder 6"/>
          <p:cNvSpPr>
            <a:spLocks noGrp="1"/>
          </p:cNvSpPr>
          <p:nvPr>
            <p:ph sz="half" idx="2"/>
          </p:nvPr>
        </p:nvSpPr>
        <p:spPr>
          <a:xfrm>
            <a:off x="5491127" y="1763927"/>
            <a:ext cx="4849826" cy="2690160"/>
          </a:xfrm>
        </p:spPr>
        <p:txBody>
          <a:bodyPr/>
          <a:lstStyle/>
          <a:p>
            <a:r>
              <a:rPr lang="en-US" dirty="0" smtClean="0">
                <a:solidFill>
                  <a:srgbClr val="0070C0"/>
                </a:solidFill>
              </a:rPr>
              <a:t>Intelligence &amp; design</a:t>
            </a:r>
          </a:p>
          <a:p>
            <a:endParaRPr lang="en-US" dirty="0">
              <a:solidFill>
                <a:srgbClr val="0070C0"/>
              </a:solidFill>
            </a:endParaRPr>
          </a:p>
          <a:p>
            <a:r>
              <a:rPr lang="en-US" dirty="0" err="1" smtClean="0">
                <a:solidFill>
                  <a:srgbClr val="0070C0"/>
                </a:solidFill>
              </a:rPr>
              <a:t>Combinatorics</a:t>
            </a:r>
            <a:r>
              <a:rPr lang="en-US" dirty="0" smtClean="0">
                <a:solidFill>
                  <a:srgbClr val="0070C0"/>
                </a:solidFill>
              </a:rPr>
              <a:t> </a:t>
            </a:r>
            <a:r>
              <a:rPr lang="en-US" dirty="0"/>
              <a:t>is the problem</a:t>
            </a:r>
            <a:r>
              <a:rPr lang="en-US" dirty="0" smtClean="0"/>
              <a:t>, </a:t>
            </a:r>
            <a:r>
              <a:rPr lang="en-US" dirty="0" smtClean="0">
                <a:solidFill>
                  <a:schemeClr val="tx2"/>
                </a:solidFill>
              </a:rPr>
              <a:t>search</a:t>
            </a:r>
            <a:r>
              <a:rPr lang="en-US" dirty="0" smtClean="0"/>
              <a:t> </a:t>
            </a:r>
            <a:r>
              <a:rPr lang="en-US" dirty="0"/>
              <a:t>is the</a:t>
            </a:r>
          </a:p>
          <a:p>
            <a:r>
              <a:rPr lang="en-US" dirty="0"/>
              <a:t>only solution.</a:t>
            </a:r>
          </a:p>
          <a:p>
            <a:r>
              <a:rPr lang="en-US" dirty="0"/>
              <a:t>• The task of intelligence is to </a:t>
            </a:r>
            <a:r>
              <a:rPr lang="en-US" dirty="0">
                <a:solidFill>
                  <a:srgbClr val="00B050"/>
                </a:solidFill>
              </a:rPr>
              <a:t>focus </a:t>
            </a:r>
            <a:r>
              <a:rPr lang="en-US" dirty="0" smtClean="0"/>
              <a:t>search:</a:t>
            </a:r>
          </a:p>
          <a:p>
            <a:r>
              <a:rPr lang="en-US" dirty="0" smtClean="0"/>
              <a:t>Called </a:t>
            </a:r>
            <a:r>
              <a:rPr lang="en-US" dirty="0"/>
              <a:t>bias (learning) or constraint (planning).</a:t>
            </a:r>
          </a:p>
          <a:p>
            <a:r>
              <a:rPr lang="en-US" dirty="0"/>
              <a:t>• Most `intelligent’ behavior has no or little </a:t>
            </a:r>
            <a:r>
              <a:rPr lang="en-US" dirty="0" err="1" smtClean="0"/>
              <a:t>realtime</a:t>
            </a:r>
            <a:r>
              <a:rPr lang="en-US" dirty="0" smtClean="0"/>
              <a:t> search </a:t>
            </a:r>
            <a:r>
              <a:rPr lang="en-US" dirty="0"/>
              <a:t>(non-cognitive).</a:t>
            </a:r>
          </a:p>
          <a:p>
            <a:r>
              <a:rPr lang="en-US" dirty="0"/>
              <a:t>• For artificial intelligence, most focus from design.</a:t>
            </a:r>
          </a:p>
        </p:txBody>
      </p:sp>
      <p:sp>
        <p:nvSpPr>
          <p:cNvPr id="4" name="Slide Number Placeholder 3"/>
          <p:cNvSpPr>
            <a:spLocks noGrp="1"/>
          </p:cNvSpPr>
          <p:nvPr>
            <p:ph type="sldNum" sz="quarter" idx="12"/>
          </p:nvPr>
        </p:nvSpPr>
        <p:spPr/>
        <p:txBody>
          <a:bodyPr/>
          <a:lstStyle/>
          <a:p>
            <a:fld id="{F06B2653-D1AD-46BA-BB88-3123B5BA212E}" type="slidenum">
              <a:rPr lang="en-US" smtClean="0"/>
              <a:t>125</a:t>
            </a:fld>
            <a:endParaRPr lang="en-US"/>
          </a:p>
        </p:txBody>
      </p:sp>
      <p:sp>
        <p:nvSpPr>
          <p:cNvPr id="8" name="Content Placeholder 6"/>
          <p:cNvSpPr txBox="1">
            <a:spLocks/>
          </p:cNvSpPr>
          <p:nvPr/>
        </p:nvSpPr>
        <p:spPr>
          <a:xfrm>
            <a:off x="5551379" y="4702067"/>
            <a:ext cx="4849826" cy="2121093"/>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lang="en-US" sz="1681" kern="1200" smtClean="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lang="en-US" sz="1201" kern="1200" smtClean="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lang="en-US" sz="1081" kern="1200" smtClean="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lang="en-US" sz="961" kern="1200" smtClean="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lang="en-US" sz="841" kern="1200" dirty="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r>
              <a:rPr lang="en-US" dirty="0" smtClean="0"/>
              <a:t>When </a:t>
            </a:r>
            <a:r>
              <a:rPr lang="en-US" dirty="0"/>
              <a:t>is cognition useful?</a:t>
            </a:r>
          </a:p>
          <a:p>
            <a:r>
              <a:rPr lang="en-US" dirty="0"/>
              <a:t>• Deeply dynamic environments -- change</a:t>
            </a:r>
          </a:p>
          <a:p>
            <a:r>
              <a:rPr lang="en-US" dirty="0"/>
              <a:t>faster than learning or evolution can</a:t>
            </a:r>
          </a:p>
          <a:p>
            <a:r>
              <a:rPr lang="en-US" dirty="0"/>
              <a:t>adapt.</a:t>
            </a:r>
          </a:p>
          <a:p>
            <a:r>
              <a:rPr lang="en-US" dirty="0"/>
              <a:t>• Baldwin Effect -- speed up / facilitate</a:t>
            </a:r>
          </a:p>
          <a:p>
            <a:r>
              <a:rPr lang="en-US" dirty="0"/>
              <a:t>slower learning processes (Baldwin 1896,</a:t>
            </a:r>
          </a:p>
          <a:p>
            <a:r>
              <a:rPr lang="en-US" dirty="0"/>
              <a:t>Hinton &amp; </a:t>
            </a:r>
            <a:r>
              <a:rPr lang="en-US" dirty="0" err="1"/>
              <a:t>Nowlan</a:t>
            </a:r>
            <a:r>
              <a:rPr lang="en-US" dirty="0"/>
              <a:t> 1987).</a:t>
            </a:r>
          </a:p>
        </p:txBody>
      </p:sp>
      <p:sp>
        <p:nvSpPr>
          <p:cNvPr id="9" name="Content Placeholder 6"/>
          <p:cNvSpPr txBox="1">
            <a:spLocks/>
          </p:cNvSpPr>
          <p:nvPr/>
        </p:nvSpPr>
        <p:spPr>
          <a:xfrm>
            <a:off x="363014" y="4702066"/>
            <a:ext cx="4849826" cy="2069349"/>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lang="en-US" sz="1681" kern="1200" smtClean="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lang="en-US" sz="1201" kern="1200" smtClean="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lang="en-US" sz="1081" kern="1200" smtClean="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lang="en-US" sz="961" kern="1200" smtClean="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lang="en-US" sz="841" kern="1200" dirty="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r>
              <a:rPr lang="en-US" dirty="0"/>
              <a:t>Definition: Cognition is on-line (real-time) search. Consequence: Cognition is bad</a:t>
            </a:r>
            <a:r>
              <a:rPr lang="en-US" dirty="0" smtClean="0"/>
              <a:t>.</a:t>
            </a:r>
          </a:p>
          <a:p>
            <a:r>
              <a:rPr lang="en-US" dirty="0"/>
              <a:t>Why is cognition / individual search bad?</a:t>
            </a:r>
          </a:p>
          <a:p>
            <a:r>
              <a:rPr lang="en-US" dirty="0"/>
              <a:t>• Slow</a:t>
            </a:r>
          </a:p>
          <a:p>
            <a:r>
              <a:rPr lang="en-US" dirty="0"/>
              <a:t>• Uncertain</a:t>
            </a:r>
          </a:p>
          <a:p>
            <a:r>
              <a:rPr lang="en-US" dirty="0" smtClean="0"/>
              <a:t>Unpopular </a:t>
            </a:r>
            <a:r>
              <a:rPr lang="en-US" dirty="0"/>
              <a:t>in most species.</a:t>
            </a:r>
          </a:p>
          <a:p>
            <a:r>
              <a:rPr lang="en-US" dirty="0"/>
              <a:t>• </a:t>
            </a:r>
            <a:r>
              <a:rPr lang="en-US" dirty="0" smtClean="0"/>
              <a:t>Plants</a:t>
            </a:r>
          </a:p>
        </p:txBody>
      </p:sp>
    </p:spTree>
    <p:extLst>
      <p:ext uri="{BB962C8B-B14F-4D97-AF65-F5344CB8AC3E}">
        <p14:creationId xmlns:p14="http://schemas.microsoft.com/office/powerpoint/2010/main" val="3913949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Approaches </a:t>
            </a:r>
            <a:r>
              <a:rPr lang="en-US" dirty="0" smtClean="0"/>
              <a:t>towards </a:t>
            </a:r>
            <a:r>
              <a:rPr lang="en-US" dirty="0"/>
              <a:t>Robust AI</a:t>
            </a:r>
            <a:endParaRPr lang="en-US" sz="2400" dirty="0"/>
          </a:p>
        </p:txBody>
      </p:sp>
      <p:sp>
        <p:nvSpPr>
          <p:cNvPr id="6" name="Content Placeholder 5"/>
          <p:cNvSpPr>
            <a:spLocks noGrp="1"/>
          </p:cNvSpPr>
          <p:nvPr>
            <p:ph sz="half" idx="1"/>
          </p:nvPr>
        </p:nvSpPr>
        <p:spPr>
          <a:xfrm>
            <a:off x="367539" y="1763927"/>
            <a:ext cx="4849826" cy="3899914"/>
          </a:xfrm>
        </p:spPr>
        <p:txBody>
          <a:bodyPr/>
          <a:lstStyle/>
          <a:p>
            <a:r>
              <a:rPr lang="en-US" sz="1800" b="1" dirty="0" smtClean="0"/>
              <a:t>Robustness </a:t>
            </a:r>
            <a:r>
              <a:rPr lang="en-US" sz="1800" b="1" dirty="0"/>
              <a:t>to Model Errors </a:t>
            </a:r>
          </a:p>
          <a:p>
            <a:pPr marL="285750" indent="-285750">
              <a:buFont typeface="Arial" panose="020B0604020202020204" pitchFamily="34" charset="0"/>
              <a:buChar char="•"/>
            </a:pPr>
            <a:r>
              <a:rPr lang="en-US" dirty="0" smtClean="0"/>
              <a:t>Probabilistic </a:t>
            </a:r>
            <a:r>
              <a:rPr lang="en-US" dirty="0"/>
              <a:t>Methods </a:t>
            </a:r>
          </a:p>
          <a:p>
            <a:pPr marL="285750" indent="-285750">
              <a:buFont typeface="Arial" panose="020B0604020202020204" pitchFamily="34" charset="0"/>
              <a:buChar char="•"/>
            </a:pPr>
            <a:r>
              <a:rPr lang="en-US" dirty="0" smtClean="0"/>
              <a:t>Robust </a:t>
            </a:r>
            <a:r>
              <a:rPr lang="en-US" dirty="0"/>
              <a:t>optimization </a:t>
            </a:r>
          </a:p>
          <a:p>
            <a:pPr marL="285750" indent="-285750">
              <a:buFont typeface="Arial" panose="020B0604020202020204" pitchFamily="34" charset="0"/>
              <a:buChar char="•"/>
            </a:pPr>
            <a:r>
              <a:rPr lang="en-US" dirty="0" smtClean="0"/>
              <a:t>Regularize </a:t>
            </a:r>
            <a:r>
              <a:rPr lang="en-US" dirty="0"/>
              <a:t>the model </a:t>
            </a:r>
          </a:p>
          <a:p>
            <a:pPr marL="285750" indent="-285750">
              <a:buFont typeface="Arial" panose="020B0604020202020204" pitchFamily="34" charset="0"/>
              <a:buChar char="•"/>
            </a:pPr>
            <a:r>
              <a:rPr lang="en-US" dirty="0" smtClean="0"/>
              <a:t> </a:t>
            </a:r>
            <a:r>
              <a:rPr lang="en-US" dirty="0"/>
              <a:t>Optimize a risk-sensitive objective </a:t>
            </a:r>
            <a:endParaRPr lang="en-US" dirty="0" smtClean="0"/>
          </a:p>
          <a:p>
            <a:pPr marL="285750" indent="-285750">
              <a:buFont typeface="Arial" panose="020B0604020202020204" pitchFamily="34" charset="0"/>
              <a:buChar char="•"/>
            </a:pPr>
            <a:r>
              <a:rPr lang="en-US" dirty="0" smtClean="0"/>
              <a:t>Employ </a:t>
            </a:r>
            <a:r>
              <a:rPr lang="en-US" dirty="0"/>
              <a:t>robust inference algorithms </a:t>
            </a:r>
            <a:endParaRPr lang="en-US" dirty="0" smtClean="0"/>
          </a:p>
          <a:p>
            <a:pPr marL="285750" indent="-285750">
              <a:buFont typeface="Arial" panose="020B0604020202020204" pitchFamily="34" charset="0"/>
              <a:buChar char="•"/>
            </a:pPr>
            <a:endParaRPr lang="en-US" dirty="0" smtClean="0"/>
          </a:p>
          <a:p>
            <a:r>
              <a:rPr lang="en-US" sz="1800" b="1" dirty="0" smtClean="0"/>
              <a:t>Robustness </a:t>
            </a:r>
            <a:r>
              <a:rPr lang="en-US" sz="1800" b="1" dirty="0"/>
              <a:t>to </a:t>
            </a:r>
            <a:r>
              <a:rPr lang="en-US" sz="1800" b="1" dirty="0" err="1"/>
              <a:t>Unmodeled</a:t>
            </a:r>
            <a:r>
              <a:rPr lang="en-US" sz="1800" b="1" dirty="0"/>
              <a:t> </a:t>
            </a:r>
            <a:r>
              <a:rPr lang="en-US" sz="1800" b="1" dirty="0" smtClean="0"/>
              <a:t>Phenomena</a:t>
            </a:r>
            <a:endParaRPr lang="en-US" dirty="0" smtClean="0"/>
          </a:p>
          <a:p>
            <a:pPr marL="285750" indent="-285750">
              <a:buFont typeface="Arial" panose="020B0604020202020204" pitchFamily="34" charset="0"/>
              <a:buChar char="•"/>
            </a:pPr>
            <a:r>
              <a:rPr lang="en-US" sz="1600" dirty="0" smtClean="0"/>
              <a:t>Detect </a:t>
            </a:r>
            <a:r>
              <a:rPr lang="en-US" sz="1600" dirty="0"/>
              <a:t>model weaknesses </a:t>
            </a:r>
            <a:r>
              <a:rPr lang="en-US" sz="1600" dirty="0" smtClean="0"/>
              <a:t>(</a:t>
            </a:r>
            <a:r>
              <a:rPr lang="en-US" sz="1600" dirty="0"/>
              <a:t>including anomaly detection) </a:t>
            </a:r>
          </a:p>
          <a:p>
            <a:pPr marL="285750" indent="-285750">
              <a:buFont typeface="Arial" panose="020B0604020202020204" pitchFamily="34" charset="0"/>
              <a:buChar char="•"/>
            </a:pPr>
            <a:r>
              <a:rPr lang="en-US" sz="1600" dirty="0" smtClean="0"/>
              <a:t>Use </a:t>
            </a:r>
            <a:r>
              <a:rPr lang="en-US" sz="1600" dirty="0"/>
              <a:t>a big </a:t>
            </a:r>
            <a:r>
              <a:rPr lang="en-US" sz="1600" dirty="0" smtClean="0"/>
              <a:t>model</a:t>
            </a:r>
          </a:p>
          <a:p>
            <a:pPr marL="285750" indent="-285750">
              <a:buFont typeface="Arial" panose="020B0604020202020204" pitchFamily="34" charset="0"/>
              <a:buChar char="•"/>
            </a:pPr>
            <a:r>
              <a:rPr lang="en-US" sz="1600" dirty="0" smtClean="0"/>
              <a:t>Learn </a:t>
            </a:r>
            <a:r>
              <a:rPr lang="en-US" sz="1600" dirty="0"/>
              <a:t>a causal </a:t>
            </a:r>
            <a:r>
              <a:rPr lang="en-US" sz="1600" dirty="0" smtClean="0"/>
              <a:t>model</a:t>
            </a:r>
          </a:p>
          <a:p>
            <a:pPr marL="285750" indent="-285750">
              <a:buFont typeface="Arial" panose="020B0604020202020204" pitchFamily="34" charset="0"/>
              <a:buChar char="•"/>
            </a:pPr>
            <a:r>
              <a:rPr lang="en-US" sz="1600" dirty="0" smtClean="0"/>
              <a:t>Employ </a:t>
            </a:r>
            <a:r>
              <a:rPr lang="en-US" sz="1600" dirty="0"/>
              <a:t>a portfolio of models</a:t>
            </a:r>
          </a:p>
        </p:txBody>
      </p:sp>
      <p:sp>
        <p:nvSpPr>
          <p:cNvPr id="4" name="Slide Number Placeholder 3"/>
          <p:cNvSpPr>
            <a:spLocks noGrp="1"/>
          </p:cNvSpPr>
          <p:nvPr>
            <p:ph type="sldNum" sz="quarter" idx="12"/>
          </p:nvPr>
        </p:nvSpPr>
        <p:spPr/>
        <p:txBody>
          <a:bodyPr/>
          <a:lstStyle/>
          <a:p>
            <a:fld id="{F06B2653-D1AD-46BA-BB88-3123B5BA212E}" type="slidenum">
              <a:rPr lang="en-US" smtClean="0"/>
              <a:t>126</a:t>
            </a:fld>
            <a:endParaRPr lang="en-US"/>
          </a:p>
        </p:txBody>
      </p:sp>
      <p:sp>
        <p:nvSpPr>
          <p:cNvPr id="2" name="Content Placeholder 1"/>
          <p:cNvSpPr>
            <a:spLocks noGrp="1"/>
          </p:cNvSpPr>
          <p:nvPr>
            <p:ph sz="half" idx="2"/>
          </p:nvPr>
        </p:nvSpPr>
        <p:spPr/>
        <p:txBody>
          <a:bodyPr/>
          <a:lstStyle/>
          <a:p>
            <a:endParaRPr lang="en-US"/>
          </a:p>
        </p:txBody>
      </p:sp>
    </p:spTree>
    <p:extLst>
      <p:ext uri="{BB962C8B-B14F-4D97-AF65-F5344CB8AC3E}">
        <p14:creationId xmlns:p14="http://schemas.microsoft.com/office/powerpoint/2010/main" val="362434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1308176" y="958684"/>
            <a:ext cx="8364389" cy="739305"/>
          </a:xfrm>
        </p:spPr>
        <p:txBody>
          <a:bodyPr/>
          <a:lstStyle/>
          <a:p>
            <a:r>
              <a:rPr lang="en-US" dirty="0"/>
              <a:t>IEEE Ethics for Autonomous and Intelligent systems Working Groups:  </a:t>
            </a:r>
            <a:r>
              <a:rPr lang="en-US" dirty="0">
                <a:hlinkClick r:id="rId2"/>
              </a:rPr>
              <a:t>IEEE P7000™</a:t>
            </a:r>
            <a:endParaRPr lang="en-US" dirty="0"/>
          </a:p>
        </p:txBody>
      </p:sp>
      <p:sp>
        <p:nvSpPr>
          <p:cNvPr id="8" name="Content Placeholder 7"/>
          <p:cNvSpPr>
            <a:spLocks noGrp="1"/>
          </p:cNvSpPr>
          <p:nvPr>
            <p:ph idx="1"/>
          </p:nvPr>
        </p:nvSpPr>
        <p:spPr>
          <a:xfrm>
            <a:off x="1308175" y="2285235"/>
            <a:ext cx="8441437" cy="3608552"/>
          </a:xfrm>
        </p:spPr>
        <p:txBody>
          <a:bodyPr/>
          <a:lstStyle/>
          <a:p>
            <a:r>
              <a:rPr lang="en-US" sz="1634" dirty="0"/>
              <a:t>IEEE P7000: Model Process for Addressing Ethical Concerns During System Design</a:t>
            </a:r>
          </a:p>
          <a:p>
            <a:r>
              <a:rPr lang="en-US" sz="1634" dirty="0"/>
              <a:t>IEEE P7001: Transparency of Autonomous Systems </a:t>
            </a:r>
          </a:p>
          <a:p>
            <a:r>
              <a:rPr lang="en-US" sz="1634" dirty="0"/>
              <a:t> IEEE P7002: Data Privacy Process </a:t>
            </a:r>
          </a:p>
          <a:p>
            <a:r>
              <a:rPr lang="en-US" sz="1634" dirty="0"/>
              <a:t> IEEE P7003: Algorithmic Bias Considerations </a:t>
            </a:r>
          </a:p>
          <a:p>
            <a:r>
              <a:rPr lang="en-US" sz="1634" dirty="0"/>
              <a:t> IEEE P7004: Standard on Child and Student Data Governance</a:t>
            </a:r>
          </a:p>
          <a:p>
            <a:r>
              <a:rPr lang="en-US" sz="1634" dirty="0"/>
              <a:t>  IEEE P7005: Standard on Employer Data Governance </a:t>
            </a:r>
          </a:p>
          <a:p>
            <a:r>
              <a:rPr lang="en-US" sz="1634" dirty="0"/>
              <a:t> IEEE P7006: Standard on Personal Data AI Agent Working Group </a:t>
            </a:r>
          </a:p>
          <a:p>
            <a:r>
              <a:rPr lang="en-US" sz="1634" dirty="0"/>
              <a:t> IEEE P7007: Ontological Standard for Ethically Driven Robotics and Automation Systems </a:t>
            </a:r>
          </a:p>
          <a:p>
            <a:r>
              <a:rPr lang="en-US" sz="1634" dirty="0"/>
              <a:t> IEEE P7008: Standard for Ethically Driven Nudging for Robotic, Intelligent and Autonomous Systems </a:t>
            </a:r>
          </a:p>
          <a:p>
            <a:r>
              <a:rPr lang="en-US" sz="1634" dirty="0"/>
              <a:t> IEEE P7009: Standard for Fail-Safe Design of Autonomous and </a:t>
            </a:r>
            <a:r>
              <a:rPr lang="en-US" sz="1634" dirty="0" err="1"/>
              <a:t>SemiAutonomous</a:t>
            </a:r>
            <a:r>
              <a:rPr lang="en-US" sz="1634" dirty="0"/>
              <a:t> Systems</a:t>
            </a:r>
          </a:p>
          <a:p>
            <a:r>
              <a:rPr lang="en-US" sz="1634" dirty="0"/>
              <a:t>  IEEE P7010: Wellbeing Metrics Standard for Ethical Artificial Intelligence and Autonomous Systems</a:t>
            </a:r>
          </a:p>
        </p:txBody>
      </p:sp>
      <p:sp>
        <p:nvSpPr>
          <p:cNvPr id="3" name="Slide Number Placeholder 2"/>
          <p:cNvSpPr>
            <a:spLocks noGrp="1"/>
          </p:cNvSpPr>
          <p:nvPr>
            <p:ph type="sldNum" sz="quarter" idx="12"/>
          </p:nvPr>
        </p:nvSpPr>
        <p:spPr/>
        <p:txBody>
          <a:bodyPr/>
          <a:lstStyle/>
          <a:p>
            <a:fld id="{F06B2653-D1AD-46BA-BB88-3123B5BA212E}" type="slidenum">
              <a:rPr lang="en-US" smtClean="0"/>
              <a:t>127</a:t>
            </a:fld>
            <a:endParaRPr lang="en-US"/>
          </a:p>
        </p:txBody>
      </p:sp>
    </p:spTree>
    <p:extLst>
      <p:ext uri="{BB962C8B-B14F-4D97-AF65-F5344CB8AC3E}">
        <p14:creationId xmlns:p14="http://schemas.microsoft.com/office/powerpoint/2010/main" val="1051648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CH" dirty="0" smtClean="0"/>
              <a:t>State of the art on </a:t>
            </a:r>
            <a:r>
              <a:rPr lang="fr-CH" dirty="0" err="1" smtClean="0"/>
              <a:t>research</a:t>
            </a:r>
            <a:r>
              <a:rPr lang="fr-CH" dirty="0" smtClean="0"/>
              <a:t> </a:t>
            </a:r>
            <a:r>
              <a:rPr lang="fr-CH" dirty="0" err="1" smtClean="0"/>
              <a:t>advancements</a:t>
            </a:r>
            <a:endParaRPr lang="en-US" dirty="0"/>
          </a:p>
        </p:txBody>
      </p:sp>
      <p:sp>
        <p:nvSpPr>
          <p:cNvPr id="12" name="Content Placeholder 11"/>
          <p:cNvSpPr>
            <a:spLocks noGrp="1"/>
          </p:cNvSpPr>
          <p:nvPr>
            <p:ph sz="half" idx="1"/>
          </p:nvPr>
        </p:nvSpPr>
        <p:spPr/>
        <p:txBody>
          <a:bodyPr/>
          <a:lstStyle/>
          <a:p>
            <a:endParaRPr lang="en-US"/>
          </a:p>
        </p:txBody>
      </p:sp>
      <p:sp>
        <p:nvSpPr>
          <p:cNvPr id="13" name="Content Placeholder 12"/>
          <p:cNvSpPr>
            <a:spLocks noGrp="1"/>
          </p:cNvSpPr>
          <p:nvPr>
            <p:ph sz="half" idx="2"/>
          </p:nvPr>
        </p:nvSpPr>
        <p:spPr/>
        <p:txBody>
          <a:bodyPr/>
          <a:lstStyle/>
          <a:p>
            <a:endParaRPr lang="en-US"/>
          </a:p>
        </p:txBody>
      </p:sp>
      <p:sp>
        <p:nvSpPr>
          <p:cNvPr id="3" name="Slide Number Placeholder 2"/>
          <p:cNvSpPr>
            <a:spLocks noGrp="1"/>
          </p:cNvSpPr>
          <p:nvPr>
            <p:ph type="sldNum" sz="quarter" idx="12"/>
          </p:nvPr>
        </p:nvSpPr>
        <p:spPr/>
        <p:txBody>
          <a:bodyPr/>
          <a:lstStyle/>
          <a:p>
            <a:fld id="{F06B2653-D1AD-46BA-BB88-3123B5BA212E}" type="slidenum">
              <a:rPr lang="en-US" smtClean="0"/>
              <a:t>128</a:t>
            </a:fld>
            <a:endParaRPr lang="en-US"/>
          </a:p>
        </p:txBody>
      </p:sp>
      <p:graphicFrame>
        <p:nvGraphicFramePr>
          <p:cNvPr id="10" name="Content Placeholder 9"/>
          <p:cNvGraphicFramePr>
            <a:graphicFrameLocks noGrp="1"/>
          </p:cNvGraphicFramePr>
          <p:nvPr>
            <p:ph sz="quarter" idx="4294967295"/>
            <p:extLst/>
          </p:nvPr>
        </p:nvGraphicFramePr>
        <p:xfrm>
          <a:off x="0" y="1780671"/>
          <a:ext cx="10635916" cy="5205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
        <p:nvSpPr>
          <p:cNvPr id="2" name="TextBox 1"/>
          <p:cNvSpPr txBox="1"/>
          <p:nvPr/>
        </p:nvSpPr>
        <p:spPr>
          <a:xfrm>
            <a:off x="8718115" y="469726"/>
            <a:ext cx="1747381" cy="215444"/>
          </a:xfrm>
          <a:prstGeom prst="rect">
            <a:avLst/>
          </a:prstGeom>
          <a:solidFill>
            <a:srgbClr val="FFC000"/>
          </a:solidFill>
        </p:spPr>
        <p:txBody>
          <a:bodyPr wrap="square" lIns="0" tIns="0" rIns="0" bIns="0" rtlCol="0">
            <a:spAutoFit/>
          </a:bodyPr>
          <a:lstStyle/>
          <a:p>
            <a:r>
              <a:rPr lang="fr-CH" sz="1400" dirty="0" smtClean="0"/>
              <a:t>TO </a:t>
            </a:r>
            <a:r>
              <a:rPr lang="fr-CH" sz="1400" dirty="0" err="1" smtClean="0"/>
              <a:t>rephrase</a:t>
            </a:r>
            <a:endParaRPr lang="en-US" sz="1400" dirty="0" smtClean="0"/>
          </a:p>
        </p:txBody>
      </p:sp>
    </p:spTree>
    <p:extLst>
      <p:ext uri="{BB962C8B-B14F-4D97-AF65-F5344CB8AC3E}">
        <p14:creationId xmlns:p14="http://schemas.microsoft.com/office/powerpoint/2010/main" val="237968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Contract Analytics/Document Search/Classification of messages </a:t>
            </a:r>
          </a:p>
        </p:txBody>
      </p:sp>
      <p:sp>
        <p:nvSpPr>
          <p:cNvPr id="3" name="Content Placeholder 2"/>
          <p:cNvSpPr>
            <a:spLocks noGrp="1"/>
          </p:cNvSpPr>
          <p:nvPr>
            <p:ph idx="1"/>
          </p:nvPr>
        </p:nvSpPr>
        <p:spPr/>
        <p:txBody>
          <a:bodyPr>
            <a:noAutofit/>
          </a:bodyPr>
          <a:lstStyle/>
          <a:p>
            <a:r>
              <a:rPr lang="fr-CH" sz="1800" dirty="0" smtClean="0"/>
              <a:t>Usages: </a:t>
            </a:r>
            <a:r>
              <a:rPr lang="fr-CH" sz="1800" dirty="0" err="1" smtClean="0"/>
              <a:t>Contracts</a:t>
            </a:r>
            <a:r>
              <a:rPr lang="fr-CH" sz="1800" dirty="0" smtClean="0"/>
              <a:t>, </a:t>
            </a:r>
            <a:r>
              <a:rPr lang="fr-CH" sz="1800" dirty="0" err="1" smtClean="0"/>
              <a:t>NDAs</a:t>
            </a:r>
            <a:r>
              <a:rPr lang="fr-CH" sz="1800" dirty="0" smtClean="0"/>
              <a:t>(</a:t>
            </a:r>
            <a:r>
              <a:rPr lang="fr-CH" sz="1800" dirty="0" err="1" smtClean="0"/>
              <a:t>Klarity</a:t>
            </a:r>
            <a:r>
              <a:rPr lang="fr-CH" sz="1800" dirty="0" smtClean="0"/>
              <a:t>)</a:t>
            </a:r>
          </a:p>
          <a:p>
            <a:r>
              <a:rPr lang="fr-CH" sz="1800" dirty="0" err="1" smtClean="0"/>
              <a:t>Extract</a:t>
            </a:r>
            <a:r>
              <a:rPr lang="fr-CH" sz="1800" dirty="0" smtClean="0"/>
              <a:t> </a:t>
            </a:r>
            <a:r>
              <a:rPr lang="fr-CH" sz="1800" dirty="0" err="1" smtClean="0"/>
              <a:t>text</a:t>
            </a:r>
            <a:r>
              <a:rPr lang="fr-CH" sz="1800" dirty="0" smtClean="0"/>
              <a:t> </a:t>
            </a:r>
            <a:r>
              <a:rPr lang="fr-CH" sz="1800" dirty="0" err="1" smtClean="0"/>
              <a:t>from</a:t>
            </a:r>
            <a:r>
              <a:rPr lang="fr-CH" sz="1800" dirty="0" smtClean="0"/>
              <a:t> documents, concept </a:t>
            </a:r>
            <a:r>
              <a:rPr lang="fr-CH" sz="1800" dirty="0" err="1" smtClean="0"/>
              <a:t>matching</a:t>
            </a:r>
            <a:r>
              <a:rPr lang="fr-CH" sz="1800" dirty="0" smtClean="0"/>
              <a:t>, </a:t>
            </a:r>
            <a:r>
              <a:rPr lang="fr-CH" sz="1800" dirty="0" err="1" smtClean="0"/>
              <a:t>enrich</a:t>
            </a:r>
            <a:r>
              <a:rPr lang="fr-CH" sz="1800" dirty="0" smtClean="0"/>
              <a:t> or </a:t>
            </a:r>
            <a:r>
              <a:rPr lang="fr-CH" sz="1800" dirty="0" err="1" smtClean="0"/>
              <a:t>generate</a:t>
            </a:r>
            <a:r>
              <a:rPr lang="fr-CH" sz="1800" dirty="0" smtClean="0"/>
              <a:t> documents</a:t>
            </a:r>
          </a:p>
          <a:p>
            <a:r>
              <a:rPr lang="fr-CH" sz="1800" dirty="0" smtClean="0"/>
              <a:t>Change in </a:t>
            </a:r>
            <a:r>
              <a:rPr lang="fr-CH" sz="1800" dirty="0" err="1" smtClean="0"/>
              <a:t>skills</a:t>
            </a:r>
            <a:r>
              <a:rPr lang="fr-CH" sz="1800" dirty="0" smtClean="0"/>
              <a:t>:</a:t>
            </a:r>
          </a:p>
          <a:p>
            <a:pPr lvl="1"/>
            <a:r>
              <a:rPr lang="en-US" sz="1800" dirty="0" smtClean="0">
                <a:latin typeface="+mj-lt"/>
              </a:rPr>
              <a:t>Lawyers:</a:t>
            </a:r>
          </a:p>
          <a:p>
            <a:pPr lvl="2"/>
            <a:r>
              <a:rPr lang="en-US" sz="1800" dirty="0" smtClean="0">
                <a:latin typeface="+mj-lt"/>
              </a:rPr>
              <a:t>Past: perform document review for e.g. due diligence</a:t>
            </a:r>
          </a:p>
          <a:p>
            <a:pPr lvl="2"/>
            <a:r>
              <a:rPr lang="en-US" sz="1800" dirty="0" smtClean="0">
                <a:latin typeface="+mj-lt"/>
              </a:rPr>
              <a:t>AI enabled: </a:t>
            </a:r>
            <a:r>
              <a:rPr lang="en-US" sz="1800" dirty="0">
                <a:latin typeface="+mj-lt"/>
              </a:rPr>
              <a:t>spend more time in assessing </a:t>
            </a:r>
            <a:r>
              <a:rPr lang="en-US" sz="1800" dirty="0" smtClean="0">
                <a:latin typeface="+mj-lt"/>
              </a:rPr>
              <a:t>risk, review </a:t>
            </a:r>
            <a:r>
              <a:rPr lang="en-US" sz="1800" dirty="0">
                <a:latin typeface="+mj-lt"/>
              </a:rPr>
              <a:t>the documents that the software flags </a:t>
            </a:r>
            <a:r>
              <a:rPr lang="en-US" sz="1800" dirty="0" smtClean="0">
                <a:latin typeface="+mj-lt"/>
              </a:rPr>
              <a:t>(</a:t>
            </a:r>
            <a:r>
              <a:rPr lang="en-US" sz="1800" dirty="0">
                <a:latin typeface="+mj-lt"/>
              </a:rPr>
              <a:t> flag individual contracts based on firm-specified </a:t>
            </a:r>
            <a:r>
              <a:rPr lang="en-US" sz="1800" dirty="0" smtClean="0">
                <a:latin typeface="+mj-lt"/>
              </a:rPr>
              <a:t>criteria) and </a:t>
            </a:r>
            <a:r>
              <a:rPr lang="en-US" sz="1800" dirty="0">
                <a:latin typeface="+mj-lt"/>
              </a:rPr>
              <a:t>then offer advice</a:t>
            </a:r>
            <a:endParaRPr lang="fr-CH" sz="1800" dirty="0" smtClean="0">
              <a:latin typeface="+mj-lt"/>
            </a:endParaRPr>
          </a:p>
          <a:p>
            <a:pPr lvl="1"/>
            <a:r>
              <a:rPr lang="fr-CH" sz="1800" dirty="0" err="1" smtClean="0">
                <a:latin typeface="+mj-lt"/>
              </a:rPr>
              <a:t>Contract</a:t>
            </a:r>
            <a:r>
              <a:rPr lang="fr-CH" sz="1800" dirty="0" smtClean="0">
                <a:latin typeface="+mj-lt"/>
              </a:rPr>
              <a:t> management </a:t>
            </a:r>
            <a:r>
              <a:rPr lang="fr-CH" sz="1800" dirty="0" err="1" smtClean="0">
                <a:latin typeface="+mj-lt"/>
              </a:rPr>
              <a:t>professionals</a:t>
            </a:r>
            <a:r>
              <a:rPr lang="fr-CH" sz="1800" dirty="0" smtClean="0">
                <a:latin typeface="+mj-lt"/>
              </a:rPr>
              <a:t>:</a:t>
            </a:r>
          </a:p>
          <a:p>
            <a:pPr lvl="2"/>
            <a:r>
              <a:rPr lang="fr-CH" sz="1800" dirty="0" err="1" smtClean="0">
                <a:latin typeface="+mj-lt"/>
              </a:rPr>
              <a:t>Past</a:t>
            </a:r>
            <a:r>
              <a:rPr lang="fr-CH" sz="1800" dirty="0" smtClean="0">
                <a:latin typeface="+mj-lt"/>
              </a:rPr>
              <a:t>: </a:t>
            </a:r>
            <a:r>
              <a:rPr lang="fr-CH" sz="1800" dirty="0" err="1" smtClean="0">
                <a:latin typeface="+mj-lt"/>
              </a:rPr>
              <a:t>contract</a:t>
            </a:r>
            <a:r>
              <a:rPr lang="fr-CH" sz="1800" dirty="0" smtClean="0">
                <a:latin typeface="+mj-lt"/>
              </a:rPr>
              <a:t> management </a:t>
            </a:r>
            <a:r>
              <a:rPr lang="fr-CH" sz="1800" dirty="0" err="1" smtClean="0">
                <a:latin typeface="+mj-lt"/>
              </a:rPr>
              <a:t>done</a:t>
            </a:r>
            <a:r>
              <a:rPr lang="fr-CH" sz="1800" dirty="0" smtClean="0">
                <a:latin typeface="+mj-lt"/>
              </a:rPr>
              <a:t> by an </a:t>
            </a:r>
            <a:r>
              <a:rPr lang="fr-CH" sz="1800" dirty="0" err="1" smtClean="0">
                <a:latin typeface="+mj-lt"/>
              </a:rPr>
              <a:t>entire</a:t>
            </a:r>
            <a:r>
              <a:rPr lang="fr-CH" sz="1800" dirty="0" smtClean="0">
                <a:latin typeface="+mj-lt"/>
              </a:rPr>
              <a:t> team, </a:t>
            </a:r>
            <a:r>
              <a:rPr lang="en-US" sz="1800" dirty="0">
                <a:latin typeface="+mj-lt"/>
              </a:rPr>
              <a:t>organizational skills being key to the role</a:t>
            </a:r>
            <a:endParaRPr lang="fr-CH" sz="1800" dirty="0" smtClean="0">
              <a:latin typeface="+mj-lt"/>
            </a:endParaRPr>
          </a:p>
          <a:p>
            <a:pPr lvl="2"/>
            <a:r>
              <a:rPr lang="fr-CH" sz="1800" dirty="0" smtClean="0">
                <a:latin typeface="+mj-lt"/>
              </a:rPr>
              <a:t>AI </a:t>
            </a:r>
            <a:r>
              <a:rPr lang="fr-CH" sz="1800" dirty="0" err="1" smtClean="0">
                <a:latin typeface="+mj-lt"/>
              </a:rPr>
              <a:t>enabled</a:t>
            </a:r>
            <a:r>
              <a:rPr lang="fr-CH" sz="1800" dirty="0" smtClean="0">
                <a:latin typeface="+mj-lt"/>
              </a:rPr>
              <a:t> </a:t>
            </a:r>
            <a:r>
              <a:rPr lang="fr-CH" sz="1800" dirty="0" err="1" smtClean="0">
                <a:latin typeface="+mj-lt"/>
              </a:rPr>
              <a:t>skills</a:t>
            </a:r>
            <a:r>
              <a:rPr lang="fr-CH" sz="1800" dirty="0" smtClean="0">
                <a:latin typeface="+mj-lt"/>
              </a:rPr>
              <a:t> </a:t>
            </a:r>
            <a:r>
              <a:rPr lang="fr-CH" sz="1800" dirty="0" err="1" smtClean="0">
                <a:latin typeface="+mj-lt"/>
              </a:rPr>
              <a:t>needed</a:t>
            </a:r>
            <a:r>
              <a:rPr lang="fr-CH" sz="1800" dirty="0" smtClean="0">
                <a:latin typeface="+mj-lt"/>
              </a:rPr>
              <a:t>: </a:t>
            </a:r>
            <a:r>
              <a:rPr lang="fr-CH" sz="1800" dirty="0" err="1" smtClean="0">
                <a:latin typeface="+mj-lt"/>
              </a:rPr>
              <a:t>tehnical</a:t>
            </a:r>
            <a:r>
              <a:rPr lang="fr-CH" sz="1800" dirty="0" smtClean="0">
                <a:latin typeface="+mj-lt"/>
              </a:rPr>
              <a:t> and </a:t>
            </a:r>
            <a:r>
              <a:rPr lang="fr-CH" sz="1800" dirty="0" err="1" smtClean="0">
                <a:latin typeface="+mj-lt"/>
              </a:rPr>
              <a:t>process</a:t>
            </a:r>
            <a:r>
              <a:rPr lang="fr-CH" sz="1800" dirty="0" smtClean="0">
                <a:latin typeface="+mj-lt"/>
              </a:rPr>
              <a:t> flow expertise to </a:t>
            </a:r>
            <a:r>
              <a:rPr lang="fr-CH" sz="1800" dirty="0" err="1" smtClean="0">
                <a:latin typeface="+mj-lt"/>
              </a:rPr>
              <a:t>work</a:t>
            </a:r>
            <a:r>
              <a:rPr lang="fr-CH" sz="1800" dirty="0" smtClean="0">
                <a:latin typeface="+mj-lt"/>
              </a:rPr>
              <a:t> </a:t>
            </a:r>
            <a:r>
              <a:rPr lang="fr-CH" sz="1800" dirty="0" err="1" smtClean="0">
                <a:latin typeface="+mj-lt"/>
              </a:rPr>
              <a:t>with</a:t>
            </a:r>
            <a:r>
              <a:rPr lang="fr-CH" sz="1800" dirty="0" smtClean="0">
                <a:latin typeface="+mj-lt"/>
              </a:rPr>
              <a:t> AI   software</a:t>
            </a:r>
          </a:p>
          <a:p>
            <a:r>
              <a:rPr lang="fr-CH" sz="1800" dirty="0" smtClean="0"/>
              <a:t>AI </a:t>
            </a:r>
            <a:r>
              <a:rPr lang="fr-CH" sz="1800" dirty="0" err="1" smtClean="0"/>
              <a:t>contracting</a:t>
            </a:r>
            <a:r>
              <a:rPr lang="fr-CH" sz="1800" dirty="0" smtClean="0"/>
              <a:t> software</a:t>
            </a:r>
          </a:p>
          <a:p>
            <a:r>
              <a:rPr lang="fr-CH" sz="1800" dirty="0" smtClean="0"/>
              <a:t>AI </a:t>
            </a:r>
            <a:r>
              <a:rPr lang="fr-CH" sz="1800" dirty="0" err="1" smtClean="0"/>
              <a:t>tools</a:t>
            </a:r>
            <a:r>
              <a:rPr lang="fr-CH" sz="1800" dirty="0" smtClean="0"/>
              <a:t> for </a:t>
            </a:r>
            <a:r>
              <a:rPr lang="fr-CH" sz="1800" dirty="0" err="1" smtClean="0"/>
              <a:t>modeling</a:t>
            </a:r>
            <a:r>
              <a:rPr lang="fr-CH" sz="1800" dirty="0" smtClean="0"/>
              <a:t>: NLP, taxonomies, </a:t>
            </a:r>
            <a:r>
              <a:rPr lang="fr-CH" sz="1800" dirty="0" err="1" smtClean="0"/>
              <a:t>vocabulary</a:t>
            </a:r>
            <a:r>
              <a:rPr lang="fr-CH" sz="1800" dirty="0" smtClean="0"/>
              <a:t>, </a:t>
            </a:r>
            <a:r>
              <a:rPr lang="fr-CH" sz="1800" dirty="0" err="1" smtClean="0"/>
              <a:t>knowledge</a:t>
            </a:r>
            <a:r>
              <a:rPr lang="fr-CH" sz="1800" dirty="0" smtClean="0"/>
              <a:t> graphs</a:t>
            </a:r>
            <a:endParaRPr lang="en-US" sz="1800" dirty="0"/>
          </a:p>
        </p:txBody>
      </p:sp>
    </p:spTree>
    <p:extLst>
      <p:ext uri="{BB962C8B-B14F-4D97-AF65-F5344CB8AC3E}">
        <p14:creationId xmlns:p14="http://schemas.microsoft.com/office/powerpoint/2010/main" val="3454587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632035" y="954010"/>
            <a:ext cx="3171139" cy="1178791"/>
          </a:xfrm>
          <a:prstGeom prst="rect">
            <a:avLst/>
          </a:prstGeom>
        </p:spPr>
        <p:txBody>
          <a:bodyPr/>
          <a:lstStyle>
            <a:lvl1pPr algn="l" defTabSz="2438430" rtl="0" eaLnBrk="1" latinLnBrk="0" hangingPunct="1">
              <a:spcBef>
                <a:spcPct val="0"/>
              </a:spcBef>
              <a:buNone/>
              <a:defRPr sz="5333" kern="1200">
                <a:solidFill>
                  <a:schemeClr val="tx1"/>
                </a:solidFill>
                <a:latin typeface="+mj-lt"/>
                <a:ea typeface="+mj-ea"/>
                <a:cs typeface="+mj-cs"/>
              </a:defRPr>
            </a:lvl1pPr>
          </a:lstStyle>
          <a:p>
            <a:pPr marL="0" marR="0" lvl="0" indent="0" algn="l" defTabSz="1098025" rtl="0" eaLnBrk="1" fontAlgn="auto" latinLnBrk="0" hangingPunct="1">
              <a:lnSpc>
                <a:spcPct val="100000"/>
              </a:lnSpc>
              <a:spcBef>
                <a:spcPct val="0"/>
              </a:spcBef>
              <a:spcAft>
                <a:spcPts val="0"/>
              </a:spcAft>
              <a:buClrTx/>
              <a:buSzTx/>
              <a:buFontTx/>
              <a:buNone/>
              <a:tabLst/>
              <a:defRPr/>
            </a:pPr>
            <a:r>
              <a:rPr kumimoji="0" lang="en-US" sz="3242" b="0" i="0" u="none" strike="noStrike" kern="1200" cap="none" spc="0" normalizeH="0" baseline="0" noProof="0" dirty="0">
                <a:ln>
                  <a:noFill/>
                </a:ln>
                <a:solidFill>
                  <a:srgbClr val="E0301E"/>
                </a:solidFill>
                <a:effectLst/>
                <a:uLnTx/>
                <a:uFillTx/>
                <a:latin typeface="Georgia"/>
                <a:ea typeface="+mj-ea"/>
                <a:cs typeface="+mj-cs"/>
                <a:sym typeface="Arial"/>
              </a:rPr>
              <a:t>AI is </a:t>
            </a:r>
            <a:r>
              <a:rPr kumimoji="0" lang="en-US" sz="3242" b="0" i="0" u="none" strike="noStrike" kern="1200" cap="none" spc="0" normalizeH="0" baseline="0" noProof="0" dirty="0" smtClean="0">
                <a:ln>
                  <a:noFill/>
                </a:ln>
                <a:solidFill>
                  <a:srgbClr val="E0301E"/>
                </a:solidFill>
                <a:effectLst/>
                <a:uLnTx/>
                <a:uFillTx/>
                <a:latin typeface="Georgia"/>
                <a:ea typeface="+mj-ea"/>
                <a:cs typeface="+mj-cs"/>
                <a:sym typeface="Arial"/>
              </a:rPr>
              <a:t>Not </a:t>
            </a:r>
            <a:r>
              <a:rPr kumimoji="0" lang="en-US" sz="3242" b="0" i="0" u="none" strike="noStrike" kern="1200" cap="none" spc="0" normalizeH="0" baseline="0" noProof="0" dirty="0">
                <a:ln>
                  <a:noFill/>
                </a:ln>
                <a:solidFill>
                  <a:srgbClr val="E0301E"/>
                </a:solidFill>
                <a:effectLst/>
                <a:uLnTx/>
                <a:uFillTx/>
                <a:latin typeface="Georgia"/>
                <a:ea typeface="+mj-ea"/>
                <a:cs typeface="+mj-cs"/>
                <a:sym typeface="Arial"/>
              </a:rPr>
              <a:t>N</a:t>
            </a:r>
            <a:r>
              <a:rPr kumimoji="0" lang="en-US" sz="3242" b="0" i="0" u="none" strike="noStrike" kern="1200" cap="none" spc="0" normalizeH="0" baseline="0" noProof="0" dirty="0" smtClean="0">
                <a:ln>
                  <a:noFill/>
                </a:ln>
                <a:solidFill>
                  <a:srgbClr val="E0301E"/>
                </a:solidFill>
                <a:effectLst/>
                <a:uLnTx/>
                <a:uFillTx/>
                <a:latin typeface="Georgia"/>
                <a:ea typeface="+mj-ea"/>
                <a:cs typeface="+mj-cs"/>
                <a:sym typeface="Arial"/>
              </a:rPr>
              <a:t>ew</a:t>
            </a:r>
            <a:endParaRPr kumimoji="0" lang="en-US" sz="3242" b="0" i="0" u="none" strike="noStrike" kern="1200" cap="none" spc="0" normalizeH="0" baseline="0" noProof="0" dirty="0">
              <a:ln>
                <a:noFill/>
              </a:ln>
              <a:solidFill>
                <a:srgbClr val="E0301E"/>
              </a:solidFill>
              <a:effectLst/>
              <a:uLnTx/>
              <a:uFillTx/>
              <a:latin typeface="Georgia"/>
              <a:ea typeface="+mj-ea"/>
              <a:cs typeface="+mj-cs"/>
              <a:sym typeface="Arial"/>
            </a:endParaRPr>
          </a:p>
          <a:p>
            <a:pPr marL="0" marR="0" lvl="0" indent="0" algn="l" defTabSz="1098025" rtl="0" eaLnBrk="1" fontAlgn="auto" latinLnBrk="0" hangingPunct="1">
              <a:lnSpc>
                <a:spcPct val="100000"/>
              </a:lnSpc>
              <a:spcBef>
                <a:spcPct val="0"/>
              </a:spcBef>
              <a:spcAft>
                <a:spcPts val="0"/>
              </a:spcAft>
              <a:buClrTx/>
              <a:buSzTx/>
              <a:buFontTx/>
              <a:buNone/>
              <a:tabLst/>
              <a:defRPr/>
            </a:pPr>
            <a:r>
              <a:rPr kumimoji="0" lang="en-US" sz="1981" b="0" i="1" u="none" strike="noStrike" kern="1200" cap="none" spc="0" normalizeH="0" baseline="0" noProof="0" dirty="0">
                <a:ln>
                  <a:noFill/>
                </a:ln>
                <a:solidFill>
                  <a:srgbClr val="2D2D2D"/>
                </a:solidFill>
                <a:effectLst/>
                <a:uLnTx/>
                <a:uFillTx/>
                <a:latin typeface="Georgia"/>
                <a:ea typeface="+mj-ea"/>
                <a:cs typeface="+mj-cs"/>
                <a:sym typeface="Arial"/>
              </a:rPr>
              <a:t>The enablers of enterprise AI have finally arrived!</a:t>
            </a:r>
            <a:endParaRPr kumimoji="0" lang="en-US" sz="4323" b="1" i="1" u="none" strike="noStrike" kern="1200" cap="none" spc="0" normalizeH="0" baseline="0" noProof="0" dirty="0">
              <a:ln>
                <a:noFill/>
              </a:ln>
              <a:solidFill>
                <a:srgbClr val="2D2D2D"/>
              </a:solidFill>
              <a:effectLst/>
              <a:uLnTx/>
              <a:uFillTx/>
              <a:latin typeface="Georgia"/>
              <a:ea typeface="Georgia"/>
              <a:cs typeface="Georgia"/>
              <a:sym typeface="Georgia"/>
            </a:endParaRPr>
          </a:p>
        </p:txBody>
      </p:sp>
      <p:cxnSp>
        <p:nvCxnSpPr>
          <p:cNvPr id="9" name="Straight Connector 8"/>
          <p:cNvCxnSpPr/>
          <p:nvPr/>
        </p:nvCxnSpPr>
        <p:spPr>
          <a:xfrm>
            <a:off x="2630803" y="4682973"/>
            <a:ext cx="0" cy="75552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1104327" y="571403"/>
            <a:ext cx="9979355" cy="5249399"/>
          </a:xfrm>
          <a:custGeom>
            <a:avLst/>
            <a:gdLst>
              <a:gd name="connsiteX0" fmla="*/ 0 w 7372254"/>
              <a:gd name="connsiteY0" fmla="*/ 5028839 h 5028839"/>
              <a:gd name="connsiteX1" fmla="*/ 2362200 w 7372254"/>
              <a:gd name="connsiteY1" fmla="*/ 2933339 h 5028839"/>
              <a:gd name="connsiteX2" fmla="*/ 2895600 w 7372254"/>
              <a:gd name="connsiteY2" fmla="*/ 3619139 h 5028839"/>
              <a:gd name="connsiteX3" fmla="*/ 3943350 w 7372254"/>
              <a:gd name="connsiteY3" fmla="*/ 1923689 h 5028839"/>
              <a:gd name="connsiteX4" fmla="*/ 4381500 w 7372254"/>
              <a:gd name="connsiteY4" fmla="*/ 2971439 h 5028839"/>
              <a:gd name="connsiteX5" fmla="*/ 7105650 w 7372254"/>
              <a:gd name="connsiteY5" fmla="*/ 285389 h 5028839"/>
              <a:gd name="connsiteX6" fmla="*/ 7334250 w 7372254"/>
              <a:gd name="connsiteY6" fmla="*/ 75839 h 50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2254" h="5028839">
                <a:moveTo>
                  <a:pt x="0" y="5028839"/>
                </a:moveTo>
                <a:cubicBezTo>
                  <a:pt x="939800" y="4098564"/>
                  <a:pt x="1879600" y="3168289"/>
                  <a:pt x="2362200" y="2933339"/>
                </a:cubicBezTo>
                <a:cubicBezTo>
                  <a:pt x="2844800" y="2698389"/>
                  <a:pt x="2632075" y="3787414"/>
                  <a:pt x="2895600" y="3619139"/>
                </a:cubicBezTo>
                <a:cubicBezTo>
                  <a:pt x="3159125" y="3450864"/>
                  <a:pt x="3695700" y="2031639"/>
                  <a:pt x="3943350" y="1923689"/>
                </a:cubicBezTo>
                <a:cubicBezTo>
                  <a:pt x="4191000" y="1815739"/>
                  <a:pt x="3854450" y="3244489"/>
                  <a:pt x="4381500" y="2971439"/>
                </a:cubicBezTo>
                <a:cubicBezTo>
                  <a:pt x="4908550" y="2698389"/>
                  <a:pt x="6613525" y="767989"/>
                  <a:pt x="7105650" y="285389"/>
                </a:cubicBezTo>
                <a:cubicBezTo>
                  <a:pt x="7597775" y="-197211"/>
                  <a:pt x="7239000" y="79014"/>
                  <a:pt x="7334250" y="75839"/>
                </a:cubicBezTo>
              </a:path>
            </a:pathLst>
          </a:custGeom>
          <a:noFill/>
          <a:ln w="92075">
            <a:solidFill>
              <a:srgbClr val="E03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012" rtl="0" eaLnBrk="1" fontAlgn="auto" latinLnBrk="0" hangingPunct="0">
              <a:lnSpc>
                <a:spcPct val="100000"/>
              </a:lnSpc>
              <a:spcBef>
                <a:spcPts val="0"/>
              </a:spcBef>
              <a:spcAft>
                <a:spcPts val="0"/>
              </a:spcAft>
              <a:buClrTx/>
              <a:buSzTx/>
              <a:buFontTx/>
              <a:buNone/>
              <a:tabLst/>
              <a:defRPr/>
            </a:pPr>
            <a:endParaRPr kumimoji="0" lang="en-US" sz="2161" b="0" i="0" u="none" strike="noStrike" kern="0" cap="none" spc="0" normalizeH="0" baseline="0" noProof="0">
              <a:ln>
                <a:noFill/>
              </a:ln>
              <a:solidFill>
                <a:prstClr val="white"/>
              </a:solidFill>
              <a:effectLst/>
              <a:uLnTx/>
              <a:uFillTx/>
              <a:latin typeface="Arial"/>
              <a:ea typeface="+mn-ea"/>
              <a:cs typeface="+mn-cs"/>
              <a:sym typeface="Arial"/>
            </a:endParaRPr>
          </a:p>
        </p:txBody>
      </p:sp>
      <p:cxnSp>
        <p:nvCxnSpPr>
          <p:cNvPr id="10" name="Straight Connector 9"/>
          <p:cNvCxnSpPr/>
          <p:nvPr/>
        </p:nvCxnSpPr>
        <p:spPr>
          <a:xfrm>
            <a:off x="4472364" y="3196103"/>
            <a:ext cx="0" cy="363818"/>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07103" y="4386128"/>
            <a:ext cx="0" cy="103006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431167" y="2175620"/>
            <a:ext cx="0" cy="348999"/>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28732" y="3754877"/>
            <a:ext cx="0" cy="1623087"/>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8" name="Pentagon 17"/>
          <p:cNvSpPr/>
          <p:nvPr/>
        </p:nvSpPr>
        <p:spPr>
          <a:xfrm>
            <a:off x="0" y="5820802"/>
            <a:ext cx="10980738" cy="32133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012" rtl="0" eaLnBrk="1" fontAlgn="auto" latinLnBrk="0" hangingPunct="0">
              <a:lnSpc>
                <a:spcPct val="100000"/>
              </a:lnSpc>
              <a:spcBef>
                <a:spcPts val="0"/>
              </a:spcBef>
              <a:spcAft>
                <a:spcPts val="0"/>
              </a:spcAft>
              <a:buClrTx/>
              <a:buSzTx/>
              <a:buFontTx/>
              <a:buNone/>
              <a:tabLst/>
              <a:defRPr/>
            </a:pPr>
            <a:r>
              <a:rPr kumimoji="0" lang="en-US" sz="1441" b="1" i="0" u="none" strike="noStrike" kern="0" cap="none" spc="0" normalizeH="0" baseline="0" noProof="0" dirty="0">
                <a:ln>
                  <a:noFill/>
                </a:ln>
                <a:solidFill>
                  <a:prstClr val="white"/>
                </a:solidFill>
                <a:effectLst/>
                <a:uLnTx/>
                <a:uFillTx/>
                <a:latin typeface="Arial"/>
                <a:ea typeface="+mn-ea"/>
                <a:cs typeface="+mn-cs"/>
                <a:sym typeface="Arial"/>
              </a:rPr>
              <a:t>TIME</a:t>
            </a:r>
          </a:p>
        </p:txBody>
      </p:sp>
      <p:sp>
        <p:nvSpPr>
          <p:cNvPr id="19" name="Pentagon 18"/>
          <p:cNvSpPr/>
          <p:nvPr/>
        </p:nvSpPr>
        <p:spPr>
          <a:xfrm rot="16200000">
            <a:off x="-2144674" y="3619170"/>
            <a:ext cx="6176665" cy="32133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012" rtl="0" eaLnBrk="1" fontAlgn="auto" latinLnBrk="0" hangingPunct="0">
              <a:lnSpc>
                <a:spcPct val="100000"/>
              </a:lnSpc>
              <a:spcBef>
                <a:spcPts val="0"/>
              </a:spcBef>
              <a:spcAft>
                <a:spcPts val="0"/>
              </a:spcAft>
              <a:buClrTx/>
              <a:buSzTx/>
              <a:buFontTx/>
              <a:buNone/>
              <a:tabLst/>
              <a:defRPr/>
            </a:pPr>
            <a:r>
              <a:rPr kumimoji="0" lang="en-US" sz="1441" b="1" i="0" u="none" strike="noStrike" kern="0" cap="none" spc="0" normalizeH="0" baseline="0" noProof="0" dirty="0">
                <a:ln>
                  <a:noFill/>
                </a:ln>
                <a:solidFill>
                  <a:prstClr val="white"/>
                </a:solidFill>
                <a:effectLst/>
                <a:uLnTx/>
                <a:uFillTx/>
                <a:latin typeface="Arial"/>
                <a:ea typeface="+mn-ea"/>
                <a:cs typeface="+mn-cs"/>
                <a:sym typeface="Arial"/>
              </a:rPr>
              <a:t>POPULARITY</a:t>
            </a:r>
          </a:p>
        </p:txBody>
      </p:sp>
      <p:sp>
        <p:nvSpPr>
          <p:cNvPr id="24" name="TextBox 23"/>
          <p:cNvSpPr txBox="1"/>
          <p:nvPr/>
        </p:nvSpPr>
        <p:spPr>
          <a:xfrm>
            <a:off x="3908581" y="2894071"/>
            <a:ext cx="1128514" cy="221727"/>
          </a:xfrm>
          <a:prstGeom prst="rect">
            <a:avLst/>
          </a:prstGeom>
          <a:noFill/>
        </p:spPr>
        <p:txBody>
          <a:bodyPr wrap="none" lIns="0" tIns="0" rIns="0" bIns="0" rtlCol="0">
            <a:spAutoFit/>
          </a:bodyPr>
          <a:lstStyle/>
          <a:p>
            <a:pPr marL="0" marR="0" lvl="0" indent="0" algn="l"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Inflated Hype</a:t>
            </a:r>
          </a:p>
        </p:txBody>
      </p:sp>
      <p:sp>
        <p:nvSpPr>
          <p:cNvPr id="25" name="TextBox 24"/>
          <p:cNvSpPr txBox="1"/>
          <p:nvPr/>
        </p:nvSpPr>
        <p:spPr>
          <a:xfrm>
            <a:off x="2420016" y="5518771"/>
            <a:ext cx="421590" cy="221727"/>
          </a:xfrm>
          <a:prstGeom prst="rect">
            <a:avLst/>
          </a:prstGeom>
          <a:noFill/>
        </p:spPr>
        <p:txBody>
          <a:bodyPr wrap="none" lIns="0" tIns="0" rIns="0" bIns="0" rtlCol="0">
            <a:spAutoFit/>
          </a:bodyPr>
          <a:lstStyle/>
          <a:p>
            <a:pPr marL="0" marR="0" lvl="0" indent="0" algn="l"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Birth</a:t>
            </a:r>
          </a:p>
        </p:txBody>
      </p:sp>
      <p:sp>
        <p:nvSpPr>
          <p:cNvPr id="27" name="TextBox 26"/>
          <p:cNvSpPr txBox="1"/>
          <p:nvPr/>
        </p:nvSpPr>
        <p:spPr>
          <a:xfrm>
            <a:off x="4541855" y="5527349"/>
            <a:ext cx="929742" cy="221727"/>
          </a:xfrm>
          <a:prstGeom prst="rect">
            <a:avLst/>
          </a:prstGeom>
          <a:noFill/>
        </p:spPr>
        <p:txBody>
          <a:bodyPr wrap="none" lIns="0" tIns="0" rIns="0" bIns="0" rtlCol="0">
            <a:spAutoFit/>
          </a:bodyPr>
          <a:lstStyle/>
          <a:p>
            <a:pPr marL="0" marR="0" lvl="0" indent="0" algn="l"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AI Winter I</a:t>
            </a:r>
          </a:p>
        </p:txBody>
      </p:sp>
      <p:sp>
        <p:nvSpPr>
          <p:cNvPr id="28" name="TextBox 27"/>
          <p:cNvSpPr txBox="1"/>
          <p:nvPr/>
        </p:nvSpPr>
        <p:spPr>
          <a:xfrm>
            <a:off x="5965897" y="1884770"/>
            <a:ext cx="937757" cy="221727"/>
          </a:xfrm>
          <a:prstGeom prst="rect">
            <a:avLst/>
          </a:prstGeom>
          <a:noFill/>
        </p:spPr>
        <p:txBody>
          <a:bodyPr wrap="none" lIns="0" tIns="0" rIns="0" bIns="0" rtlCol="0">
            <a:spAutoFit/>
          </a:bodyPr>
          <a:lstStyle/>
          <a:p>
            <a:pPr marL="0" marR="0" lvl="0" indent="0" algn="ctr"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New Hopes</a:t>
            </a:r>
          </a:p>
        </p:txBody>
      </p:sp>
      <p:sp>
        <p:nvSpPr>
          <p:cNvPr id="33" name="TextBox 32"/>
          <p:cNvSpPr txBox="1"/>
          <p:nvPr/>
        </p:nvSpPr>
        <p:spPr>
          <a:xfrm>
            <a:off x="6427391" y="5518770"/>
            <a:ext cx="1001877" cy="221727"/>
          </a:xfrm>
          <a:prstGeom prst="rect">
            <a:avLst/>
          </a:prstGeom>
          <a:noFill/>
        </p:spPr>
        <p:txBody>
          <a:bodyPr wrap="none" lIns="0" tIns="0" rIns="0" bIns="0" rtlCol="0">
            <a:spAutoFit/>
          </a:bodyPr>
          <a:lstStyle/>
          <a:p>
            <a:pPr marL="0" marR="0" lvl="0" indent="0" algn="l"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AI Winter II</a:t>
            </a:r>
          </a:p>
        </p:txBody>
      </p:sp>
      <p:sp>
        <p:nvSpPr>
          <p:cNvPr id="34" name="TextBox 33"/>
          <p:cNvSpPr txBox="1"/>
          <p:nvPr/>
        </p:nvSpPr>
        <p:spPr>
          <a:xfrm>
            <a:off x="8373545" y="1249615"/>
            <a:ext cx="1449115" cy="221727"/>
          </a:xfrm>
          <a:prstGeom prst="rect">
            <a:avLst/>
          </a:prstGeom>
          <a:noFill/>
        </p:spPr>
        <p:txBody>
          <a:bodyPr wrap="none" lIns="0" tIns="0" rIns="0" bIns="0" rtlCol="0">
            <a:spAutoFit/>
          </a:bodyPr>
          <a:lstStyle/>
          <a:p>
            <a:pPr marL="0" marR="0" lvl="0" indent="0" algn="ctr"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Explosive Growth</a:t>
            </a:r>
          </a:p>
        </p:txBody>
      </p:sp>
      <p:sp>
        <p:nvSpPr>
          <p:cNvPr id="35" name="TextBox 34"/>
          <p:cNvSpPr txBox="1"/>
          <p:nvPr/>
        </p:nvSpPr>
        <p:spPr>
          <a:xfrm>
            <a:off x="2437642" y="6197895"/>
            <a:ext cx="386324" cy="221727"/>
          </a:xfrm>
          <a:prstGeom prst="rect">
            <a:avLst/>
          </a:prstGeom>
          <a:noFill/>
        </p:spPr>
        <p:txBody>
          <a:bodyPr wrap="none" lIns="0" tIns="0" rIns="0" bIns="0" rtlCol="0">
            <a:spAutoFit/>
          </a:bodyPr>
          <a:lstStyle/>
          <a:p>
            <a:pPr marL="0" marR="0" lvl="0" indent="0" algn="ctr"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1956</a:t>
            </a:r>
          </a:p>
        </p:txBody>
      </p:sp>
      <p:sp>
        <p:nvSpPr>
          <p:cNvPr id="36" name="TextBox 35"/>
          <p:cNvSpPr txBox="1"/>
          <p:nvPr/>
        </p:nvSpPr>
        <p:spPr>
          <a:xfrm>
            <a:off x="4255870" y="6197895"/>
            <a:ext cx="381516" cy="221727"/>
          </a:xfrm>
          <a:prstGeom prst="rect">
            <a:avLst/>
          </a:prstGeom>
          <a:noFill/>
        </p:spPr>
        <p:txBody>
          <a:bodyPr wrap="none" lIns="0" tIns="0" rIns="0" bIns="0" rtlCol="0">
            <a:spAutoFit/>
          </a:bodyPr>
          <a:lstStyle/>
          <a:p>
            <a:pPr marL="0" marR="0" lvl="0" indent="0" algn="ctr"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1974</a:t>
            </a:r>
          </a:p>
        </p:txBody>
      </p:sp>
      <p:sp>
        <p:nvSpPr>
          <p:cNvPr id="37" name="TextBox 36"/>
          <p:cNvSpPr txBox="1"/>
          <p:nvPr/>
        </p:nvSpPr>
        <p:spPr>
          <a:xfrm>
            <a:off x="4802720" y="6197895"/>
            <a:ext cx="408766" cy="221727"/>
          </a:xfrm>
          <a:prstGeom prst="rect">
            <a:avLst/>
          </a:prstGeom>
          <a:noFill/>
        </p:spPr>
        <p:txBody>
          <a:bodyPr wrap="none" lIns="0" tIns="0" rIns="0" bIns="0" rtlCol="0">
            <a:spAutoFit/>
          </a:bodyPr>
          <a:lstStyle/>
          <a:p>
            <a:pPr marL="0" marR="0" lvl="0" indent="0" algn="ctr"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1980</a:t>
            </a:r>
          </a:p>
        </p:txBody>
      </p:sp>
      <p:sp>
        <p:nvSpPr>
          <p:cNvPr id="38" name="TextBox 37"/>
          <p:cNvSpPr txBox="1"/>
          <p:nvPr/>
        </p:nvSpPr>
        <p:spPr>
          <a:xfrm>
            <a:off x="6821873" y="6194617"/>
            <a:ext cx="391134" cy="221727"/>
          </a:xfrm>
          <a:prstGeom prst="rect">
            <a:avLst/>
          </a:prstGeom>
          <a:noFill/>
        </p:spPr>
        <p:txBody>
          <a:bodyPr wrap="none" lIns="0" tIns="0" rIns="0" bIns="0" rtlCol="0">
            <a:spAutoFit/>
          </a:bodyPr>
          <a:lstStyle/>
          <a:p>
            <a:pPr marL="0" marR="0" lvl="0" indent="0" algn="ctr"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1993</a:t>
            </a:r>
          </a:p>
        </p:txBody>
      </p:sp>
      <p:sp>
        <p:nvSpPr>
          <p:cNvPr id="39" name="TextBox 38"/>
          <p:cNvSpPr txBox="1"/>
          <p:nvPr/>
        </p:nvSpPr>
        <p:spPr>
          <a:xfrm>
            <a:off x="6240812" y="6197895"/>
            <a:ext cx="387927" cy="221727"/>
          </a:xfrm>
          <a:prstGeom prst="rect">
            <a:avLst/>
          </a:prstGeom>
          <a:noFill/>
        </p:spPr>
        <p:txBody>
          <a:bodyPr wrap="none" lIns="0" tIns="0" rIns="0" bIns="0" rtlCol="0">
            <a:spAutoFit/>
          </a:bodyPr>
          <a:lstStyle/>
          <a:p>
            <a:pPr marL="0" marR="0" lvl="0" indent="0" algn="ctr" defTabSz="1098012" rtl="0" eaLnBrk="1" fontAlgn="auto" latinLnBrk="0" hangingPunct="0">
              <a:lnSpc>
                <a:spcPct val="100000"/>
              </a:lnSpc>
              <a:spcBef>
                <a:spcPts val="0"/>
              </a:spcBef>
              <a:spcAft>
                <a:spcPts val="0"/>
              </a:spcAft>
              <a:buClrTx/>
              <a:buSzTx/>
              <a:buFontTx/>
              <a:buNone/>
              <a:tabLst/>
              <a:defRPr/>
            </a:pPr>
            <a:r>
              <a:rPr kumimoji="0" lang="en-US" sz="1441" b="0" i="0" u="none" strike="noStrike" kern="0" cap="none" spc="0" normalizeH="0" baseline="0" noProof="0" dirty="0">
                <a:ln>
                  <a:noFill/>
                </a:ln>
                <a:solidFill>
                  <a:srgbClr val="5A5A5A"/>
                </a:solidFill>
                <a:effectLst/>
                <a:uLnTx/>
                <a:uFillTx/>
                <a:latin typeface="Georgia"/>
                <a:ea typeface="+mn-ea"/>
                <a:cs typeface="+mn-cs"/>
                <a:sym typeface="Arial"/>
              </a:rPr>
              <a:t>1987</a:t>
            </a:r>
          </a:p>
        </p:txBody>
      </p:sp>
      <p:sp>
        <p:nvSpPr>
          <p:cNvPr id="22"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
        <p:nvSpPr>
          <p:cNvPr id="4" name="Rectangle 3"/>
          <p:cNvSpPr/>
          <p:nvPr/>
        </p:nvSpPr>
        <p:spPr>
          <a:xfrm>
            <a:off x="304800" y="6197895"/>
            <a:ext cx="419100" cy="218449"/>
          </a:xfrm>
          <a:prstGeom prst="rect">
            <a:avLst/>
          </a:prstGeom>
          <a:solidFill>
            <a:schemeClr val="bg1"/>
          </a:solidFill>
          <a:ln>
            <a:solidFill>
              <a:schemeClr val="bg1"/>
            </a:solidFill>
          </a:ln>
        </p:spPr>
        <p:txBody>
          <a:bodyPr wrap="square" rtlCol="0" anchor="ctr">
            <a:spAutoFit/>
          </a:bodyPr>
          <a:lstStyle/>
          <a:p>
            <a:pPr algn="ctr" defTabSz="1098103">
              <a:spcBef>
                <a:spcPct val="20000"/>
              </a:spcBef>
            </a:pPr>
            <a:endParaRPr lang="en-US" sz="1681" b="1" i="1" noProof="0" dirty="0" smtClean="0">
              <a:solidFill>
                <a:schemeClr val="bg1">
                  <a:lumMod val="75000"/>
                </a:schemeClr>
              </a:solidFill>
              <a:latin typeface="Georgia"/>
            </a:endParaRPr>
          </a:p>
        </p:txBody>
      </p:sp>
    </p:spTree>
    <p:extLst>
      <p:ext uri="{BB962C8B-B14F-4D97-AF65-F5344CB8AC3E}">
        <p14:creationId xmlns:p14="http://schemas.microsoft.com/office/powerpoint/2010/main" val="409761948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1824"/>
        <p:cNvGrpSpPr/>
        <p:nvPr/>
      </p:nvGrpSpPr>
      <p:grpSpPr>
        <a:xfrm>
          <a:off x="0" y="0"/>
          <a:ext cx="0" cy="0"/>
          <a:chOff x="0" y="0"/>
          <a:chExt cx="0" cy="0"/>
        </a:xfrm>
      </p:grpSpPr>
      <p:graphicFrame>
        <p:nvGraphicFramePr>
          <p:cNvPr id="21" name="Chart 20"/>
          <p:cNvGraphicFramePr>
            <a:graphicFrameLocks/>
          </p:cNvGraphicFramePr>
          <p:nvPr>
            <p:extLst/>
          </p:nvPr>
        </p:nvGraphicFramePr>
        <p:xfrm>
          <a:off x="320272" y="2108107"/>
          <a:ext cx="10294441" cy="3843258"/>
        </p:xfrm>
        <a:graphic>
          <a:graphicData uri="http://schemas.openxmlformats.org/drawingml/2006/chart">
            <c:chart xmlns:c="http://schemas.openxmlformats.org/drawingml/2006/chart" xmlns:r="http://schemas.openxmlformats.org/officeDocument/2006/relationships" r:id="rId3"/>
          </a:graphicData>
        </a:graphic>
      </p:graphicFrame>
      <p:sp>
        <p:nvSpPr>
          <p:cNvPr id="1826" name="Shape 1826"/>
          <p:cNvSpPr txBox="1">
            <a:spLocks noGrp="1"/>
          </p:cNvSpPr>
          <p:nvPr>
            <p:ph type="title"/>
          </p:nvPr>
        </p:nvSpPr>
        <p:spPr>
          <a:xfrm>
            <a:off x="282714" y="136281"/>
            <a:ext cx="10156508" cy="1071673"/>
          </a:xfrm>
        </p:spPr>
        <p:txBody>
          <a:bodyPr/>
          <a:lstStyle/>
          <a:p>
            <a:pPr lvl="0"/>
            <a:r>
              <a:rPr lang="en-IN" dirty="0">
                <a:sym typeface="Georgia"/>
              </a:rPr>
              <a:t>The growth of AI has contributed to both consumption growth and production improvement in financial services</a:t>
            </a:r>
            <a:endParaRPr lang="en-US" dirty="0">
              <a:sym typeface="Georgia"/>
            </a:endParaRPr>
          </a:p>
        </p:txBody>
      </p:sp>
      <p:sp>
        <p:nvSpPr>
          <p:cNvPr id="12" name="Shape 3189"/>
          <p:cNvSpPr/>
          <p:nvPr/>
        </p:nvSpPr>
        <p:spPr>
          <a:xfrm>
            <a:off x="9833458" y="3038361"/>
            <a:ext cx="754005" cy="242682"/>
          </a:xfrm>
          <a:prstGeom prst="wedgeRectCallout">
            <a:avLst>
              <a:gd name="adj1" fmla="val -20833"/>
              <a:gd name="adj2" fmla="val 62500"/>
            </a:avLst>
          </a:prstGeom>
          <a:solidFill>
            <a:schemeClr val="dk1"/>
          </a:solidFill>
          <a:ln w="25400" cap="flat" cmpd="sng">
            <a:solidFill>
              <a:schemeClr val="dk1"/>
            </a:solidFill>
            <a:prstDash val="solid"/>
            <a:round/>
            <a:headEnd type="none" w="med" len="med"/>
            <a:tailEnd type="none" w="med" len="med"/>
          </a:ln>
        </p:spPr>
        <p:txBody>
          <a:bodyPr lIns="109789" tIns="54880" rIns="109789" bIns="54880" anchor="ctr" anchorCtr="0">
            <a:noAutofit/>
          </a:bodyPr>
          <a:lstStyle/>
          <a:p>
            <a:pPr lvl="0" algn="ctr">
              <a:buSzPct val="25000"/>
            </a:pPr>
            <a:r>
              <a:rPr lang="en-US" sz="1201" dirty="0">
                <a:solidFill>
                  <a:schemeClr val="lt1"/>
                </a:solidFill>
                <a:latin typeface="+mj-lt"/>
                <a:ea typeface="Arial"/>
                <a:cs typeface="Arial"/>
                <a:sym typeface="Arial"/>
              </a:rPr>
              <a:t>$1.2T</a:t>
            </a:r>
          </a:p>
        </p:txBody>
      </p:sp>
      <p:sp>
        <p:nvSpPr>
          <p:cNvPr id="15" name="Shape 3192"/>
          <p:cNvSpPr/>
          <p:nvPr/>
        </p:nvSpPr>
        <p:spPr>
          <a:xfrm>
            <a:off x="9833458" y="4064051"/>
            <a:ext cx="754005" cy="242683"/>
          </a:xfrm>
          <a:prstGeom prst="wedgeRectCallout">
            <a:avLst>
              <a:gd name="adj1" fmla="val -20833"/>
              <a:gd name="adj2" fmla="val 62500"/>
            </a:avLst>
          </a:prstGeom>
          <a:solidFill>
            <a:schemeClr val="dk1"/>
          </a:solidFill>
          <a:ln w="25400" cap="flat" cmpd="sng">
            <a:solidFill>
              <a:schemeClr val="dk1"/>
            </a:solidFill>
            <a:prstDash val="solid"/>
            <a:round/>
            <a:headEnd type="none" w="med" len="med"/>
            <a:tailEnd type="none" w="med" len="med"/>
          </a:ln>
        </p:spPr>
        <p:txBody>
          <a:bodyPr lIns="109789" tIns="54880" rIns="109789" bIns="54880" anchor="ctr" anchorCtr="0">
            <a:noAutofit/>
          </a:bodyPr>
          <a:lstStyle/>
          <a:p>
            <a:pPr lvl="0" algn="ctr">
              <a:buSzPct val="25000"/>
            </a:pPr>
            <a:r>
              <a:rPr lang="en-US" sz="1201" dirty="0">
                <a:solidFill>
                  <a:schemeClr val="lt1"/>
                </a:solidFill>
                <a:latin typeface="+mj-lt"/>
                <a:ea typeface="Arial"/>
                <a:cs typeface="Arial"/>
                <a:sym typeface="Arial"/>
              </a:rPr>
              <a:t>$0.8T</a:t>
            </a:r>
          </a:p>
        </p:txBody>
      </p:sp>
      <p:sp>
        <p:nvSpPr>
          <p:cNvPr id="16" name="Shape 3193"/>
          <p:cNvSpPr/>
          <p:nvPr/>
        </p:nvSpPr>
        <p:spPr>
          <a:xfrm>
            <a:off x="9204632" y="2546379"/>
            <a:ext cx="1382687" cy="397443"/>
          </a:xfrm>
          <a:prstGeom prst="rect">
            <a:avLst/>
          </a:prstGeom>
          <a:solidFill>
            <a:schemeClr val="dk1"/>
          </a:solidFill>
          <a:ln w="25400" cap="flat" cmpd="sng">
            <a:solidFill>
              <a:schemeClr val="dk1"/>
            </a:solidFill>
            <a:prstDash val="solid"/>
            <a:round/>
            <a:headEnd type="none" w="med" len="med"/>
            <a:tailEnd type="none" w="med" len="med"/>
          </a:ln>
        </p:spPr>
        <p:txBody>
          <a:bodyPr lIns="109789" tIns="54880" rIns="109789" bIns="54880" anchor="ctr" anchorCtr="0">
            <a:noAutofit/>
          </a:bodyPr>
          <a:lstStyle/>
          <a:p>
            <a:pPr lvl="0" algn="ctr">
              <a:buSzPct val="25000"/>
            </a:pPr>
            <a:r>
              <a:rPr lang="en-US" sz="1201" dirty="0">
                <a:solidFill>
                  <a:schemeClr val="lt1"/>
                </a:solidFill>
                <a:latin typeface="+mj-lt"/>
                <a:ea typeface="Arial"/>
                <a:cs typeface="Arial"/>
                <a:sym typeface="Arial"/>
              </a:rPr>
              <a:t>2030 Impact: </a:t>
            </a:r>
          </a:p>
          <a:p>
            <a:pPr lvl="0" algn="ctr">
              <a:buSzPct val="25000"/>
            </a:pPr>
            <a:r>
              <a:rPr lang="en-US" sz="1201" dirty="0">
                <a:solidFill>
                  <a:schemeClr val="lt1"/>
                </a:solidFill>
                <a:latin typeface="+mj-lt"/>
                <a:ea typeface="Arial"/>
                <a:cs typeface="Arial"/>
                <a:sym typeface="Arial"/>
              </a:rPr>
              <a:t>$2.0T</a:t>
            </a:r>
          </a:p>
        </p:txBody>
      </p:sp>
      <p:sp>
        <p:nvSpPr>
          <p:cNvPr id="7"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sz="721" dirty="0" smtClean="0">
                <a:solidFill>
                  <a:schemeClr val="lt2"/>
                </a:solidFill>
                <a:latin typeface="Arial"/>
                <a:ea typeface="Arial"/>
                <a:cs typeface="Arial"/>
                <a:sym typeface="Arial"/>
              </a:rPr>
              <a:t>Confidential information for the sole benefit and use of PwC’s client.</a:t>
            </a:r>
            <a:endParaRPr lang="en-US" sz="721" dirty="0">
              <a:solidFill>
                <a:schemeClr val="lt2"/>
              </a:solidFill>
              <a:latin typeface="Arial"/>
              <a:ea typeface="Arial"/>
              <a:cs typeface="Arial"/>
              <a:sym typeface="Arial"/>
            </a:endParaRPr>
          </a:p>
        </p:txBody>
      </p:sp>
      <p:sp>
        <p:nvSpPr>
          <p:cNvPr id="2" name="TextBox 1"/>
          <p:cNvSpPr txBox="1"/>
          <p:nvPr/>
        </p:nvSpPr>
        <p:spPr>
          <a:xfrm>
            <a:off x="6447172" y="1637104"/>
            <a:ext cx="2442575" cy="2492990"/>
          </a:xfrm>
          <a:prstGeom prst="rect">
            <a:avLst/>
          </a:prstGeom>
          <a:noFill/>
        </p:spPr>
        <p:txBody>
          <a:bodyPr wrap="square" lIns="0" tIns="0" rIns="0" bIns="0" rtlCol="0">
            <a:spAutoFit/>
          </a:bodyPr>
          <a:lstStyle/>
          <a:p>
            <a:r>
              <a:rPr lang="en-US" sz="1800" b="1" dirty="0">
                <a:latin typeface="+mj-lt"/>
              </a:rPr>
              <a:t>2030 IMPACT</a:t>
            </a:r>
            <a:r>
              <a:rPr lang="en-US" sz="1800" b="1" dirty="0" smtClean="0">
                <a:latin typeface="+mj-lt"/>
              </a:rPr>
              <a:t>:</a:t>
            </a:r>
          </a:p>
          <a:p>
            <a:endParaRPr lang="en-US" sz="1800" b="1" dirty="0">
              <a:latin typeface="+mj-lt"/>
            </a:endParaRPr>
          </a:p>
          <a:p>
            <a:r>
              <a:rPr lang="en-US" sz="1800" b="1" dirty="0">
                <a:latin typeface="+mj-lt"/>
              </a:rPr>
              <a:t>$15.7T</a:t>
            </a:r>
          </a:p>
          <a:p>
            <a:r>
              <a:rPr lang="en-US" sz="1800" dirty="0">
                <a:latin typeface="+mj-lt"/>
              </a:rPr>
              <a:t>Consumption</a:t>
            </a:r>
          </a:p>
          <a:p>
            <a:r>
              <a:rPr lang="en-US" sz="1800" dirty="0">
                <a:latin typeface="+mj-lt"/>
              </a:rPr>
              <a:t>Contribution:</a:t>
            </a:r>
          </a:p>
          <a:p>
            <a:r>
              <a:rPr lang="en-US" sz="1800" b="1" dirty="0">
                <a:latin typeface="+mj-lt"/>
              </a:rPr>
              <a:t>60</a:t>
            </a:r>
            <a:r>
              <a:rPr lang="en-US" sz="1800" b="1" dirty="0" smtClean="0">
                <a:latin typeface="+mj-lt"/>
              </a:rPr>
              <a:t>%</a:t>
            </a:r>
            <a:endParaRPr lang="en-US" sz="1800" dirty="0">
              <a:latin typeface="+mj-lt"/>
            </a:endParaRPr>
          </a:p>
          <a:p>
            <a:r>
              <a:rPr lang="fr-CH" sz="1800" b="1" dirty="0" err="1" smtClean="0">
                <a:latin typeface="+mj-lt"/>
              </a:rPr>
              <a:t>Productivity</a:t>
            </a:r>
            <a:r>
              <a:rPr lang="fr-CH" sz="1800" b="1" dirty="0" smtClean="0">
                <a:latin typeface="+mj-lt"/>
              </a:rPr>
              <a:t> Contribution:</a:t>
            </a:r>
          </a:p>
          <a:p>
            <a:r>
              <a:rPr lang="fr-CH" sz="1800" b="1" dirty="0" smtClean="0">
                <a:latin typeface="+mj-lt"/>
              </a:rPr>
              <a:t>40%</a:t>
            </a:r>
            <a:endParaRPr lang="en-US" sz="1800" b="1" dirty="0" smtClean="0">
              <a:latin typeface="+mj-lt"/>
            </a:endParaRPr>
          </a:p>
        </p:txBody>
      </p:sp>
      <p:sp>
        <p:nvSpPr>
          <p:cNvPr id="3" name="TextBox 2"/>
          <p:cNvSpPr txBox="1"/>
          <p:nvPr/>
        </p:nvSpPr>
        <p:spPr>
          <a:xfrm flipH="1">
            <a:off x="407095" y="6651321"/>
            <a:ext cx="10321445" cy="369332"/>
          </a:xfrm>
          <a:prstGeom prst="rect">
            <a:avLst/>
          </a:prstGeom>
          <a:noFill/>
        </p:spPr>
        <p:txBody>
          <a:bodyPr wrap="square" lIns="0" tIns="0" rIns="0" bIns="0" rtlCol="0">
            <a:spAutoFit/>
          </a:bodyPr>
          <a:lstStyle/>
          <a:p>
            <a:r>
              <a:rPr lang="en-US" sz="1200" dirty="0">
                <a:solidFill>
                  <a:srgbClr val="878787"/>
                </a:solidFill>
                <a:latin typeface="+mj-lt"/>
              </a:rPr>
              <a:t>Source: PwC Analysis; based on US results, PwC results ($3.7T impact by 2030) falls within McKinsey Global Institute’s A Future that Works range of impact, and slightly less than half of Accenture’s Why AI is </a:t>
            </a:r>
            <a:r>
              <a:rPr lang="en-US" sz="1200" dirty="0" smtClean="0">
                <a:solidFill>
                  <a:srgbClr val="878787"/>
                </a:solidFill>
                <a:latin typeface="+mj-lt"/>
              </a:rPr>
              <a:t>the Future </a:t>
            </a:r>
            <a:r>
              <a:rPr lang="en-US" sz="1200" dirty="0">
                <a:solidFill>
                  <a:srgbClr val="878787"/>
                </a:solidFill>
                <a:latin typeface="+mj-lt"/>
              </a:rPr>
              <a:t>of Growth estimate of AI GDP impact ($8.3T by 2035)</a:t>
            </a:r>
            <a:endParaRPr lang="en-US" sz="1200" dirty="0" smtClean="0">
              <a:solidFill>
                <a:srgbClr val="878787"/>
              </a:solidFill>
              <a:latin typeface="+mj-lt"/>
            </a:endParaRPr>
          </a:p>
        </p:txBody>
      </p:sp>
    </p:spTree>
    <p:extLst>
      <p:ext uri="{BB962C8B-B14F-4D97-AF65-F5344CB8AC3E}">
        <p14:creationId xmlns:p14="http://schemas.microsoft.com/office/powerpoint/2010/main" val="26733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890"/>
          <p:cNvSpPr txBox="1">
            <a:spLocks noGrp="1"/>
          </p:cNvSpPr>
          <p:nvPr>
            <p:ph type="title"/>
          </p:nvPr>
        </p:nvSpPr>
        <p:spPr>
          <a:xfrm>
            <a:off x="363751" y="1200481"/>
            <a:ext cx="10494095" cy="626192"/>
          </a:xfrm>
          <a:prstGeom prst="rect">
            <a:avLst/>
          </a:prstGeom>
          <a:noFill/>
          <a:ln>
            <a:noFill/>
          </a:ln>
        </p:spPr>
        <p:txBody>
          <a:bodyPr vert="horz" wrap="square" lIns="109789" tIns="109789" rIns="109789" bIns="109789" rtlCol="0" anchor="b" anchorCtr="0">
            <a:noAutofit/>
          </a:bodyPr>
          <a:lstStyle/>
          <a:p>
            <a:r>
              <a:rPr lang="en-US" sz="2800" dirty="0" smtClean="0">
                <a:latin typeface="Georgia" charset="0"/>
                <a:ea typeface="Georgia" charset="0"/>
                <a:cs typeface="Georgia" charset="0"/>
              </a:rPr>
              <a:t>Intelligence Lens: Four Types of Enterprise AI</a:t>
            </a:r>
            <a:endParaRPr lang="en-US" sz="2800" dirty="0">
              <a:latin typeface="Georgia" charset="0"/>
              <a:ea typeface="Georgia" charset="0"/>
              <a:cs typeface="Georgia" charset="0"/>
            </a:endParaRPr>
          </a:p>
        </p:txBody>
      </p:sp>
      <p:sp>
        <p:nvSpPr>
          <p:cNvPr id="63" name="TextBox 62"/>
          <p:cNvSpPr txBox="1"/>
          <p:nvPr/>
        </p:nvSpPr>
        <p:spPr>
          <a:xfrm>
            <a:off x="5529730" y="3033620"/>
            <a:ext cx="2458457" cy="286360"/>
          </a:xfrm>
          <a:prstGeom prst="rect">
            <a:avLst/>
          </a:prstGeom>
          <a:noFill/>
        </p:spPr>
        <p:txBody>
          <a:bodyPr wrap="square" rtlCol="0">
            <a:spAutoFit/>
          </a:bodyPr>
          <a:lstStyle>
            <a:defPPr marR="0" lvl="0" algn="l" rtl="0">
              <a:lnSpc>
                <a:spcPct val="100000"/>
              </a:lnSpc>
              <a:spcBef>
                <a:spcPts val="0"/>
              </a:spcBef>
              <a:spcAft>
                <a:spcPts val="0"/>
              </a:spcAft>
            </a:defPPr>
            <a:lvl1pPr algn="ctr">
              <a:defRPr sz="1050" i="1" kern="1200">
                <a:solidFill>
                  <a:prstClr val="black"/>
                </a:solidFill>
                <a:latin typeface="Georgia" charset="0"/>
                <a:ea typeface="Georgia" charset="0"/>
                <a:cs typeface="Georgia" charset="0"/>
              </a:defRPr>
            </a:lvl1pPr>
          </a:lstStyle>
          <a:p>
            <a:r>
              <a:rPr lang="en-US" sz="1261" dirty="0"/>
              <a:t>No human in the loop</a:t>
            </a:r>
          </a:p>
        </p:txBody>
      </p:sp>
      <p:sp>
        <p:nvSpPr>
          <p:cNvPr id="64" name="TextBox 63"/>
          <p:cNvSpPr txBox="1"/>
          <p:nvPr/>
        </p:nvSpPr>
        <p:spPr>
          <a:xfrm>
            <a:off x="3138635" y="3041694"/>
            <a:ext cx="2250469" cy="286360"/>
          </a:xfrm>
          <a:prstGeom prst="rect">
            <a:avLst/>
          </a:prstGeom>
          <a:noFill/>
        </p:spPr>
        <p:txBody>
          <a:bodyPr wrap="square" rtlCol="0">
            <a:spAutoFit/>
          </a:bodyPr>
          <a:lstStyle/>
          <a:p>
            <a:pPr algn="ctr"/>
            <a:r>
              <a:rPr lang="en-US" sz="1261" i="1" dirty="0">
                <a:solidFill>
                  <a:prstClr val="black"/>
                </a:solidFill>
                <a:latin typeface="Georgia" charset="0"/>
                <a:ea typeface="Georgia" charset="0"/>
                <a:cs typeface="Georgia" charset="0"/>
              </a:rPr>
              <a:t>Human in the loop</a:t>
            </a:r>
          </a:p>
        </p:txBody>
      </p:sp>
      <p:sp>
        <p:nvSpPr>
          <p:cNvPr id="65" name="TextBox 64"/>
          <p:cNvSpPr txBox="1"/>
          <p:nvPr/>
        </p:nvSpPr>
        <p:spPr>
          <a:xfrm>
            <a:off x="1585200" y="3850396"/>
            <a:ext cx="1356752" cy="480388"/>
          </a:xfrm>
          <a:prstGeom prst="rect">
            <a:avLst/>
          </a:prstGeom>
          <a:noFill/>
        </p:spPr>
        <p:txBody>
          <a:bodyPr wrap="square" rtlCol="0">
            <a:spAutoFit/>
          </a:bodyPr>
          <a:lstStyle>
            <a:defPPr marR="0" lvl="0" algn="l" rtl="0">
              <a:lnSpc>
                <a:spcPct val="100000"/>
              </a:lnSpc>
              <a:spcBef>
                <a:spcPts val="0"/>
              </a:spcBef>
              <a:spcAft>
                <a:spcPts val="0"/>
              </a:spcAft>
            </a:defPPr>
            <a:lvl1pPr algn="ctr">
              <a:defRPr sz="1050" i="1" kern="1200">
                <a:solidFill>
                  <a:prstClr val="black"/>
                </a:solidFill>
                <a:latin typeface="Georgia" charset="0"/>
                <a:ea typeface="Georgia" charset="0"/>
                <a:cs typeface="Georgia" charset="0"/>
              </a:defRPr>
            </a:lvl1pPr>
          </a:lstStyle>
          <a:p>
            <a:r>
              <a:rPr lang="en-US" sz="1261" dirty="0"/>
              <a:t>Hardwired / specific systems</a:t>
            </a:r>
          </a:p>
        </p:txBody>
      </p:sp>
      <p:sp>
        <p:nvSpPr>
          <p:cNvPr id="66" name="TextBox 65"/>
          <p:cNvSpPr txBox="1"/>
          <p:nvPr/>
        </p:nvSpPr>
        <p:spPr>
          <a:xfrm>
            <a:off x="1578681" y="5241657"/>
            <a:ext cx="1363946" cy="508088"/>
          </a:xfrm>
          <a:prstGeom prst="rect">
            <a:avLst/>
          </a:prstGeom>
          <a:noFill/>
        </p:spPr>
        <p:txBody>
          <a:bodyPr wrap="square" rtlCol="0">
            <a:spAutoFit/>
          </a:bodyPr>
          <a:lstStyle/>
          <a:p>
            <a:pPr algn="ctr"/>
            <a:r>
              <a:rPr lang="en-US" sz="1261" i="1" dirty="0">
                <a:solidFill>
                  <a:prstClr val="black"/>
                </a:solidFill>
                <a:latin typeface="Georgia" charset="0"/>
                <a:ea typeface="Georgia" charset="0"/>
                <a:cs typeface="Georgia" charset="0"/>
              </a:rPr>
              <a:t>Adaptive</a:t>
            </a:r>
            <a:r>
              <a:rPr lang="en-US" sz="1441" b="1" i="1" dirty="0">
                <a:solidFill>
                  <a:prstClr val="black"/>
                </a:solidFill>
              </a:rPr>
              <a:t> </a:t>
            </a:r>
            <a:r>
              <a:rPr lang="en-US" sz="1261" i="1" dirty="0">
                <a:solidFill>
                  <a:prstClr val="black"/>
                </a:solidFill>
                <a:latin typeface="Georgia" charset="0"/>
                <a:ea typeface="Georgia" charset="0"/>
                <a:cs typeface="Georgia" charset="0"/>
              </a:rPr>
              <a:t>systems</a:t>
            </a:r>
            <a:endParaRPr lang="en-US" sz="1441" b="1" i="1" dirty="0">
              <a:solidFill>
                <a:prstClr val="black"/>
              </a:solidFill>
            </a:endParaRPr>
          </a:p>
        </p:txBody>
      </p:sp>
      <p:cxnSp>
        <p:nvCxnSpPr>
          <p:cNvPr id="67" name="Straight Arrow Connector 66"/>
          <p:cNvCxnSpPr/>
          <p:nvPr/>
        </p:nvCxnSpPr>
        <p:spPr>
          <a:xfrm>
            <a:off x="2814579" y="3406380"/>
            <a:ext cx="545329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806265" y="3406379"/>
            <a:ext cx="1" cy="30592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814579" y="4900811"/>
            <a:ext cx="545329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5351251" y="3859671"/>
            <a:ext cx="2806916" cy="696666"/>
            <a:chOff x="6523735" y="2437118"/>
            <a:chExt cx="2117968" cy="525671"/>
          </a:xfrm>
        </p:grpSpPr>
        <p:sp>
          <p:nvSpPr>
            <p:cNvPr id="71" name="TextBox 70"/>
            <p:cNvSpPr txBox="1"/>
            <p:nvPr/>
          </p:nvSpPr>
          <p:spPr>
            <a:xfrm>
              <a:off x="6523735" y="2437118"/>
              <a:ext cx="2117968" cy="236975"/>
            </a:xfrm>
            <a:prstGeom prst="rect">
              <a:avLst/>
            </a:prstGeom>
            <a:noFill/>
          </p:spPr>
          <p:txBody>
            <a:bodyPr wrap="square" rtlCol="0">
              <a:spAutoFit/>
            </a:bodyPr>
            <a:lstStyle/>
            <a:p>
              <a:pPr algn="ctr">
                <a:spcAft>
                  <a:spcPts val="721"/>
                </a:spcAft>
              </a:pPr>
              <a:r>
                <a:rPr lang="en-US" sz="1441" dirty="0">
                  <a:solidFill>
                    <a:srgbClr val="E0301E"/>
                  </a:solidFill>
                  <a:latin typeface="Georgia" charset="0"/>
                  <a:ea typeface="Georgia" charset="0"/>
                  <a:cs typeface="Georgia" charset="0"/>
                </a:rPr>
                <a:t>Automated Intelligence</a:t>
              </a:r>
            </a:p>
          </p:txBody>
        </p:sp>
        <p:sp>
          <p:nvSpPr>
            <p:cNvPr id="72" name="Oval 71"/>
            <p:cNvSpPr/>
            <p:nvPr/>
          </p:nvSpPr>
          <p:spPr>
            <a:xfrm>
              <a:off x="7494486" y="2779908"/>
              <a:ext cx="182880" cy="1828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1" dirty="0">
                  <a:solidFill>
                    <a:prstClr val="white"/>
                  </a:solidFill>
                </a:rPr>
                <a:t>1</a:t>
              </a:r>
            </a:p>
          </p:txBody>
        </p:sp>
      </p:grpSp>
      <p:grpSp>
        <p:nvGrpSpPr>
          <p:cNvPr id="73" name="Group 72"/>
          <p:cNvGrpSpPr/>
          <p:nvPr/>
        </p:nvGrpSpPr>
        <p:grpSpPr>
          <a:xfrm>
            <a:off x="2977207" y="3858078"/>
            <a:ext cx="2374044" cy="707525"/>
            <a:chOff x="4551232" y="2435012"/>
            <a:chExt cx="1791343" cy="533865"/>
          </a:xfrm>
        </p:grpSpPr>
        <p:sp>
          <p:nvSpPr>
            <p:cNvPr id="74" name="TextBox 73"/>
            <p:cNvSpPr txBox="1"/>
            <p:nvPr/>
          </p:nvSpPr>
          <p:spPr>
            <a:xfrm>
              <a:off x="4551232" y="2435012"/>
              <a:ext cx="1791343" cy="236975"/>
            </a:xfrm>
            <a:prstGeom prst="rect">
              <a:avLst/>
            </a:prstGeom>
            <a:noFill/>
          </p:spPr>
          <p:txBody>
            <a:bodyPr wrap="square" rtlCol="0">
              <a:spAutoFit/>
            </a:bodyPr>
            <a:lstStyle/>
            <a:p>
              <a:pPr algn="ctr">
                <a:spcAft>
                  <a:spcPts val="721"/>
                </a:spcAft>
              </a:pPr>
              <a:r>
                <a:rPr lang="en-US" sz="1441" dirty="0">
                  <a:solidFill>
                    <a:srgbClr val="E0301E"/>
                  </a:solidFill>
                  <a:latin typeface="Georgia" charset="0"/>
                  <a:ea typeface="Georgia" charset="0"/>
                  <a:cs typeface="Georgia" charset="0"/>
                </a:rPr>
                <a:t>Assisted Intelligence</a:t>
              </a:r>
            </a:p>
          </p:txBody>
        </p:sp>
        <p:sp>
          <p:nvSpPr>
            <p:cNvPr id="75" name="Oval 74"/>
            <p:cNvSpPr/>
            <p:nvPr/>
          </p:nvSpPr>
          <p:spPr>
            <a:xfrm>
              <a:off x="5406987" y="2785996"/>
              <a:ext cx="182880" cy="1828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1" dirty="0">
                  <a:solidFill>
                    <a:prstClr val="white"/>
                  </a:solidFill>
                </a:rPr>
                <a:t>2</a:t>
              </a:r>
            </a:p>
          </p:txBody>
        </p:sp>
      </p:grpSp>
      <p:grpSp>
        <p:nvGrpSpPr>
          <p:cNvPr id="76" name="Group 75"/>
          <p:cNvGrpSpPr/>
          <p:nvPr/>
        </p:nvGrpSpPr>
        <p:grpSpPr>
          <a:xfrm>
            <a:off x="2814579" y="5353962"/>
            <a:ext cx="2605063" cy="631504"/>
            <a:chOff x="4415806" y="3670575"/>
            <a:chExt cx="1965659" cy="476503"/>
          </a:xfrm>
        </p:grpSpPr>
        <p:sp>
          <p:nvSpPr>
            <p:cNvPr id="77" name="TextBox 76"/>
            <p:cNvSpPr txBox="1"/>
            <p:nvPr/>
          </p:nvSpPr>
          <p:spPr>
            <a:xfrm>
              <a:off x="4415806" y="3670575"/>
              <a:ext cx="1965659" cy="236975"/>
            </a:xfrm>
            <a:prstGeom prst="rect">
              <a:avLst/>
            </a:prstGeom>
            <a:noFill/>
          </p:spPr>
          <p:txBody>
            <a:bodyPr wrap="square" rtlCol="0">
              <a:spAutoFit/>
            </a:bodyPr>
            <a:lstStyle/>
            <a:p>
              <a:pPr algn="ctr">
                <a:spcAft>
                  <a:spcPts val="721"/>
                </a:spcAft>
              </a:pPr>
              <a:r>
                <a:rPr lang="en-US" sz="1441" dirty="0">
                  <a:solidFill>
                    <a:srgbClr val="E0301E"/>
                  </a:solidFill>
                  <a:latin typeface="Georgia" charset="0"/>
                  <a:ea typeface="Georgia" charset="0"/>
                  <a:cs typeface="Georgia" charset="0"/>
                </a:rPr>
                <a:t>Augmented Intelligence</a:t>
              </a:r>
            </a:p>
          </p:txBody>
        </p:sp>
        <p:sp>
          <p:nvSpPr>
            <p:cNvPr id="78" name="Oval 77"/>
            <p:cNvSpPr/>
            <p:nvPr/>
          </p:nvSpPr>
          <p:spPr>
            <a:xfrm>
              <a:off x="5406987" y="3964197"/>
              <a:ext cx="182880" cy="1828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1" dirty="0">
                  <a:solidFill>
                    <a:prstClr val="white"/>
                  </a:solidFill>
                </a:rPr>
                <a:t>3</a:t>
              </a:r>
            </a:p>
          </p:txBody>
        </p:sp>
      </p:grpSp>
      <p:grpSp>
        <p:nvGrpSpPr>
          <p:cNvPr id="79" name="Group 78"/>
          <p:cNvGrpSpPr/>
          <p:nvPr/>
        </p:nvGrpSpPr>
        <p:grpSpPr>
          <a:xfrm>
            <a:off x="5351251" y="5353961"/>
            <a:ext cx="2861180" cy="631503"/>
            <a:chOff x="6523735" y="3670575"/>
            <a:chExt cx="2158913" cy="476503"/>
          </a:xfrm>
        </p:grpSpPr>
        <p:sp>
          <p:nvSpPr>
            <p:cNvPr id="80" name="TextBox 79"/>
            <p:cNvSpPr txBox="1"/>
            <p:nvPr/>
          </p:nvSpPr>
          <p:spPr>
            <a:xfrm>
              <a:off x="6523735" y="3670575"/>
              <a:ext cx="2158913" cy="236975"/>
            </a:xfrm>
            <a:prstGeom prst="rect">
              <a:avLst/>
            </a:prstGeom>
            <a:noFill/>
          </p:spPr>
          <p:txBody>
            <a:bodyPr wrap="square" rtlCol="0">
              <a:spAutoFit/>
            </a:bodyPr>
            <a:lstStyle/>
            <a:p>
              <a:pPr algn="ctr">
                <a:spcAft>
                  <a:spcPts val="721"/>
                </a:spcAft>
              </a:pPr>
              <a:r>
                <a:rPr lang="en-US" sz="1441" dirty="0">
                  <a:solidFill>
                    <a:srgbClr val="E0301E"/>
                  </a:solidFill>
                  <a:latin typeface="Georgia" charset="0"/>
                  <a:ea typeface="Georgia" charset="0"/>
                  <a:cs typeface="Georgia" charset="0"/>
                </a:rPr>
                <a:t>Autonomous  Intelligence</a:t>
              </a:r>
            </a:p>
          </p:txBody>
        </p:sp>
        <p:sp>
          <p:nvSpPr>
            <p:cNvPr id="81" name="Oval 80"/>
            <p:cNvSpPr/>
            <p:nvPr/>
          </p:nvSpPr>
          <p:spPr>
            <a:xfrm>
              <a:off x="7494486" y="3964197"/>
              <a:ext cx="182880" cy="1828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1" dirty="0">
                  <a:solidFill>
                    <a:prstClr val="white"/>
                  </a:solidFill>
                </a:rPr>
                <a:t>4</a:t>
              </a:r>
            </a:p>
          </p:txBody>
        </p:sp>
      </p:grpSp>
      <p:cxnSp>
        <p:nvCxnSpPr>
          <p:cNvPr id="82" name="Straight Arrow Connector 81"/>
          <p:cNvCxnSpPr/>
          <p:nvPr/>
        </p:nvCxnSpPr>
        <p:spPr>
          <a:xfrm>
            <a:off x="5386505" y="3411862"/>
            <a:ext cx="1" cy="30592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Shape 1383"/>
          <p:cNvSpPr/>
          <p:nvPr/>
        </p:nvSpPr>
        <p:spPr>
          <a:xfrm>
            <a:off x="3547398" y="2484692"/>
            <a:ext cx="435555" cy="432313"/>
          </a:xfrm>
          <a:custGeom>
            <a:avLst/>
            <a:gdLst/>
            <a:ahLst/>
            <a:cxnLst/>
            <a:rect l="0" t="0" r="0" b="0"/>
            <a:pathLst>
              <a:path w="120000" h="120000" extrusionOk="0">
                <a:moveTo>
                  <a:pt x="60000" y="74988"/>
                </a:moveTo>
                <a:cubicBezTo>
                  <a:pt x="39754" y="74988"/>
                  <a:pt x="0" y="84742"/>
                  <a:pt x="0" y="104988"/>
                </a:cubicBezTo>
                <a:cubicBezTo>
                  <a:pt x="0" y="120000"/>
                  <a:pt x="0" y="120000"/>
                  <a:pt x="0" y="120000"/>
                </a:cubicBezTo>
                <a:cubicBezTo>
                  <a:pt x="120000" y="120000"/>
                  <a:pt x="120000" y="120000"/>
                  <a:pt x="120000" y="120000"/>
                </a:cubicBezTo>
                <a:cubicBezTo>
                  <a:pt x="120000" y="104988"/>
                  <a:pt x="120000" y="104988"/>
                  <a:pt x="120000" y="104988"/>
                </a:cubicBezTo>
                <a:cubicBezTo>
                  <a:pt x="120000" y="84742"/>
                  <a:pt x="80269" y="74988"/>
                  <a:pt x="60000" y="74988"/>
                </a:cubicBezTo>
                <a:moveTo>
                  <a:pt x="60000" y="60000"/>
                </a:moveTo>
                <a:cubicBezTo>
                  <a:pt x="76510" y="60000"/>
                  <a:pt x="90000" y="46487"/>
                  <a:pt x="90000" y="30000"/>
                </a:cubicBezTo>
                <a:cubicBezTo>
                  <a:pt x="90000" y="13489"/>
                  <a:pt x="76510" y="0"/>
                  <a:pt x="60000" y="0"/>
                </a:cubicBezTo>
                <a:cubicBezTo>
                  <a:pt x="43512" y="0"/>
                  <a:pt x="30000" y="13489"/>
                  <a:pt x="30000" y="30000"/>
                </a:cubicBezTo>
                <a:cubicBezTo>
                  <a:pt x="30000" y="46487"/>
                  <a:pt x="43512" y="60000"/>
                  <a:pt x="60000" y="60000"/>
                </a:cubicBezTo>
              </a:path>
            </a:pathLst>
          </a:custGeom>
          <a:solidFill>
            <a:srgbClr val="E0301E"/>
          </a:solidFill>
          <a:ln>
            <a:noFill/>
          </a:ln>
        </p:spPr>
        <p:txBody>
          <a:bodyPr lIns="109789" tIns="54880" rIns="109789" bIns="54880" anchor="t" anchorCtr="0">
            <a:noAutofit/>
          </a:bodyPr>
          <a:lstStyle/>
          <a:p>
            <a:pPr>
              <a:buClr>
                <a:srgbClr val="000000"/>
              </a:buClr>
            </a:pPr>
            <a:endParaRPr sz="2162">
              <a:solidFill>
                <a:srgbClr val="000000"/>
              </a:solidFill>
              <a:latin typeface="Arial"/>
              <a:ea typeface="Arial"/>
              <a:cs typeface="Arial"/>
              <a:sym typeface="Arial"/>
            </a:endParaRPr>
          </a:p>
        </p:txBody>
      </p:sp>
      <p:grpSp>
        <p:nvGrpSpPr>
          <p:cNvPr id="84" name="Shape 5581"/>
          <p:cNvGrpSpPr/>
          <p:nvPr/>
        </p:nvGrpSpPr>
        <p:grpSpPr>
          <a:xfrm>
            <a:off x="4420601" y="2483805"/>
            <a:ext cx="471663" cy="476154"/>
            <a:chOff x="2855625" y="2751210"/>
            <a:chExt cx="346500" cy="349800"/>
          </a:xfrm>
        </p:grpSpPr>
        <p:sp>
          <p:nvSpPr>
            <p:cNvPr id="85" name="Shape 5582"/>
            <p:cNvSpPr/>
            <p:nvPr/>
          </p:nvSpPr>
          <p:spPr>
            <a:xfrm>
              <a:off x="2938373" y="2813662"/>
              <a:ext cx="57900" cy="234300"/>
            </a:xfrm>
            <a:custGeom>
              <a:avLst/>
              <a:gdLst/>
              <a:ahLst/>
              <a:cxnLst/>
              <a:rect l="0" t="0" r="0" b="0"/>
              <a:pathLst>
                <a:path w="120000" h="120000" extrusionOk="0">
                  <a:moveTo>
                    <a:pt x="120000" y="106024"/>
                  </a:moveTo>
                  <a:lnTo>
                    <a:pt x="120000" y="106024"/>
                  </a:lnTo>
                  <a:lnTo>
                    <a:pt x="120000" y="75180"/>
                  </a:lnTo>
                  <a:lnTo>
                    <a:pt x="53114" y="67951"/>
                  </a:lnTo>
                  <a:lnTo>
                    <a:pt x="53114" y="52530"/>
                  </a:lnTo>
                  <a:lnTo>
                    <a:pt x="120000" y="41445"/>
                  </a:lnTo>
                  <a:lnTo>
                    <a:pt x="120000" y="11566"/>
                  </a:lnTo>
                  <a:lnTo>
                    <a:pt x="100327" y="8192"/>
                  </a:lnTo>
                  <a:cubicBezTo>
                    <a:pt x="98360" y="5783"/>
                    <a:pt x="94426" y="3373"/>
                    <a:pt x="86557" y="1927"/>
                  </a:cubicBezTo>
                  <a:cubicBezTo>
                    <a:pt x="78688" y="481"/>
                    <a:pt x="68852" y="0"/>
                    <a:pt x="59016" y="0"/>
                  </a:cubicBezTo>
                  <a:cubicBezTo>
                    <a:pt x="49180" y="481"/>
                    <a:pt x="39344" y="1927"/>
                    <a:pt x="33442" y="3855"/>
                  </a:cubicBezTo>
                  <a:cubicBezTo>
                    <a:pt x="23606" y="7228"/>
                    <a:pt x="23606" y="12048"/>
                    <a:pt x="35409" y="15421"/>
                  </a:cubicBezTo>
                  <a:cubicBezTo>
                    <a:pt x="35409" y="15421"/>
                    <a:pt x="37377" y="15903"/>
                    <a:pt x="37377" y="15903"/>
                  </a:cubicBezTo>
                  <a:lnTo>
                    <a:pt x="37377" y="15903"/>
                  </a:lnTo>
                  <a:lnTo>
                    <a:pt x="39344" y="16385"/>
                  </a:lnTo>
                  <a:cubicBezTo>
                    <a:pt x="39344" y="16385"/>
                    <a:pt x="41311" y="16385"/>
                    <a:pt x="41311" y="16385"/>
                  </a:cubicBezTo>
                  <a:lnTo>
                    <a:pt x="41311" y="16385"/>
                  </a:lnTo>
                  <a:cubicBezTo>
                    <a:pt x="41311" y="16385"/>
                    <a:pt x="41311" y="16385"/>
                    <a:pt x="41311" y="16385"/>
                  </a:cubicBezTo>
                  <a:cubicBezTo>
                    <a:pt x="41311" y="16385"/>
                    <a:pt x="41311" y="16385"/>
                    <a:pt x="41311" y="16867"/>
                  </a:cubicBezTo>
                  <a:lnTo>
                    <a:pt x="43278" y="16867"/>
                  </a:lnTo>
                  <a:lnTo>
                    <a:pt x="43278" y="16867"/>
                  </a:lnTo>
                  <a:cubicBezTo>
                    <a:pt x="45245" y="17349"/>
                    <a:pt x="45245" y="17349"/>
                    <a:pt x="47213" y="17349"/>
                  </a:cubicBezTo>
                  <a:cubicBezTo>
                    <a:pt x="51147" y="17831"/>
                    <a:pt x="57049" y="18313"/>
                    <a:pt x="62950" y="18313"/>
                  </a:cubicBezTo>
                  <a:cubicBezTo>
                    <a:pt x="64918" y="18313"/>
                    <a:pt x="64918" y="18313"/>
                    <a:pt x="66885" y="18313"/>
                  </a:cubicBezTo>
                  <a:lnTo>
                    <a:pt x="66885" y="34216"/>
                  </a:lnTo>
                  <a:lnTo>
                    <a:pt x="0" y="45301"/>
                  </a:lnTo>
                  <a:lnTo>
                    <a:pt x="0" y="76144"/>
                  </a:lnTo>
                  <a:lnTo>
                    <a:pt x="66885" y="83855"/>
                  </a:lnTo>
                  <a:lnTo>
                    <a:pt x="66885" y="100240"/>
                  </a:lnTo>
                  <a:lnTo>
                    <a:pt x="62950" y="101686"/>
                  </a:lnTo>
                  <a:cubicBezTo>
                    <a:pt x="55081" y="101204"/>
                    <a:pt x="47213" y="102168"/>
                    <a:pt x="41311" y="103132"/>
                  </a:cubicBezTo>
                  <a:cubicBezTo>
                    <a:pt x="41311" y="103132"/>
                    <a:pt x="39344" y="103132"/>
                    <a:pt x="39344" y="103132"/>
                  </a:cubicBezTo>
                  <a:lnTo>
                    <a:pt x="39344" y="103132"/>
                  </a:lnTo>
                  <a:lnTo>
                    <a:pt x="37377" y="103614"/>
                  </a:lnTo>
                  <a:cubicBezTo>
                    <a:pt x="37377" y="104096"/>
                    <a:pt x="35409" y="104096"/>
                    <a:pt x="35409" y="104096"/>
                  </a:cubicBezTo>
                  <a:cubicBezTo>
                    <a:pt x="35409" y="104096"/>
                    <a:pt x="35409" y="104096"/>
                    <a:pt x="35409" y="104096"/>
                  </a:cubicBezTo>
                  <a:lnTo>
                    <a:pt x="33442" y="104578"/>
                  </a:lnTo>
                  <a:lnTo>
                    <a:pt x="33442" y="104578"/>
                  </a:lnTo>
                  <a:cubicBezTo>
                    <a:pt x="33442" y="105060"/>
                    <a:pt x="31475" y="105060"/>
                    <a:pt x="31475" y="105060"/>
                  </a:cubicBezTo>
                  <a:cubicBezTo>
                    <a:pt x="27540" y="106987"/>
                    <a:pt x="25573" y="108433"/>
                    <a:pt x="23606" y="110361"/>
                  </a:cubicBezTo>
                  <a:cubicBezTo>
                    <a:pt x="23606" y="112771"/>
                    <a:pt x="27540" y="115180"/>
                    <a:pt x="35409" y="117108"/>
                  </a:cubicBezTo>
                  <a:cubicBezTo>
                    <a:pt x="41311" y="119036"/>
                    <a:pt x="51147" y="120000"/>
                    <a:pt x="60983" y="120000"/>
                  </a:cubicBezTo>
                  <a:cubicBezTo>
                    <a:pt x="70819" y="120000"/>
                    <a:pt x="80655" y="119036"/>
                    <a:pt x="86557" y="117108"/>
                  </a:cubicBezTo>
                  <a:cubicBezTo>
                    <a:pt x="94426" y="115662"/>
                    <a:pt x="98360" y="113253"/>
                    <a:pt x="98360" y="110843"/>
                  </a:cubicBezTo>
                  <a:lnTo>
                    <a:pt x="120000" y="106024"/>
                  </a:lnTo>
                  <a:close/>
                </a:path>
              </a:pathLst>
            </a:custGeom>
            <a:solidFill>
              <a:srgbClr val="E0301E"/>
            </a:solidFill>
            <a:ln>
              <a:noFill/>
            </a:ln>
          </p:spPr>
          <p:txBody>
            <a:bodyPr wrap="square" lIns="109789" tIns="54880" rIns="109789" bIns="54880" anchor="t" anchorCtr="0">
              <a:noAutofit/>
            </a:bodyPr>
            <a:lstStyle/>
            <a:p>
              <a:pPr>
                <a:buClr>
                  <a:srgbClr val="000000"/>
                </a:buClr>
                <a:buSzPct val="25000"/>
              </a:pPr>
              <a:endParaRPr sz="1681">
                <a:solidFill>
                  <a:srgbClr val="E0301E"/>
                </a:solidFill>
                <a:latin typeface="Arial"/>
                <a:ea typeface="Arial"/>
                <a:cs typeface="Arial"/>
                <a:sym typeface="Arial"/>
              </a:endParaRPr>
            </a:p>
          </p:txBody>
        </p:sp>
        <p:sp>
          <p:nvSpPr>
            <p:cNvPr id="86" name="Shape 5583"/>
            <p:cNvSpPr/>
            <p:nvPr/>
          </p:nvSpPr>
          <p:spPr>
            <a:xfrm>
              <a:off x="2855625" y="2751210"/>
              <a:ext cx="346500" cy="349800"/>
            </a:xfrm>
            <a:custGeom>
              <a:avLst/>
              <a:gdLst/>
              <a:ahLst/>
              <a:cxnLst/>
              <a:rect l="0" t="0" r="0" b="0"/>
              <a:pathLst>
                <a:path w="120000" h="120000" extrusionOk="0">
                  <a:moveTo>
                    <a:pt x="24390" y="88387"/>
                  </a:moveTo>
                  <a:lnTo>
                    <a:pt x="24390" y="88387"/>
                  </a:lnTo>
                  <a:lnTo>
                    <a:pt x="26341" y="87419"/>
                  </a:lnTo>
                  <a:cubicBezTo>
                    <a:pt x="26991" y="87741"/>
                    <a:pt x="27642" y="87741"/>
                    <a:pt x="28292" y="87741"/>
                  </a:cubicBezTo>
                  <a:cubicBezTo>
                    <a:pt x="28617" y="87741"/>
                    <a:pt x="29268" y="87741"/>
                    <a:pt x="29918" y="87741"/>
                  </a:cubicBezTo>
                  <a:cubicBezTo>
                    <a:pt x="29918" y="87741"/>
                    <a:pt x="30243" y="87419"/>
                    <a:pt x="30243" y="87419"/>
                  </a:cubicBezTo>
                  <a:lnTo>
                    <a:pt x="30243" y="87419"/>
                  </a:lnTo>
                  <a:lnTo>
                    <a:pt x="30894" y="87419"/>
                  </a:lnTo>
                  <a:cubicBezTo>
                    <a:pt x="30894" y="87419"/>
                    <a:pt x="30894" y="87096"/>
                    <a:pt x="30894" y="87096"/>
                  </a:cubicBezTo>
                  <a:cubicBezTo>
                    <a:pt x="30894" y="87096"/>
                    <a:pt x="30894" y="87096"/>
                    <a:pt x="30894" y="87096"/>
                  </a:cubicBezTo>
                  <a:lnTo>
                    <a:pt x="31544" y="86774"/>
                  </a:lnTo>
                  <a:lnTo>
                    <a:pt x="31544" y="86774"/>
                  </a:lnTo>
                  <a:cubicBezTo>
                    <a:pt x="31544" y="86774"/>
                    <a:pt x="31869" y="86774"/>
                    <a:pt x="31869" y="86774"/>
                  </a:cubicBezTo>
                  <a:cubicBezTo>
                    <a:pt x="32845" y="85806"/>
                    <a:pt x="33495" y="84838"/>
                    <a:pt x="34146" y="83870"/>
                  </a:cubicBezTo>
                  <a:cubicBezTo>
                    <a:pt x="34471" y="82258"/>
                    <a:pt x="34471" y="80645"/>
                    <a:pt x="33821" y="79032"/>
                  </a:cubicBezTo>
                  <a:cubicBezTo>
                    <a:pt x="33170" y="77419"/>
                    <a:pt x="31869" y="76451"/>
                    <a:pt x="30243" y="75806"/>
                  </a:cubicBezTo>
                  <a:cubicBezTo>
                    <a:pt x="28617" y="75483"/>
                    <a:pt x="26991" y="75483"/>
                    <a:pt x="25691" y="76129"/>
                  </a:cubicBezTo>
                  <a:cubicBezTo>
                    <a:pt x="24065" y="76774"/>
                    <a:pt x="23089" y="78064"/>
                    <a:pt x="22439" y="79677"/>
                  </a:cubicBezTo>
                  <a:lnTo>
                    <a:pt x="20162" y="80645"/>
                  </a:lnTo>
                  <a:lnTo>
                    <a:pt x="8780" y="74193"/>
                  </a:lnTo>
                  <a:lnTo>
                    <a:pt x="8780" y="66129"/>
                  </a:lnTo>
                  <a:lnTo>
                    <a:pt x="9430" y="66129"/>
                  </a:lnTo>
                  <a:cubicBezTo>
                    <a:pt x="10406" y="67096"/>
                    <a:pt x="11707" y="67741"/>
                    <a:pt x="13008" y="68064"/>
                  </a:cubicBezTo>
                  <a:lnTo>
                    <a:pt x="14634" y="68064"/>
                  </a:lnTo>
                  <a:lnTo>
                    <a:pt x="14634" y="68064"/>
                  </a:lnTo>
                  <a:cubicBezTo>
                    <a:pt x="17560" y="67741"/>
                    <a:pt x="20162" y="65161"/>
                    <a:pt x="20162" y="61935"/>
                  </a:cubicBezTo>
                  <a:cubicBezTo>
                    <a:pt x="20162" y="58387"/>
                    <a:pt x="17235" y="55806"/>
                    <a:pt x="13983" y="55806"/>
                  </a:cubicBezTo>
                  <a:cubicBezTo>
                    <a:pt x="12032" y="55806"/>
                    <a:pt x="10731" y="56451"/>
                    <a:pt x="9430" y="57419"/>
                  </a:cubicBezTo>
                  <a:lnTo>
                    <a:pt x="8780" y="57419"/>
                  </a:lnTo>
                  <a:lnTo>
                    <a:pt x="8780" y="48064"/>
                  </a:lnTo>
                  <a:lnTo>
                    <a:pt x="19837" y="41612"/>
                  </a:lnTo>
                  <a:lnTo>
                    <a:pt x="22439" y="42903"/>
                  </a:lnTo>
                  <a:cubicBezTo>
                    <a:pt x="22764" y="44193"/>
                    <a:pt x="23414" y="45161"/>
                    <a:pt x="24390" y="45806"/>
                  </a:cubicBezTo>
                  <a:cubicBezTo>
                    <a:pt x="24390" y="46129"/>
                    <a:pt x="24715" y="46129"/>
                    <a:pt x="24715" y="46129"/>
                  </a:cubicBezTo>
                  <a:lnTo>
                    <a:pt x="24715" y="46129"/>
                  </a:lnTo>
                  <a:lnTo>
                    <a:pt x="25365" y="46451"/>
                  </a:lnTo>
                  <a:cubicBezTo>
                    <a:pt x="25365" y="46451"/>
                    <a:pt x="25365" y="46451"/>
                    <a:pt x="25365" y="46451"/>
                  </a:cubicBezTo>
                  <a:cubicBezTo>
                    <a:pt x="25365" y="46451"/>
                    <a:pt x="25365" y="46451"/>
                    <a:pt x="25365" y="46774"/>
                  </a:cubicBezTo>
                  <a:lnTo>
                    <a:pt x="26016" y="46774"/>
                  </a:lnTo>
                  <a:lnTo>
                    <a:pt x="26016" y="46774"/>
                  </a:lnTo>
                  <a:cubicBezTo>
                    <a:pt x="26016" y="46774"/>
                    <a:pt x="26341" y="47096"/>
                    <a:pt x="26341" y="47096"/>
                  </a:cubicBezTo>
                  <a:cubicBezTo>
                    <a:pt x="26991" y="47096"/>
                    <a:pt x="27642" y="47419"/>
                    <a:pt x="28292" y="47419"/>
                  </a:cubicBezTo>
                  <a:cubicBezTo>
                    <a:pt x="28943" y="47419"/>
                    <a:pt x="29593" y="47096"/>
                    <a:pt x="29918" y="47096"/>
                  </a:cubicBezTo>
                  <a:cubicBezTo>
                    <a:pt x="31544" y="46774"/>
                    <a:pt x="32845" y="45483"/>
                    <a:pt x="33821" y="44193"/>
                  </a:cubicBezTo>
                  <a:cubicBezTo>
                    <a:pt x="34471" y="42580"/>
                    <a:pt x="34796" y="40967"/>
                    <a:pt x="34146" y="39354"/>
                  </a:cubicBezTo>
                  <a:cubicBezTo>
                    <a:pt x="33821" y="38064"/>
                    <a:pt x="32845" y="36451"/>
                    <a:pt x="31219" y="35806"/>
                  </a:cubicBezTo>
                  <a:cubicBezTo>
                    <a:pt x="29918" y="35161"/>
                    <a:pt x="28292" y="34838"/>
                    <a:pt x="26666" y="35161"/>
                  </a:cubicBezTo>
                  <a:lnTo>
                    <a:pt x="24390" y="33870"/>
                  </a:lnTo>
                  <a:lnTo>
                    <a:pt x="24390" y="23225"/>
                  </a:lnTo>
                  <a:lnTo>
                    <a:pt x="47154" y="10000"/>
                  </a:lnTo>
                  <a:lnTo>
                    <a:pt x="55609" y="14838"/>
                  </a:lnTo>
                  <a:lnTo>
                    <a:pt x="55609" y="57419"/>
                  </a:lnTo>
                  <a:lnTo>
                    <a:pt x="54634" y="57419"/>
                  </a:lnTo>
                  <a:cubicBezTo>
                    <a:pt x="53333" y="56451"/>
                    <a:pt x="52032" y="55806"/>
                    <a:pt x="50406" y="55806"/>
                  </a:cubicBezTo>
                  <a:cubicBezTo>
                    <a:pt x="46829" y="55806"/>
                    <a:pt x="44227" y="58387"/>
                    <a:pt x="44227" y="61935"/>
                  </a:cubicBezTo>
                  <a:cubicBezTo>
                    <a:pt x="44227" y="65161"/>
                    <a:pt x="46504" y="67741"/>
                    <a:pt x="49430" y="68064"/>
                  </a:cubicBezTo>
                  <a:lnTo>
                    <a:pt x="51056" y="68064"/>
                  </a:lnTo>
                  <a:lnTo>
                    <a:pt x="51056" y="68064"/>
                  </a:lnTo>
                  <a:cubicBezTo>
                    <a:pt x="52357" y="67741"/>
                    <a:pt x="53658" y="67096"/>
                    <a:pt x="54634" y="66129"/>
                  </a:cubicBezTo>
                  <a:lnTo>
                    <a:pt x="55609" y="66129"/>
                  </a:lnTo>
                  <a:lnTo>
                    <a:pt x="55609" y="105161"/>
                  </a:lnTo>
                  <a:lnTo>
                    <a:pt x="47154" y="110000"/>
                  </a:lnTo>
                  <a:lnTo>
                    <a:pt x="24390" y="97096"/>
                  </a:lnTo>
                  <a:lnTo>
                    <a:pt x="24390" y="88387"/>
                  </a:lnTo>
                  <a:close/>
                  <a:moveTo>
                    <a:pt x="97560" y="79677"/>
                  </a:moveTo>
                  <a:lnTo>
                    <a:pt x="97560" y="79677"/>
                  </a:lnTo>
                  <a:cubicBezTo>
                    <a:pt x="96910" y="78387"/>
                    <a:pt x="96260" y="77096"/>
                    <a:pt x="94959" y="76451"/>
                  </a:cubicBezTo>
                  <a:lnTo>
                    <a:pt x="94959" y="76451"/>
                  </a:lnTo>
                  <a:lnTo>
                    <a:pt x="93658" y="75806"/>
                  </a:lnTo>
                  <a:lnTo>
                    <a:pt x="93658" y="75806"/>
                  </a:lnTo>
                  <a:cubicBezTo>
                    <a:pt x="90731" y="74838"/>
                    <a:pt x="87479" y="76129"/>
                    <a:pt x="86178" y="79032"/>
                  </a:cubicBezTo>
                  <a:cubicBezTo>
                    <a:pt x="84552" y="82258"/>
                    <a:pt x="85853" y="85806"/>
                    <a:pt x="89105" y="87096"/>
                  </a:cubicBezTo>
                  <a:cubicBezTo>
                    <a:pt x="89756" y="87741"/>
                    <a:pt x="90731" y="87741"/>
                    <a:pt x="91707" y="87741"/>
                  </a:cubicBezTo>
                  <a:cubicBezTo>
                    <a:pt x="92357" y="87741"/>
                    <a:pt x="93008" y="87741"/>
                    <a:pt x="93658" y="87419"/>
                  </a:cubicBezTo>
                  <a:lnTo>
                    <a:pt x="95609" y="88387"/>
                  </a:lnTo>
                  <a:lnTo>
                    <a:pt x="95609" y="97096"/>
                  </a:lnTo>
                  <a:lnTo>
                    <a:pt x="72845" y="110000"/>
                  </a:lnTo>
                  <a:lnTo>
                    <a:pt x="64390" y="105161"/>
                  </a:lnTo>
                  <a:lnTo>
                    <a:pt x="64390" y="66129"/>
                  </a:lnTo>
                  <a:lnTo>
                    <a:pt x="65365" y="66129"/>
                  </a:lnTo>
                  <a:cubicBezTo>
                    <a:pt x="66341" y="67419"/>
                    <a:pt x="67967" y="68064"/>
                    <a:pt x="69593" y="68064"/>
                  </a:cubicBezTo>
                  <a:cubicBezTo>
                    <a:pt x="73170" y="68064"/>
                    <a:pt x="75772" y="65161"/>
                    <a:pt x="75772" y="61935"/>
                  </a:cubicBezTo>
                  <a:cubicBezTo>
                    <a:pt x="75772" y="58709"/>
                    <a:pt x="73495" y="56129"/>
                    <a:pt x="70243" y="55806"/>
                  </a:cubicBezTo>
                  <a:lnTo>
                    <a:pt x="68943" y="55806"/>
                  </a:lnTo>
                  <a:lnTo>
                    <a:pt x="68943" y="55806"/>
                  </a:lnTo>
                  <a:cubicBezTo>
                    <a:pt x="67642" y="55806"/>
                    <a:pt x="66341" y="56451"/>
                    <a:pt x="65365" y="57419"/>
                  </a:cubicBezTo>
                  <a:lnTo>
                    <a:pt x="64390" y="57419"/>
                  </a:lnTo>
                  <a:lnTo>
                    <a:pt x="64390" y="14838"/>
                  </a:lnTo>
                  <a:lnTo>
                    <a:pt x="72845" y="10000"/>
                  </a:lnTo>
                  <a:lnTo>
                    <a:pt x="95609" y="23225"/>
                  </a:lnTo>
                  <a:lnTo>
                    <a:pt x="95609" y="33870"/>
                  </a:lnTo>
                  <a:lnTo>
                    <a:pt x="93333" y="35161"/>
                  </a:lnTo>
                  <a:cubicBezTo>
                    <a:pt x="92032" y="34838"/>
                    <a:pt x="90731" y="34838"/>
                    <a:pt x="89756" y="35483"/>
                  </a:cubicBezTo>
                  <a:cubicBezTo>
                    <a:pt x="89430" y="35483"/>
                    <a:pt x="89430" y="35483"/>
                    <a:pt x="89105" y="35483"/>
                  </a:cubicBezTo>
                  <a:lnTo>
                    <a:pt x="89105" y="35483"/>
                  </a:lnTo>
                  <a:lnTo>
                    <a:pt x="88780" y="35806"/>
                  </a:lnTo>
                  <a:cubicBezTo>
                    <a:pt x="88780" y="35806"/>
                    <a:pt x="88780" y="35806"/>
                    <a:pt x="88455" y="35806"/>
                  </a:cubicBezTo>
                  <a:cubicBezTo>
                    <a:pt x="88455" y="35806"/>
                    <a:pt x="88455" y="35806"/>
                    <a:pt x="88455" y="35806"/>
                  </a:cubicBezTo>
                  <a:lnTo>
                    <a:pt x="88130" y="36129"/>
                  </a:lnTo>
                  <a:lnTo>
                    <a:pt x="88130" y="36129"/>
                  </a:lnTo>
                  <a:cubicBezTo>
                    <a:pt x="87804" y="36129"/>
                    <a:pt x="87804" y="36451"/>
                    <a:pt x="87804" y="36451"/>
                  </a:cubicBezTo>
                  <a:cubicBezTo>
                    <a:pt x="86829" y="37096"/>
                    <a:pt x="85853" y="38387"/>
                    <a:pt x="85528" y="39354"/>
                  </a:cubicBezTo>
                  <a:cubicBezTo>
                    <a:pt x="85203" y="40967"/>
                    <a:pt x="85528" y="42580"/>
                    <a:pt x="86178" y="44193"/>
                  </a:cubicBezTo>
                  <a:cubicBezTo>
                    <a:pt x="86829" y="45483"/>
                    <a:pt x="88455" y="46774"/>
                    <a:pt x="89756" y="47096"/>
                  </a:cubicBezTo>
                  <a:cubicBezTo>
                    <a:pt x="90406" y="47096"/>
                    <a:pt x="91056" y="47419"/>
                    <a:pt x="91707" y="47419"/>
                  </a:cubicBezTo>
                  <a:cubicBezTo>
                    <a:pt x="92682" y="47419"/>
                    <a:pt x="93658" y="47096"/>
                    <a:pt x="94634" y="46451"/>
                  </a:cubicBezTo>
                  <a:cubicBezTo>
                    <a:pt x="95934" y="45806"/>
                    <a:pt x="96910" y="44516"/>
                    <a:pt x="97560" y="42903"/>
                  </a:cubicBezTo>
                  <a:lnTo>
                    <a:pt x="99837" y="41612"/>
                  </a:lnTo>
                  <a:lnTo>
                    <a:pt x="111219" y="48064"/>
                  </a:lnTo>
                  <a:lnTo>
                    <a:pt x="111219" y="57419"/>
                  </a:lnTo>
                  <a:lnTo>
                    <a:pt x="110243" y="57419"/>
                  </a:lnTo>
                  <a:cubicBezTo>
                    <a:pt x="109268" y="56451"/>
                    <a:pt x="108292" y="55806"/>
                    <a:pt x="106666" y="55806"/>
                  </a:cubicBezTo>
                  <a:lnTo>
                    <a:pt x="105365" y="55806"/>
                  </a:lnTo>
                  <a:lnTo>
                    <a:pt x="105365" y="55806"/>
                  </a:lnTo>
                  <a:cubicBezTo>
                    <a:pt x="102439" y="56129"/>
                    <a:pt x="99837" y="58709"/>
                    <a:pt x="99837" y="61935"/>
                  </a:cubicBezTo>
                  <a:cubicBezTo>
                    <a:pt x="99837" y="65161"/>
                    <a:pt x="102764" y="68064"/>
                    <a:pt x="106016" y="68064"/>
                  </a:cubicBezTo>
                  <a:cubicBezTo>
                    <a:pt x="107642" y="68064"/>
                    <a:pt x="109268" y="67419"/>
                    <a:pt x="110569" y="66129"/>
                  </a:cubicBezTo>
                  <a:lnTo>
                    <a:pt x="111219" y="66129"/>
                  </a:lnTo>
                  <a:lnTo>
                    <a:pt x="111219" y="74193"/>
                  </a:lnTo>
                  <a:lnTo>
                    <a:pt x="99837" y="80645"/>
                  </a:lnTo>
                  <a:lnTo>
                    <a:pt x="97560" y="79677"/>
                  </a:lnTo>
                  <a:close/>
                  <a:moveTo>
                    <a:pt x="104390" y="34193"/>
                  </a:moveTo>
                  <a:lnTo>
                    <a:pt x="104390" y="34193"/>
                  </a:lnTo>
                  <a:lnTo>
                    <a:pt x="104390" y="18064"/>
                  </a:lnTo>
                  <a:lnTo>
                    <a:pt x="72845" y="0"/>
                  </a:lnTo>
                  <a:lnTo>
                    <a:pt x="59837" y="7419"/>
                  </a:lnTo>
                  <a:lnTo>
                    <a:pt x="47154" y="0"/>
                  </a:lnTo>
                  <a:lnTo>
                    <a:pt x="15609" y="18064"/>
                  </a:lnTo>
                  <a:lnTo>
                    <a:pt x="15609" y="34193"/>
                  </a:lnTo>
                  <a:lnTo>
                    <a:pt x="0" y="42903"/>
                  </a:lnTo>
                  <a:lnTo>
                    <a:pt x="0" y="79354"/>
                  </a:lnTo>
                  <a:lnTo>
                    <a:pt x="15609" y="88064"/>
                  </a:lnTo>
                  <a:lnTo>
                    <a:pt x="15609" y="101935"/>
                  </a:lnTo>
                  <a:lnTo>
                    <a:pt x="47154" y="120000"/>
                  </a:lnTo>
                  <a:lnTo>
                    <a:pt x="59837" y="112580"/>
                  </a:lnTo>
                  <a:lnTo>
                    <a:pt x="72845" y="120000"/>
                  </a:lnTo>
                  <a:lnTo>
                    <a:pt x="104390" y="101935"/>
                  </a:lnTo>
                  <a:lnTo>
                    <a:pt x="104390" y="88064"/>
                  </a:lnTo>
                  <a:lnTo>
                    <a:pt x="120000" y="79354"/>
                  </a:lnTo>
                  <a:lnTo>
                    <a:pt x="120000" y="42903"/>
                  </a:lnTo>
                  <a:lnTo>
                    <a:pt x="104390" y="34193"/>
                  </a:lnTo>
                  <a:close/>
                </a:path>
              </a:pathLst>
            </a:custGeom>
            <a:solidFill>
              <a:srgbClr val="E0301E"/>
            </a:solidFill>
            <a:ln>
              <a:noFill/>
            </a:ln>
          </p:spPr>
          <p:txBody>
            <a:bodyPr wrap="square" lIns="109789" tIns="54880" rIns="109789" bIns="54880" anchor="t" anchorCtr="0">
              <a:noAutofit/>
            </a:bodyPr>
            <a:lstStyle/>
            <a:p>
              <a:pPr>
                <a:buClr>
                  <a:srgbClr val="000000"/>
                </a:buClr>
                <a:buSzPct val="25000"/>
              </a:pPr>
              <a:endParaRPr sz="1681">
                <a:solidFill>
                  <a:srgbClr val="E0301E"/>
                </a:solidFill>
                <a:latin typeface="Arial"/>
                <a:ea typeface="Arial"/>
                <a:cs typeface="Arial"/>
                <a:sym typeface="Arial"/>
              </a:endParaRPr>
            </a:p>
          </p:txBody>
        </p:sp>
        <p:sp>
          <p:nvSpPr>
            <p:cNvPr id="87" name="Shape 5584"/>
            <p:cNvSpPr/>
            <p:nvPr/>
          </p:nvSpPr>
          <p:spPr>
            <a:xfrm>
              <a:off x="3061716" y="2813662"/>
              <a:ext cx="57900" cy="234300"/>
            </a:xfrm>
            <a:custGeom>
              <a:avLst/>
              <a:gdLst/>
              <a:ahLst/>
              <a:cxnLst/>
              <a:rect l="0" t="0" r="0" b="0"/>
              <a:pathLst>
                <a:path w="120000" h="120000" extrusionOk="0">
                  <a:moveTo>
                    <a:pt x="53114" y="18313"/>
                  </a:moveTo>
                  <a:lnTo>
                    <a:pt x="53114" y="18313"/>
                  </a:lnTo>
                  <a:cubicBezTo>
                    <a:pt x="53114" y="18313"/>
                    <a:pt x="55081" y="18313"/>
                    <a:pt x="57049" y="18313"/>
                  </a:cubicBezTo>
                  <a:cubicBezTo>
                    <a:pt x="64918" y="18313"/>
                    <a:pt x="72786" y="17831"/>
                    <a:pt x="78688" y="16385"/>
                  </a:cubicBezTo>
                  <a:cubicBezTo>
                    <a:pt x="86557" y="14939"/>
                    <a:pt x="92459" y="13012"/>
                    <a:pt x="92459" y="10602"/>
                  </a:cubicBezTo>
                  <a:cubicBezTo>
                    <a:pt x="94426" y="8192"/>
                    <a:pt x="92459" y="5783"/>
                    <a:pt x="84590" y="3855"/>
                  </a:cubicBezTo>
                  <a:cubicBezTo>
                    <a:pt x="78688" y="1927"/>
                    <a:pt x="70819" y="481"/>
                    <a:pt x="60983" y="0"/>
                  </a:cubicBezTo>
                  <a:cubicBezTo>
                    <a:pt x="53114" y="0"/>
                    <a:pt x="43278" y="481"/>
                    <a:pt x="37377" y="1445"/>
                  </a:cubicBezTo>
                  <a:lnTo>
                    <a:pt x="37377" y="1445"/>
                  </a:lnTo>
                  <a:lnTo>
                    <a:pt x="29508" y="2409"/>
                  </a:lnTo>
                  <a:lnTo>
                    <a:pt x="29508" y="2409"/>
                  </a:lnTo>
                  <a:cubicBezTo>
                    <a:pt x="23606" y="3855"/>
                    <a:pt x="19672" y="5783"/>
                    <a:pt x="19672" y="8192"/>
                  </a:cubicBezTo>
                  <a:lnTo>
                    <a:pt x="0" y="11566"/>
                  </a:lnTo>
                  <a:lnTo>
                    <a:pt x="0" y="41445"/>
                  </a:lnTo>
                  <a:lnTo>
                    <a:pt x="66885" y="52530"/>
                  </a:lnTo>
                  <a:lnTo>
                    <a:pt x="66885" y="67951"/>
                  </a:lnTo>
                  <a:lnTo>
                    <a:pt x="0" y="75180"/>
                  </a:lnTo>
                  <a:lnTo>
                    <a:pt x="0" y="106024"/>
                  </a:lnTo>
                  <a:lnTo>
                    <a:pt x="21639" y="110843"/>
                  </a:lnTo>
                  <a:cubicBezTo>
                    <a:pt x="21639" y="112771"/>
                    <a:pt x="23606" y="114216"/>
                    <a:pt x="27540" y="116144"/>
                  </a:cubicBezTo>
                  <a:cubicBezTo>
                    <a:pt x="27540" y="116144"/>
                    <a:pt x="29508" y="116144"/>
                    <a:pt x="29508" y="116626"/>
                  </a:cubicBezTo>
                  <a:lnTo>
                    <a:pt x="29508" y="116626"/>
                  </a:lnTo>
                  <a:lnTo>
                    <a:pt x="31475" y="117108"/>
                  </a:lnTo>
                  <a:cubicBezTo>
                    <a:pt x="31475" y="117108"/>
                    <a:pt x="31475" y="117108"/>
                    <a:pt x="31475" y="117108"/>
                  </a:cubicBezTo>
                  <a:lnTo>
                    <a:pt x="31475" y="117108"/>
                  </a:lnTo>
                  <a:cubicBezTo>
                    <a:pt x="31475" y="117108"/>
                    <a:pt x="33442" y="117108"/>
                    <a:pt x="33442" y="117590"/>
                  </a:cubicBezTo>
                  <a:lnTo>
                    <a:pt x="35409" y="118072"/>
                  </a:lnTo>
                  <a:lnTo>
                    <a:pt x="35409" y="118072"/>
                  </a:lnTo>
                  <a:cubicBezTo>
                    <a:pt x="35409" y="118072"/>
                    <a:pt x="37377" y="118072"/>
                    <a:pt x="37377" y="118072"/>
                  </a:cubicBezTo>
                  <a:cubicBezTo>
                    <a:pt x="43278" y="119036"/>
                    <a:pt x="51147" y="120000"/>
                    <a:pt x="57049" y="120000"/>
                  </a:cubicBezTo>
                  <a:cubicBezTo>
                    <a:pt x="66885" y="120000"/>
                    <a:pt x="76721" y="119036"/>
                    <a:pt x="84590" y="117108"/>
                  </a:cubicBezTo>
                  <a:cubicBezTo>
                    <a:pt x="98360" y="113253"/>
                    <a:pt x="98360" y="107469"/>
                    <a:pt x="82622" y="104096"/>
                  </a:cubicBezTo>
                  <a:cubicBezTo>
                    <a:pt x="76721" y="102168"/>
                    <a:pt x="66885" y="101686"/>
                    <a:pt x="57049" y="101686"/>
                  </a:cubicBezTo>
                  <a:lnTo>
                    <a:pt x="53114" y="100240"/>
                  </a:lnTo>
                  <a:lnTo>
                    <a:pt x="53114" y="83855"/>
                  </a:lnTo>
                  <a:lnTo>
                    <a:pt x="120000" y="76144"/>
                  </a:lnTo>
                  <a:lnTo>
                    <a:pt x="120000" y="45301"/>
                  </a:lnTo>
                  <a:lnTo>
                    <a:pt x="53114" y="34216"/>
                  </a:lnTo>
                  <a:lnTo>
                    <a:pt x="53114" y="18313"/>
                  </a:lnTo>
                  <a:close/>
                </a:path>
              </a:pathLst>
            </a:custGeom>
            <a:solidFill>
              <a:srgbClr val="E0301E"/>
            </a:solidFill>
            <a:ln>
              <a:noFill/>
            </a:ln>
          </p:spPr>
          <p:txBody>
            <a:bodyPr wrap="square" lIns="109789" tIns="54880" rIns="109789" bIns="54880" anchor="t" anchorCtr="0">
              <a:noAutofit/>
            </a:bodyPr>
            <a:lstStyle/>
            <a:p>
              <a:pPr>
                <a:buClr>
                  <a:srgbClr val="000000"/>
                </a:buClr>
                <a:buSzPct val="25000"/>
              </a:pPr>
              <a:endParaRPr sz="1681">
                <a:solidFill>
                  <a:srgbClr val="E0301E"/>
                </a:solidFill>
                <a:latin typeface="Arial"/>
                <a:ea typeface="Arial"/>
                <a:cs typeface="Arial"/>
                <a:sym typeface="Arial"/>
              </a:endParaRPr>
            </a:p>
          </p:txBody>
        </p:sp>
      </p:grpSp>
      <p:grpSp>
        <p:nvGrpSpPr>
          <p:cNvPr id="88" name="Shape 5581"/>
          <p:cNvGrpSpPr/>
          <p:nvPr/>
        </p:nvGrpSpPr>
        <p:grpSpPr>
          <a:xfrm>
            <a:off x="6518877" y="2493711"/>
            <a:ext cx="471663" cy="476154"/>
            <a:chOff x="2855625" y="2751210"/>
            <a:chExt cx="346500" cy="349800"/>
          </a:xfrm>
        </p:grpSpPr>
        <p:sp>
          <p:nvSpPr>
            <p:cNvPr id="89" name="Shape 5582"/>
            <p:cNvSpPr/>
            <p:nvPr/>
          </p:nvSpPr>
          <p:spPr>
            <a:xfrm>
              <a:off x="2938373" y="2813662"/>
              <a:ext cx="57900" cy="234300"/>
            </a:xfrm>
            <a:custGeom>
              <a:avLst/>
              <a:gdLst/>
              <a:ahLst/>
              <a:cxnLst/>
              <a:rect l="0" t="0" r="0" b="0"/>
              <a:pathLst>
                <a:path w="120000" h="120000" extrusionOk="0">
                  <a:moveTo>
                    <a:pt x="120000" y="106024"/>
                  </a:moveTo>
                  <a:lnTo>
                    <a:pt x="120000" y="106024"/>
                  </a:lnTo>
                  <a:lnTo>
                    <a:pt x="120000" y="75180"/>
                  </a:lnTo>
                  <a:lnTo>
                    <a:pt x="53114" y="67951"/>
                  </a:lnTo>
                  <a:lnTo>
                    <a:pt x="53114" y="52530"/>
                  </a:lnTo>
                  <a:lnTo>
                    <a:pt x="120000" y="41445"/>
                  </a:lnTo>
                  <a:lnTo>
                    <a:pt x="120000" y="11566"/>
                  </a:lnTo>
                  <a:lnTo>
                    <a:pt x="100327" y="8192"/>
                  </a:lnTo>
                  <a:cubicBezTo>
                    <a:pt x="98360" y="5783"/>
                    <a:pt x="94426" y="3373"/>
                    <a:pt x="86557" y="1927"/>
                  </a:cubicBezTo>
                  <a:cubicBezTo>
                    <a:pt x="78688" y="481"/>
                    <a:pt x="68852" y="0"/>
                    <a:pt x="59016" y="0"/>
                  </a:cubicBezTo>
                  <a:cubicBezTo>
                    <a:pt x="49180" y="481"/>
                    <a:pt x="39344" y="1927"/>
                    <a:pt x="33442" y="3855"/>
                  </a:cubicBezTo>
                  <a:cubicBezTo>
                    <a:pt x="23606" y="7228"/>
                    <a:pt x="23606" y="12048"/>
                    <a:pt x="35409" y="15421"/>
                  </a:cubicBezTo>
                  <a:cubicBezTo>
                    <a:pt x="35409" y="15421"/>
                    <a:pt x="37377" y="15903"/>
                    <a:pt x="37377" y="15903"/>
                  </a:cubicBezTo>
                  <a:lnTo>
                    <a:pt x="37377" y="15903"/>
                  </a:lnTo>
                  <a:lnTo>
                    <a:pt x="39344" y="16385"/>
                  </a:lnTo>
                  <a:cubicBezTo>
                    <a:pt x="39344" y="16385"/>
                    <a:pt x="41311" y="16385"/>
                    <a:pt x="41311" y="16385"/>
                  </a:cubicBezTo>
                  <a:lnTo>
                    <a:pt x="41311" y="16385"/>
                  </a:lnTo>
                  <a:cubicBezTo>
                    <a:pt x="41311" y="16385"/>
                    <a:pt x="41311" y="16385"/>
                    <a:pt x="41311" y="16385"/>
                  </a:cubicBezTo>
                  <a:cubicBezTo>
                    <a:pt x="41311" y="16385"/>
                    <a:pt x="41311" y="16385"/>
                    <a:pt x="41311" y="16867"/>
                  </a:cubicBezTo>
                  <a:lnTo>
                    <a:pt x="43278" y="16867"/>
                  </a:lnTo>
                  <a:lnTo>
                    <a:pt x="43278" y="16867"/>
                  </a:lnTo>
                  <a:cubicBezTo>
                    <a:pt x="45245" y="17349"/>
                    <a:pt x="45245" y="17349"/>
                    <a:pt x="47213" y="17349"/>
                  </a:cubicBezTo>
                  <a:cubicBezTo>
                    <a:pt x="51147" y="17831"/>
                    <a:pt x="57049" y="18313"/>
                    <a:pt x="62950" y="18313"/>
                  </a:cubicBezTo>
                  <a:cubicBezTo>
                    <a:pt x="64918" y="18313"/>
                    <a:pt x="64918" y="18313"/>
                    <a:pt x="66885" y="18313"/>
                  </a:cubicBezTo>
                  <a:lnTo>
                    <a:pt x="66885" y="34216"/>
                  </a:lnTo>
                  <a:lnTo>
                    <a:pt x="0" y="45301"/>
                  </a:lnTo>
                  <a:lnTo>
                    <a:pt x="0" y="76144"/>
                  </a:lnTo>
                  <a:lnTo>
                    <a:pt x="66885" y="83855"/>
                  </a:lnTo>
                  <a:lnTo>
                    <a:pt x="66885" y="100240"/>
                  </a:lnTo>
                  <a:lnTo>
                    <a:pt x="62950" y="101686"/>
                  </a:lnTo>
                  <a:cubicBezTo>
                    <a:pt x="55081" y="101204"/>
                    <a:pt x="47213" y="102168"/>
                    <a:pt x="41311" y="103132"/>
                  </a:cubicBezTo>
                  <a:cubicBezTo>
                    <a:pt x="41311" y="103132"/>
                    <a:pt x="39344" y="103132"/>
                    <a:pt x="39344" y="103132"/>
                  </a:cubicBezTo>
                  <a:lnTo>
                    <a:pt x="39344" y="103132"/>
                  </a:lnTo>
                  <a:lnTo>
                    <a:pt x="37377" y="103614"/>
                  </a:lnTo>
                  <a:cubicBezTo>
                    <a:pt x="37377" y="104096"/>
                    <a:pt x="35409" y="104096"/>
                    <a:pt x="35409" y="104096"/>
                  </a:cubicBezTo>
                  <a:cubicBezTo>
                    <a:pt x="35409" y="104096"/>
                    <a:pt x="35409" y="104096"/>
                    <a:pt x="35409" y="104096"/>
                  </a:cubicBezTo>
                  <a:lnTo>
                    <a:pt x="33442" y="104578"/>
                  </a:lnTo>
                  <a:lnTo>
                    <a:pt x="33442" y="104578"/>
                  </a:lnTo>
                  <a:cubicBezTo>
                    <a:pt x="33442" y="105060"/>
                    <a:pt x="31475" y="105060"/>
                    <a:pt x="31475" y="105060"/>
                  </a:cubicBezTo>
                  <a:cubicBezTo>
                    <a:pt x="27540" y="106987"/>
                    <a:pt x="25573" y="108433"/>
                    <a:pt x="23606" y="110361"/>
                  </a:cubicBezTo>
                  <a:cubicBezTo>
                    <a:pt x="23606" y="112771"/>
                    <a:pt x="27540" y="115180"/>
                    <a:pt x="35409" y="117108"/>
                  </a:cubicBezTo>
                  <a:cubicBezTo>
                    <a:pt x="41311" y="119036"/>
                    <a:pt x="51147" y="120000"/>
                    <a:pt x="60983" y="120000"/>
                  </a:cubicBezTo>
                  <a:cubicBezTo>
                    <a:pt x="70819" y="120000"/>
                    <a:pt x="80655" y="119036"/>
                    <a:pt x="86557" y="117108"/>
                  </a:cubicBezTo>
                  <a:cubicBezTo>
                    <a:pt x="94426" y="115662"/>
                    <a:pt x="98360" y="113253"/>
                    <a:pt x="98360" y="110843"/>
                  </a:cubicBezTo>
                  <a:lnTo>
                    <a:pt x="120000" y="106024"/>
                  </a:lnTo>
                  <a:close/>
                </a:path>
              </a:pathLst>
            </a:custGeom>
            <a:solidFill>
              <a:srgbClr val="E0301E"/>
            </a:solidFill>
            <a:ln>
              <a:noFill/>
            </a:ln>
          </p:spPr>
          <p:txBody>
            <a:bodyPr wrap="square" lIns="109789" tIns="54880" rIns="109789" bIns="54880" anchor="t" anchorCtr="0">
              <a:noAutofit/>
            </a:bodyPr>
            <a:lstStyle/>
            <a:p>
              <a:pPr>
                <a:buClr>
                  <a:srgbClr val="000000"/>
                </a:buClr>
                <a:buSzPct val="25000"/>
              </a:pPr>
              <a:endParaRPr sz="1681">
                <a:solidFill>
                  <a:srgbClr val="E0301E"/>
                </a:solidFill>
                <a:latin typeface="Arial"/>
                <a:ea typeface="Arial"/>
                <a:cs typeface="Arial"/>
                <a:sym typeface="Arial"/>
              </a:endParaRPr>
            </a:p>
          </p:txBody>
        </p:sp>
        <p:sp>
          <p:nvSpPr>
            <p:cNvPr id="90" name="Shape 5583"/>
            <p:cNvSpPr/>
            <p:nvPr/>
          </p:nvSpPr>
          <p:spPr>
            <a:xfrm>
              <a:off x="2855625" y="2751210"/>
              <a:ext cx="346500" cy="349800"/>
            </a:xfrm>
            <a:custGeom>
              <a:avLst/>
              <a:gdLst/>
              <a:ahLst/>
              <a:cxnLst/>
              <a:rect l="0" t="0" r="0" b="0"/>
              <a:pathLst>
                <a:path w="120000" h="120000" extrusionOk="0">
                  <a:moveTo>
                    <a:pt x="24390" y="88387"/>
                  </a:moveTo>
                  <a:lnTo>
                    <a:pt x="24390" y="88387"/>
                  </a:lnTo>
                  <a:lnTo>
                    <a:pt x="26341" y="87419"/>
                  </a:lnTo>
                  <a:cubicBezTo>
                    <a:pt x="26991" y="87741"/>
                    <a:pt x="27642" y="87741"/>
                    <a:pt x="28292" y="87741"/>
                  </a:cubicBezTo>
                  <a:cubicBezTo>
                    <a:pt x="28617" y="87741"/>
                    <a:pt x="29268" y="87741"/>
                    <a:pt x="29918" y="87741"/>
                  </a:cubicBezTo>
                  <a:cubicBezTo>
                    <a:pt x="29918" y="87741"/>
                    <a:pt x="30243" y="87419"/>
                    <a:pt x="30243" y="87419"/>
                  </a:cubicBezTo>
                  <a:lnTo>
                    <a:pt x="30243" y="87419"/>
                  </a:lnTo>
                  <a:lnTo>
                    <a:pt x="30894" y="87419"/>
                  </a:lnTo>
                  <a:cubicBezTo>
                    <a:pt x="30894" y="87419"/>
                    <a:pt x="30894" y="87096"/>
                    <a:pt x="30894" y="87096"/>
                  </a:cubicBezTo>
                  <a:cubicBezTo>
                    <a:pt x="30894" y="87096"/>
                    <a:pt x="30894" y="87096"/>
                    <a:pt x="30894" y="87096"/>
                  </a:cubicBezTo>
                  <a:lnTo>
                    <a:pt x="31544" y="86774"/>
                  </a:lnTo>
                  <a:lnTo>
                    <a:pt x="31544" y="86774"/>
                  </a:lnTo>
                  <a:cubicBezTo>
                    <a:pt x="31544" y="86774"/>
                    <a:pt x="31869" y="86774"/>
                    <a:pt x="31869" y="86774"/>
                  </a:cubicBezTo>
                  <a:cubicBezTo>
                    <a:pt x="32845" y="85806"/>
                    <a:pt x="33495" y="84838"/>
                    <a:pt x="34146" y="83870"/>
                  </a:cubicBezTo>
                  <a:cubicBezTo>
                    <a:pt x="34471" y="82258"/>
                    <a:pt x="34471" y="80645"/>
                    <a:pt x="33821" y="79032"/>
                  </a:cubicBezTo>
                  <a:cubicBezTo>
                    <a:pt x="33170" y="77419"/>
                    <a:pt x="31869" y="76451"/>
                    <a:pt x="30243" y="75806"/>
                  </a:cubicBezTo>
                  <a:cubicBezTo>
                    <a:pt x="28617" y="75483"/>
                    <a:pt x="26991" y="75483"/>
                    <a:pt x="25691" y="76129"/>
                  </a:cubicBezTo>
                  <a:cubicBezTo>
                    <a:pt x="24065" y="76774"/>
                    <a:pt x="23089" y="78064"/>
                    <a:pt x="22439" y="79677"/>
                  </a:cubicBezTo>
                  <a:lnTo>
                    <a:pt x="20162" y="80645"/>
                  </a:lnTo>
                  <a:lnTo>
                    <a:pt x="8780" y="74193"/>
                  </a:lnTo>
                  <a:lnTo>
                    <a:pt x="8780" y="66129"/>
                  </a:lnTo>
                  <a:lnTo>
                    <a:pt x="9430" y="66129"/>
                  </a:lnTo>
                  <a:cubicBezTo>
                    <a:pt x="10406" y="67096"/>
                    <a:pt x="11707" y="67741"/>
                    <a:pt x="13008" y="68064"/>
                  </a:cubicBezTo>
                  <a:lnTo>
                    <a:pt x="14634" y="68064"/>
                  </a:lnTo>
                  <a:lnTo>
                    <a:pt x="14634" y="68064"/>
                  </a:lnTo>
                  <a:cubicBezTo>
                    <a:pt x="17560" y="67741"/>
                    <a:pt x="20162" y="65161"/>
                    <a:pt x="20162" y="61935"/>
                  </a:cubicBezTo>
                  <a:cubicBezTo>
                    <a:pt x="20162" y="58387"/>
                    <a:pt x="17235" y="55806"/>
                    <a:pt x="13983" y="55806"/>
                  </a:cubicBezTo>
                  <a:cubicBezTo>
                    <a:pt x="12032" y="55806"/>
                    <a:pt x="10731" y="56451"/>
                    <a:pt x="9430" y="57419"/>
                  </a:cubicBezTo>
                  <a:lnTo>
                    <a:pt x="8780" y="57419"/>
                  </a:lnTo>
                  <a:lnTo>
                    <a:pt x="8780" y="48064"/>
                  </a:lnTo>
                  <a:lnTo>
                    <a:pt x="19837" y="41612"/>
                  </a:lnTo>
                  <a:lnTo>
                    <a:pt x="22439" y="42903"/>
                  </a:lnTo>
                  <a:cubicBezTo>
                    <a:pt x="22764" y="44193"/>
                    <a:pt x="23414" y="45161"/>
                    <a:pt x="24390" y="45806"/>
                  </a:cubicBezTo>
                  <a:cubicBezTo>
                    <a:pt x="24390" y="46129"/>
                    <a:pt x="24715" y="46129"/>
                    <a:pt x="24715" y="46129"/>
                  </a:cubicBezTo>
                  <a:lnTo>
                    <a:pt x="24715" y="46129"/>
                  </a:lnTo>
                  <a:lnTo>
                    <a:pt x="25365" y="46451"/>
                  </a:lnTo>
                  <a:cubicBezTo>
                    <a:pt x="25365" y="46451"/>
                    <a:pt x="25365" y="46451"/>
                    <a:pt x="25365" y="46451"/>
                  </a:cubicBezTo>
                  <a:cubicBezTo>
                    <a:pt x="25365" y="46451"/>
                    <a:pt x="25365" y="46451"/>
                    <a:pt x="25365" y="46774"/>
                  </a:cubicBezTo>
                  <a:lnTo>
                    <a:pt x="26016" y="46774"/>
                  </a:lnTo>
                  <a:lnTo>
                    <a:pt x="26016" y="46774"/>
                  </a:lnTo>
                  <a:cubicBezTo>
                    <a:pt x="26016" y="46774"/>
                    <a:pt x="26341" y="47096"/>
                    <a:pt x="26341" y="47096"/>
                  </a:cubicBezTo>
                  <a:cubicBezTo>
                    <a:pt x="26991" y="47096"/>
                    <a:pt x="27642" y="47419"/>
                    <a:pt x="28292" y="47419"/>
                  </a:cubicBezTo>
                  <a:cubicBezTo>
                    <a:pt x="28943" y="47419"/>
                    <a:pt x="29593" y="47096"/>
                    <a:pt x="29918" y="47096"/>
                  </a:cubicBezTo>
                  <a:cubicBezTo>
                    <a:pt x="31544" y="46774"/>
                    <a:pt x="32845" y="45483"/>
                    <a:pt x="33821" y="44193"/>
                  </a:cubicBezTo>
                  <a:cubicBezTo>
                    <a:pt x="34471" y="42580"/>
                    <a:pt x="34796" y="40967"/>
                    <a:pt x="34146" y="39354"/>
                  </a:cubicBezTo>
                  <a:cubicBezTo>
                    <a:pt x="33821" y="38064"/>
                    <a:pt x="32845" y="36451"/>
                    <a:pt x="31219" y="35806"/>
                  </a:cubicBezTo>
                  <a:cubicBezTo>
                    <a:pt x="29918" y="35161"/>
                    <a:pt x="28292" y="34838"/>
                    <a:pt x="26666" y="35161"/>
                  </a:cubicBezTo>
                  <a:lnTo>
                    <a:pt x="24390" y="33870"/>
                  </a:lnTo>
                  <a:lnTo>
                    <a:pt x="24390" y="23225"/>
                  </a:lnTo>
                  <a:lnTo>
                    <a:pt x="47154" y="10000"/>
                  </a:lnTo>
                  <a:lnTo>
                    <a:pt x="55609" y="14838"/>
                  </a:lnTo>
                  <a:lnTo>
                    <a:pt x="55609" y="57419"/>
                  </a:lnTo>
                  <a:lnTo>
                    <a:pt x="54634" y="57419"/>
                  </a:lnTo>
                  <a:cubicBezTo>
                    <a:pt x="53333" y="56451"/>
                    <a:pt x="52032" y="55806"/>
                    <a:pt x="50406" y="55806"/>
                  </a:cubicBezTo>
                  <a:cubicBezTo>
                    <a:pt x="46829" y="55806"/>
                    <a:pt x="44227" y="58387"/>
                    <a:pt x="44227" y="61935"/>
                  </a:cubicBezTo>
                  <a:cubicBezTo>
                    <a:pt x="44227" y="65161"/>
                    <a:pt x="46504" y="67741"/>
                    <a:pt x="49430" y="68064"/>
                  </a:cubicBezTo>
                  <a:lnTo>
                    <a:pt x="51056" y="68064"/>
                  </a:lnTo>
                  <a:lnTo>
                    <a:pt x="51056" y="68064"/>
                  </a:lnTo>
                  <a:cubicBezTo>
                    <a:pt x="52357" y="67741"/>
                    <a:pt x="53658" y="67096"/>
                    <a:pt x="54634" y="66129"/>
                  </a:cubicBezTo>
                  <a:lnTo>
                    <a:pt x="55609" y="66129"/>
                  </a:lnTo>
                  <a:lnTo>
                    <a:pt x="55609" y="105161"/>
                  </a:lnTo>
                  <a:lnTo>
                    <a:pt x="47154" y="110000"/>
                  </a:lnTo>
                  <a:lnTo>
                    <a:pt x="24390" y="97096"/>
                  </a:lnTo>
                  <a:lnTo>
                    <a:pt x="24390" y="88387"/>
                  </a:lnTo>
                  <a:close/>
                  <a:moveTo>
                    <a:pt x="97560" y="79677"/>
                  </a:moveTo>
                  <a:lnTo>
                    <a:pt x="97560" y="79677"/>
                  </a:lnTo>
                  <a:cubicBezTo>
                    <a:pt x="96910" y="78387"/>
                    <a:pt x="96260" y="77096"/>
                    <a:pt x="94959" y="76451"/>
                  </a:cubicBezTo>
                  <a:lnTo>
                    <a:pt x="94959" y="76451"/>
                  </a:lnTo>
                  <a:lnTo>
                    <a:pt x="93658" y="75806"/>
                  </a:lnTo>
                  <a:lnTo>
                    <a:pt x="93658" y="75806"/>
                  </a:lnTo>
                  <a:cubicBezTo>
                    <a:pt x="90731" y="74838"/>
                    <a:pt x="87479" y="76129"/>
                    <a:pt x="86178" y="79032"/>
                  </a:cubicBezTo>
                  <a:cubicBezTo>
                    <a:pt x="84552" y="82258"/>
                    <a:pt x="85853" y="85806"/>
                    <a:pt x="89105" y="87096"/>
                  </a:cubicBezTo>
                  <a:cubicBezTo>
                    <a:pt x="89756" y="87741"/>
                    <a:pt x="90731" y="87741"/>
                    <a:pt x="91707" y="87741"/>
                  </a:cubicBezTo>
                  <a:cubicBezTo>
                    <a:pt x="92357" y="87741"/>
                    <a:pt x="93008" y="87741"/>
                    <a:pt x="93658" y="87419"/>
                  </a:cubicBezTo>
                  <a:lnTo>
                    <a:pt x="95609" y="88387"/>
                  </a:lnTo>
                  <a:lnTo>
                    <a:pt x="95609" y="97096"/>
                  </a:lnTo>
                  <a:lnTo>
                    <a:pt x="72845" y="110000"/>
                  </a:lnTo>
                  <a:lnTo>
                    <a:pt x="64390" y="105161"/>
                  </a:lnTo>
                  <a:lnTo>
                    <a:pt x="64390" y="66129"/>
                  </a:lnTo>
                  <a:lnTo>
                    <a:pt x="65365" y="66129"/>
                  </a:lnTo>
                  <a:cubicBezTo>
                    <a:pt x="66341" y="67419"/>
                    <a:pt x="67967" y="68064"/>
                    <a:pt x="69593" y="68064"/>
                  </a:cubicBezTo>
                  <a:cubicBezTo>
                    <a:pt x="73170" y="68064"/>
                    <a:pt x="75772" y="65161"/>
                    <a:pt x="75772" y="61935"/>
                  </a:cubicBezTo>
                  <a:cubicBezTo>
                    <a:pt x="75772" y="58709"/>
                    <a:pt x="73495" y="56129"/>
                    <a:pt x="70243" y="55806"/>
                  </a:cubicBezTo>
                  <a:lnTo>
                    <a:pt x="68943" y="55806"/>
                  </a:lnTo>
                  <a:lnTo>
                    <a:pt x="68943" y="55806"/>
                  </a:lnTo>
                  <a:cubicBezTo>
                    <a:pt x="67642" y="55806"/>
                    <a:pt x="66341" y="56451"/>
                    <a:pt x="65365" y="57419"/>
                  </a:cubicBezTo>
                  <a:lnTo>
                    <a:pt x="64390" y="57419"/>
                  </a:lnTo>
                  <a:lnTo>
                    <a:pt x="64390" y="14838"/>
                  </a:lnTo>
                  <a:lnTo>
                    <a:pt x="72845" y="10000"/>
                  </a:lnTo>
                  <a:lnTo>
                    <a:pt x="95609" y="23225"/>
                  </a:lnTo>
                  <a:lnTo>
                    <a:pt x="95609" y="33870"/>
                  </a:lnTo>
                  <a:lnTo>
                    <a:pt x="93333" y="35161"/>
                  </a:lnTo>
                  <a:cubicBezTo>
                    <a:pt x="92032" y="34838"/>
                    <a:pt x="90731" y="34838"/>
                    <a:pt x="89756" y="35483"/>
                  </a:cubicBezTo>
                  <a:cubicBezTo>
                    <a:pt x="89430" y="35483"/>
                    <a:pt x="89430" y="35483"/>
                    <a:pt x="89105" y="35483"/>
                  </a:cubicBezTo>
                  <a:lnTo>
                    <a:pt x="89105" y="35483"/>
                  </a:lnTo>
                  <a:lnTo>
                    <a:pt x="88780" y="35806"/>
                  </a:lnTo>
                  <a:cubicBezTo>
                    <a:pt x="88780" y="35806"/>
                    <a:pt x="88780" y="35806"/>
                    <a:pt x="88455" y="35806"/>
                  </a:cubicBezTo>
                  <a:cubicBezTo>
                    <a:pt x="88455" y="35806"/>
                    <a:pt x="88455" y="35806"/>
                    <a:pt x="88455" y="35806"/>
                  </a:cubicBezTo>
                  <a:lnTo>
                    <a:pt x="88130" y="36129"/>
                  </a:lnTo>
                  <a:lnTo>
                    <a:pt x="88130" y="36129"/>
                  </a:lnTo>
                  <a:cubicBezTo>
                    <a:pt x="87804" y="36129"/>
                    <a:pt x="87804" y="36451"/>
                    <a:pt x="87804" y="36451"/>
                  </a:cubicBezTo>
                  <a:cubicBezTo>
                    <a:pt x="86829" y="37096"/>
                    <a:pt x="85853" y="38387"/>
                    <a:pt x="85528" y="39354"/>
                  </a:cubicBezTo>
                  <a:cubicBezTo>
                    <a:pt x="85203" y="40967"/>
                    <a:pt x="85528" y="42580"/>
                    <a:pt x="86178" y="44193"/>
                  </a:cubicBezTo>
                  <a:cubicBezTo>
                    <a:pt x="86829" y="45483"/>
                    <a:pt x="88455" y="46774"/>
                    <a:pt x="89756" y="47096"/>
                  </a:cubicBezTo>
                  <a:cubicBezTo>
                    <a:pt x="90406" y="47096"/>
                    <a:pt x="91056" y="47419"/>
                    <a:pt x="91707" y="47419"/>
                  </a:cubicBezTo>
                  <a:cubicBezTo>
                    <a:pt x="92682" y="47419"/>
                    <a:pt x="93658" y="47096"/>
                    <a:pt x="94634" y="46451"/>
                  </a:cubicBezTo>
                  <a:cubicBezTo>
                    <a:pt x="95934" y="45806"/>
                    <a:pt x="96910" y="44516"/>
                    <a:pt x="97560" y="42903"/>
                  </a:cubicBezTo>
                  <a:lnTo>
                    <a:pt x="99837" y="41612"/>
                  </a:lnTo>
                  <a:lnTo>
                    <a:pt x="111219" y="48064"/>
                  </a:lnTo>
                  <a:lnTo>
                    <a:pt x="111219" y="57419"/>
                  </a:lnTo>
                  <a:lnTo>
                    <a:pt x="110243" y="57419"/>
                  </a:lnTo>
                  <a:cubicBezTo>
                    <a:pt x="109268" y="56451"/>
                    <a:pt x="108292" y="55806"/>
                    <a:pt x="106666" y="55806"/>
                  </a:cubicBezTo>
                  <a:lnTo>
                    <a:pt x="105365" y="55806"/>
                  </a:lnTo>
                  <a:lnTo>
                    <a:pt x="105365" y="55806"/>
                  </a:lnTo>
                  <a:cubicBezTo>
                    <a:pt x="102439" y="56129"/>
                    <a:pt x="99837" y="58709"/>
                    <a:pt x="99837" y="61935"/>
                  </a:cubicBezTo>
                  <a:cubicBezTo>
                    <a:pt x="99837" y="65161"/>
                    <a:pt x="102764" y="68064"/>
                    <a:pt x="106016" y="68064"/>
                  </a:cubicBezTo>
                  <a:cubicBezTo>
                    <a:pt x="107642" y="68064"/>
                    <a:pt x="109268" y="67419"/>
                    <a:pt x="110569" y="66129"/>
                  </a:cubicBezTo>
                  <a:lnTo>
                    <a:pt x="111219" y="66129"/>
                  </a:lnTo>
                  <a:lnTo>
                    <a:pt x="111219" y="74193"/>
                  </a:lnTo>
                  <a:lnTo>
                    <a:pt x="99837" y="80645"/>
                  </a:lnTo>
                  <a:lnTo>
                    <a:pt x="97560" y="79677"/>
                  </a:lnTo>
                  <a:close/>
                  <a:moveTo>
                    <a:pt x="104390" y="34193"/>
                  </a:moveTo>
                  <a:lnTo>
                    <a:pt x="104390" y="34193"/>
                  </a:lnTo>
                  <a:lnTo>
                    <a:pt x="104390" y="18064"/>
                  </a:lnTo>
                  <a:lnTo>
                    <a:pt x="72845" y="0"/>
                  </a:lnTo>
                  <a:lnTo>
                    <a:pt x="59837" y="7419"/>
                  </a:lnTo>
                  <a:lnTo>
                    <a:pt x="47154" y="0"/>
                  </a:lnTo>
                  <a:lnTo>
                    <a:pt x="15609" y="18064"/>
                  </a:lnTo>
                  <a:lnTo>
                    <a:pt x="15609" y="34193"/>
                  </a:lnTo>
                  <a:lnTo>
                    <a:pt x="0" y="42903"/>
                  </a:lnTo>
                  <a:lnTo>
                    <a:pt x="0" y="79354"/>
                  </a:lnTo>
                  <a:lnTo>
                    <a:pt x="15609" y="88064"/>
                  </a:lnTo>
                  <a:lnTo>
                    <a:pt x="15609" y="101935"/>
                  </a:lnTo>
                  <a:lnTo>
                    <a:pt x="47154" y="120000"/>
                  </a:lnTo>
                  <a:lnTo>
                    <a:pt x="59837" y="112580"/>
                  </a:lnTo>
                  <a:lnTo>
                    <a:pt x="72845" y="120000"/>
                  </a:lnTo>
                  <a:lnTo>
                    <a:pt x="104390" y="101935"/>
                  </a:lnTo>
                  <a:lnTo>
                    <a:pt x="104390" y="88064"/>
                  </a:lnTo>
                  <a:lnTo>
                    <a:pt x="120000" y="79354"/>
                  </a:lnTo>
                  <a:lnTo>
                    <a:pt x="120000" y="42903"/>
                  </a:lnTo>
                  <a:lnTo>
                    <a:pt x="104390" y="34193"/>
                  </a:lnTo>
                  <a:close/>
                </a:path>
              </a:pathLst>
            </a:custGeom>
            <a:solidFill>
              <a:srgbClr val="E0301E"/>
            </a:solidFill>
            <a:ln>
              <a:noFill/>
            </a:ln>
          </p:spPr>
          <p:txBody>
            <a:bodyPr wrap="square" lIns="109789" tIns="54880" rIns="109789" bIns="54880" anchor="t" anchorCtr="0">
              <a:noAutofit/>
            </a:bodyPr>
            <a:lstStyle/>
            <a:p>
              <a:pPr>
                <a:buClr>
                  <a:srgbClr val="000000"/>
                </a:buClr>
                <a:buSzPct val="25000"/>
              </a:pPr>
              <a:endParaRPr sz="1681">
                <a:solidFill>
                  <a:srgbClr val="E0301E"/>
                </a:solidFill>
                <a:latin typeface="Arial"/>
                <a:ea typeface="Arial"/>
                <a:cs typeface="Arial"/>
                <a:sym typeface="Arial"/>
              </a:endParaRPr>
            </a:p>
          </p:txBody>
        </p:sp>
        <p:sp>
          <p:nvSpPr>
            <p:cNvPr id="91" name="Shape 5584"/>
            <p:cNvSpPr/>
            <p:nvPr/>
          </p:nvSpPr>
          <p:spPr>
            <a:xfrm>
              <a:off x="3061716" y="2813662"/>
              <a:ext cx="57900" cy="234300"/>
            </a:xfrm>
            <a:custGeom>
              <a:avLst/>
              <a:gdLst/>
              <a:ahLst/>
              <a:cxnLst/>
              <a:rect l="0" t="0" r="0" b="0"/>
              <a:pathLst>
                <a:path w="120000" h="120000" extrusionOk="0">
                  <a:moveTo>
                    <a:pt x="53114" y="18313"/>
                  </a:moveTo>
                  <a:lnTo>
                    <a:pt x="53114" y="18313"/>
                  </a:lnTo>
                  <a:cubicBezTo>
                    <a:pt x="53114" y="18313"/>
                    <a:pt x="55081" y="18313"/>
                    <a:pt x="57049" y="18313"/>
                  </a:cubicBezTo>
                  <a:cubicBezTo>
                    <a:pt x="64918" y="18313"/>
                    <a:pt x="72786" y="17831"/>
                    <a:pt x="78688" y="16385"/>
                  </a:cubicBezTo>
                  <a:cubicBezTo>
                    <a:pt x="86557" y="14939"/>
                    <a:pt x="92459" y="13012"/>
                    <a:pt x="92459" y="10602"/>
                  </a:cubicBezTo>
                  <a:cubicBezTo>
                    <a:pt x="94426" y="8192"/>
                    <a:pt x="92459" y="5783"/>
                    <a:pt x="84590" y="3855"/>
                  </a:cubicBezTo>
                  <a:cubicBezTo>
                    <a:pt x="78688" y="1927"/>
                    <a:pt x="70819" y="481"/>
                    <a:pt x="60983" y="0"/>
                  </a:cubicBezTo>
                  <a:cubicBezTo>
                    <a:pt x="53114" y="0"/>
                    <a:pt x="43278" y="481"/>
                    <a:pt x="37377" y="1445"/>
                  </a:cubicBezTo>
                  <a:lnTo>
                    <a:pt x="37377" y="1445"/>
                  </a:lnTo>
                  <a:lnTo>
                    <a:pt x="29508" y="2409"/>
                  </a:lnTo>
                  <a:lnTo>
                    <a:pt x="29508" y="2409"/>
                  </a:lnTo>
                  <a:cubicBezTo>
                    <a:pt x="23606" y="3855"/>
                    <a:pt x="19672" y="5783"/>
                    <a:pt x="19672" y="8192"/>
                  </a:cubicBezTo>
                  <a:lnTo>
                    <a:pt x="0" y="11566"/>
                  </a:lnTo>
                  <a:lnTo>
                    <a:pt x="0" y="41445"/>
                  </a:lnTo>
                  <a:lnTo>
                    <a:pt x="66885" y="52530"/>
                  </a:lnTo>
                  <a:lnTo>
                    <a:pt x="66885" y="67951"/>
                  </a:lnTo>
                  <a:lnTo>
                    <a:pt x="0" y="75180"/>
                  </a:lnTo>
                  <a:lnTo>
                    <a:pt x="0" y="106024"/>
                  </a:lnTo>
                  <a:lnTo>
                    <a:pt x="21639" y="110843"/>
                  </a:lnTo>
                  <a:cubicBezTo>
                    <a:pt x="21639" y="112771"/>
                    <a:pt x="23606" y="114216"/>
                    <a:pt x="27540" y="116144"/>
                  </a:cubicBezTo>
                  <a:cubicBezTo>
                    <a:pt x="27540" y="116144"/>
                    <a:pt x="29508" y="116144"/>
                    <a:pt x="29508" y="116626"/>
                  </a:cubicBezTo>
                  <a:lnTo>
                    <a:pt x="29508" y="116626"/>
                  </a:lnTo>
                  <a:lnTo>
                    <a:pt x="31475" y="117108"/>
                  </a:lnTo>
                  <a:cubicBezTo>
                    <a:pt x="31475" y="117108"/>
                    <a:pt x="31475" y="117108"/>
                    <a:pt x="31475" y="117108"/>
                  </a:cubicBezTo>
                  <a:lnTo>
                    <a:pt x="31475" y="117108"/>
                  </a:lnTo>
                  <a:cubicBezTo>
                    <a:pt x="31475" y="117108"/>
                    <a:pt x="33442" y="117108"/>
                    <a:pt x="33442" y="117590"/>
                  </a:cubicBezTo>
                  <a:lnTo>
                    <a:pt x="35409" y="118072"/>
                  </a:lnTo>
                  <a:lnTo>
                    <a:pt x="35409" y="118072"/>
                  </a:lnTo>
                  <a:cubicBezTo>
                    <a:pt x="35409" y="118072"/>
                    <a:pt x="37377" y="118072"/>
                    <a:pt x="37377" y="118072"/>
                  </a:cubicBezTo>
                  <a:cubicBezTo>
                    <a:pt x="43278" y="119036"/>
                    <a:pt x="51147" y="120000"/>
                    <a:pt x="57049" y="120000"/>
                  </a:cubicBezTo>
                  <a:cubicBezTo>
                    <a:pt x="66885" y="120000"/>
                    <a:pt x="76721" y="119036"/>
                    <a:pt x="84590" y="117108"/>
                  </a:cubicBezTo>
                  <a:cubicBezTo>
                    <a:pt x="98360" y="113253"/>
                    <a:pt x="98360" y="107469"/>
                    <a:pt x="82622" y="104096"/>
                  </a:cubicBezTo>
                  <a:cubicBezTo>
                    <a:pt x="76721" y="102168"/>
                    <a:pt x="66885" y="101686"/>
                    <a:pt x="57049" y="101686"/>
                  </a:cubicBezTo>
                  <a:lnTo>
                    <a:pt x="53114" y="100240"/>
                  </a:lnTo>
                  <a:lnTo>
                    <a:pt x="53114" y="83855"/>
                  </a:lnTo>
                  <a:lnTo>
                    <a:pt x="120000" y="76144"/>
                  </a:lnTo>
                  <a:lnTo>
                    <a:pt x="120000" y="45301"/>
                  </a:lnTo>
                  <a:lnTo>
                    <a:pt x="53114" y="34216"/>
                  </a:lnTo>
                  <a:lnTo>
                    <a:pt x="53114" y="18313"/>
                  </a:lnTo>
                  <a:close/>
                </a:path>
              </a:pathLst>
            </a:custGeom>
            <a:solidFill>
              <a:srgbClr val="E0301E"/>
            </a:solidFill>
            <a:ln>
              <a:noFill/>
            </a:ln>
          </p:spPr>
          <p:txBody>
            <a:bodyPr wrap="square" lIns="109789" tIns="54880" rIns="109789" bIns="54880" anchor="t" anchorCtr="0">
              <a:noAutofit/>
            </a:bodyPr>
            <a:lstStyle/>
            <a:p>
              <a:pPr>
                <a:buClr>
                  <a:srgbClr val="000000"/>
                </a:buClr>
                <a:buSzPct val="25000"/>
              </a:pPr>
              <a:endParaRPr sz="1681">
                <a:solidFill>
                  <a:srgbClr val="E0301E"/>
                </a:solidFill>
                <a:latin typeface="Arial"/>
                <a:ea typeface="Arial"/>
                <a:cs typeface="Arial"/>
                <a:sym typeface="Arial"/>
              </a:endParaRPr>
            </a:p>
          </p:txBody>
        </p:sp>
      </p:grpSp>
      <p:sp>
        <p:nvSpPr>
          <p:cNvPr id="92" name="TextBox 91"/>
          <p:cNvSpPr txBox="1"/>
          <p:nvPr/>
        </p:nvSpPr>
        <p:spPr>
          <a:xfrm>
            <a:off x="3994630" y="2413546"/>
            <a:ext cx="213065" cy="535852"/>
          </a:xfrm>
          <a:prstGeom prst="rect">
            <a:avLst/>
          </a:prstGeom>
          <a:noFill/>
        </p:spPr>
        <p:txBody>
          <a:bodyPr wrap="square" rtlCol="0">
            <a:spAutoFit/>
          </a:bodyPr>
          <a:lstStyle/>
          <a:p>
            <a:r>
              <a:rPr lang="en-US" sz="2882" dirty="0"/>
              <a:t>+</a:t>
            </a:r>
          </a:p>
        </p:txBody>
      </p:sp>
      <p:sp>
        <p:nvSpPr>
          <p:cNvPr id="34" name="Freeform 5"/>
          <p:cNvSpPr>
            <a:spLocks/>
          </p:cNvSpPr>
          <p:nvPr/>
        </p:nvSpPr>
        <p:spPr bwMode="auto">
          <a:xfrm>
            <a:off x="-4019" y="1961417"/>
            <a:ext cx="10977817" cy="118195"/>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7938" cap="rnd">
            <a:solidFill>
              <a:srgbClr val="E1301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
        <p:nvSpPr>
          <p:cNvPr id="46" name="Slide Number Placeholder 5"/>
          <p:cNvSpPr>
            <a:spLocks noGrp="1"/>
          </p:cNvSpPr>
          <p:nvPr>
            <p:ph type="sldNum" sz="quarter" idx="12"/>
          </p:nvPr>
        </p:nvSpPr>
        <p:spPr>
          <a:xfrm>
            <a:off x="8046823" y="7180009"/>
            <a:ext cx="2562172" cy="147861"/>
          </a:xfrm>
        </p:spPr>
        <p:txBody>
          <a:bodyPr/>
          <a:lstStyle/>
          <a:p>
            <a:r>
              <a:rPr lang="en-US" dirty="0" smtClean="0">
                <a:solidFill>
                  <a:prstClr val="black"/>
                </a:solidFill>
              </a:rPr>
              <a:t>38</a:t>
            </a:r>
            <a:endParaRPr lang="en-US" dirty="0"/>
          </a:p>
        </p:txBody>
      </p:sp>
    </p:spTree>
    <p:extLst>
      <p:ext uri="{BB962C8B-B14F-4D97-AF65-F5344CB8AC3E}">
        <p14:creationId xmlns:p14="http://schemas.microsoft.com/office/powerpoint/2010/main" val="16022746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463" y="490140"/>
            <a:ext cx="10237250" cy="861774"/>
          </a:xfrm>
        </p:spPr>
        <p:txBody>
          <a:bodyPr/>
          <a:lstStyle/>
          <a:p>
            <a:r>
              <a:rPr lang="en-US" sz="2800" dirty="0" smtClean="0"/>
              <a:t>AI is becoming an essential component for enabling analytics maturity </a:t>
            </a:r>
            <a:endParaRPr lang="en-US" sz="2800" dirty="0"/>
          </a:p>
        </p:txBody>
      </p:sp>
      <p:sp>
        <p:nvSpPr>
          <p:cNvPr id="6" name="Rectangle 5"/>
          <p:cNvSpPr/>
          <p:nvPr/>
        </p:nvSpPr>
        <p:spPr bwMode="ltGray">
          <a:xfrm>
            <a:off x="1034826" y="2946303"/>
            <a:ext cx="1838563" cy="1049589"/>
          </a:xfrm>
          <a:prstGeom prst="rect">
            <a:avLst/>
          </a:prstGeom>
          <a:noFill/>
          <a:ln w="3175" cap="flat" cmpd="sng" algn="ctr">
            <a:solidFill>
              <a:schemeClr val="accent1">
                <a:lumMod val="60000"/>
                <a:lumOff val="40000"/>
              </a:schemeClr>
            </a:solidFill>
            <a:prstDash val="solid"/>
          </a:ln>
          <a:effectLst/>
          <a:extLst/>
        </p:spPr>
        <p:txBody>
          <a:bodyPr lIns="109807" tIns="54904" rIns="109807" bIns="54904" rtlCol="0" anchor="t" anchorCtr="0"/>
          <a:lstStyle/>
          <a:p>
            <a:pPr lvl="0">
              <a:buClr>
                <a:srgbClr val="FFFFFF"/>
              </a:buClr>
              <a:buSzPct val="25000"/>
            </a:pPr>
            <a:r>
              <a:rPr lang="en-US" sz="1081" b="1" dirty="0">
                <a:latin typeface="Georgia"/>
                <a:ea typeface="Georgia"/>
                <a:cs typeface="Georgia"/>
                <a:sym typeface="Georgia"/>
              </a:rPr>
              <a:t>Describe, summarize and analyze historical data (What happened?)</a:t>
            </a:r>
          </a:p>
        </p:txBody>
      </p:sp>
      <p:sp>
        <p:nvSpPr>
          <p:cNvPr id="7" name="Rectangle 6"/>
          <p:cNvSpPr/>
          <p:nvPr/>
        </p:nvSpPr>
        <p:spPr bwMode="ltGray">
          <a:xfrm>
            <a:off x="6847479" y="2946303"/>
            <a:ext cx="1838581" cy="1049589"/>
          </a:xfrm>
          <a:prstGeom prst="rect">
            <a:avLst/>
          </a:prstGeom>
          <a:noFill/>
          <a:ln w="3175" cap="flat" cmpd="sng" algn="ctr">
            <a:solidFill>
              <a:schemeClr val="accent1">
                <a:lumMod val="60000"/>
                <a:lumOff val="40000"/>
              </a:schemeClr>
            </a:solidFill>
            <a:prstDash val="solid"/>
          </a:ln>
          <a:effectLst/>
          <a:extLst/>
        </p:spPr>
        <p:txBody>
          <a:bodyPr lIns="109807" tIns="54904" rIns="109807" bIns="54904" rtlCol="0" anchor="t" anchorCtr="0"/>
          <a:lstStyle/>
          <a:p>
            <a:pPr lvl="0">
              <a:buClr>
                <a:srgbClr val="FFFFFF"/>
              </a:buClr>
              <a:buSzPct val="25000"/>
            </a:pPr>
            <a:r>
              <a:rPr lang="en-US" sz="1081" b="1" dirty="0">
                <a:latin typeface="Georgia"/>
                <a:ea typeface="Georgia"/>
                <a:cs typeface="Georgia"/>
                <a:sym typeface="Georgia"/>
              </a:rPr>
              <a:t>Recommend ‘right’ or optimal actions or decisions (What should be done?)</a:t>
            </a:r>
          </a:p>
        </p:txBody>
      </p:sp>
      <p:sp>
        <p:nvSpPr>
          <p:cNvPr id="8" name="Rectangle 7"/>
          <p:cNvSpPr/>
          <p:nvPr/>
        </p:nvSpPr>
        <p:spPr bwMode="ltGray">
          <a:xfrm>
            <a:off x="8770413" y="2946303"/>
            <a:ext cx="1838581" cy="1049589"/>
          </a:xfrm>
          <a:prstGeom prst="rect">
            <a:avLst/>
          </a:prstGeom>
          <a:noFill/>
          <a:ln w="3175" cap="flat" cmpd="sng" algn="ctr">
            <a:solidFill>
              <a:schemeClr val="accent1">
                <a:lumMod val="60000"/>
                <a:lumOff val="40000"/>
              </a:schemeClr>
            </a:solidFill>
            <a:prstDash val="solid"/>
          </a:ln>
          <a:effectLst/>
          <a:extLst/>
        </p:spPr>
        <p:txBody>
          <a:bodyPr lIns="109807" tIns="54904" rIns="109807" bIns="54904" rtlCol="0" anchor="t" anchorCtr="0"/>
          <a:lstStyle/>
          <a:p>
            <a:pPr lvl="0">
              <a:buClr>
                <a:srgbClr val="FFFFFF"/>
              </a:buClr>
              <a:buSzPct val="25000"/>
            </a:pPr>
            <a:r>
              <a:rPr lang="en-US" sz="1081" b="1" dirty="0">
                <a:latin typeface="Georgia"/>
                <a:ea typeface="Georgia"/>
                <a:cs typeface="Georgia"/>
                <a:sym typeface="Georgia"/>
              </a:rPr>
              <a:t>Monitor, decide, and act autonomously or semi-autonomously (How do we adapt </a:t>
            </a:r>
            <a:br>
              <a:rPr lang="en-US" sz="1081" b="1" dirty="0">
                <a:latin typeface="Georgia"/>
                <a:ea typeface="Georgia"/>
                <a:cs typeface="Georgia"/>
                <a:sym typeface="Georgia"/>
              </a:rPr>
            </a:br>
            <a:r>
              <a:rPr lang="en-US" sz="1081" b="1" dirty="0">
                <a:latin typeface="Georgia"/>
                <a:ea typeface="Georgia"/>
                <a:cs typeface="Georgia"/>
                <a:sym typeface="Georgia"/>
              </a:rPr>
              <a:t>to change?)</a:t>
            </a:r>
          </a:p>
        </p:txBody>
      </p:sp>
      <p:sp>
        <p:nvSpPr>
          <p:cNvPr id="9" name="Rectangle 8"/>
          <p:cNvSpPr/>
          <p:nvPr/>
        </p:nvSpPr>
        <p:spPr bwMode="ltGray">
          <a:xfrm>
            <a:off x="4890179" y="2946303"/>
            <a:ext cx="1838581" cy="1049589"/>
          </a:xfrm>
          <a:prstGeom prst="rect">
            <a:avLst/>
          </a:prstGeom>
          <a:noFill/>
          <a:ln w="3175" cap="flat" cmpd="sng" algn="ctr">
            <a:solidFill>
              <a:schemeClr val="accent1">
                <a:lumMod val="60000"/>
                <a:lumOff val="40000"/>
              </a:schemeClr>
            </a:solidFill>
            <a:prstDash val="solid"/>
          </a:ln>
          <a:effectLst/>
          <a:extLst/>
        </p:spPr>
        <p:txBody>
          <a:bodyPr lIns="109807" tIns="54904" rIns="109807" bIns="54904" rtlCol="0" anchor="t" anchorCtr="0"/>
          <a:lstStyle/>
          <a:p>
            <a:pPr lvl="0">
              <a:buClr>
                <a:srgbClr val="FFFFFF"/>
              </a:buClr>
              <a:buSzPct val="25000"/>
            </a:pPr>
            <a:r>
              <a:rPr lang="en-US" sz="1081" b="1" dirty="0">
                <a:latin typeface="Georgia"/>
                <a:ea typeface="Georgia"/>
                <a:cs typeface="Georgia"/>
                <a:sym typeface="Georgia"/>
              </a:rPr>
              <a:t>Predict future outcomes based on the past facts and future simulations (What could happen?)</a:t>
            </a:r>
          </a:p>
        </p:txBody>
      </p:sp>
      <p:sp>
        <p:nvSpPr>
          <p:cNvPr id="14" name="Rectangle 13"/>
          <p:cNvSpPr/>
          <p:nvPr/>
        </p:nvSpPr>
        <p:spPr bwMode="ltGray">
          <a:xfrm>
            <a:off x="1034827" y="2444906"/>
            <a:ext cx="1838561" cy="461052"/>
          </a:xfrm>
          <a:prstGeom prst="rect">
            <a:avLst/>
          </a:prstGeom>
          <a:solidFill>
            <a:schemeClr val="accent1">
              <a:lumMod val="60000"/>
              <a:lumOff val="40000"/>
            </a:schemeClr>
          </a:solidFill>
          <a:ln w="3175" cap="flat" cmpd="sng" algn="ctr">
            <a:noFill/>
            <a:prstDash val="solid"/>
          </a:ln>
          <a:effectLst/>
          <a:extLst/>
        </p:spPr>
        <p:txBody>
          <a:bodyPr lIns="109807" tIns="54904" rIns="109807" bIns="54904" rtlCol="0" anchor="ctr" anchorCtr="0"/>
          <a:lstStyle/>
          <a:p>
            <a:pPr defTabSz="1098077">
              <a:defRPr/>
            </a:pPr>
            <a:r>
              <a:rPr lang="en-US" sz="1081" b="1" kern="0" dirty="0">
                <a:solidFill>
                  <a:srgbClr val="FFFFFF"/>
                </a:solidFill>
                <a:latin typeface="Georgia" pitchFamily="18" charset="0"/>
              </a:rPr>
              <a:t>Descriptive Analytics</a:t>
            </a:r>
          </a:p>
        </p:txBody>
      </p:sp>
      <p:sp>
        <p:nvSpPr>
          <p:cNvPr id="15" name="Rectangle 14"/>
          <p:cNvSpPr/>
          <p:nvPr/>
        </p:nvSpPr>
        <p:spPr bwMode="ltGray">
          <a:xfrm>
            <a:off x="4879147" y="2444906"/>
            <a:ext cx="1849612" cy="461052"/>
          </a:xfrm>
          <a:prstGeom prst="rect">
            <a:avLst/>
          </a:prstGeom>
          <a:solidFill>
            <a:schemeClr val="accent1">
              <a:lumMod val="60000"/>
              <a:lumOff val="40000"/>
            </a:schemeClr>
          </a:solidFill>
          <a:ln w="3175" cap="flat" cmpd="sng" algn="ctr">
            <a:noFill/>
            <a:prstDash val="solid"/>
          </a:ln>
          <a:effectLst/>
          <a:extLst/>
        </p:spPr>
        <p:txBody>
          <a:bodyPr lIns="109807" tIns="54904" rIns="109807" bIns="54904" rtlCol="0" anchor="ctr" anchorCtr="0"/>
          <a:lstStyle/>
          <a:p>
            <a:pPr defTabSz="1098077">
              <a:defRPr/>
            </a:pPr>
            <a:r>
              <a:rPr lang="en-US" sz="1081" b="1" kern="0" dirty="0">
                <a:solidFill>
                  <a:srgbClr val="FFFFFF"/>
                </a:solidFill>
                <a:latin typeface="Georgia" pitchFamily="18" charset="0"/>
              </a:rPr>
              <a:t>Predictive Analytics </a:t>
            </a:r>
          </a:p>
        </p:txBody>
      </p:sp>
      <p:sp>
        <p:nvSpPr>
          <p:cNvPr id="16" name="Rectangle 15"/>
          <p:cNvSpPr/>
          <p:nvPr/>
        </p:nvSpPr>
        <p:spPr bwMode="ltGray">
          <a:xfrm>
            <a:off x="6847479" y="2444906"/>
            <a:ext cx="1838581" cy="461052"/>
          </a:xfrm>
          <a:prstGeom prst="rect">
            <a:avLst/>
          </a:prstGeom>
          <a:solidFill>
            <a:schemeClr val="accent1">
              <a:lumMod val="60000"/>
              <a:lumOff val="40000"/>
            </a:schemeClr>
          </a:solidFill>
          <a:ln w="3175" cap="flat" cmpd="sng" algn="ctr">
            <a:noFill/>
            <a:prstDash val="solid"/>
          </a:ln>
          <a:effectLst/>
          <a:extLst/>
        </p:spPr>
        <p:txBody>
          <a:bodyPr lIns="109807" tIns="54904" rIns="109807" bIns="54904" rtlCol="0" anchor="ctr" anchorCtr="0"/>
          <a:lstStyle/>
          <a:p>
            <a:pPr defTabSz="1098077">
              <a:defRPr/>
            </a:pPr>
            <a:r>
              <a:rPr lang="en-US" sz="1081" b="1" kern="0" dirty="0">
                <a:solidFill>
                  <a:srgbClr val="FFFFFF"/>
                </a:solidFill>
                <a:latin typeface="Georgia" pitchFamily="18" charset="0"/>
              </a:rPr>
              <a:t>Prescriptive Analytics </a:t>
            </a:r>
          </a:p>
        </p:txBody>
      </p:sp>
      <p:sp>
        <p:nvSpPr>
          <p:cNvPr id="17" name="Rectangle 16"/>
          <p:cNvSpPr/>
          <p:nvPr/>
        </p:nvSpPr>
        <p:spPr bwMode="ltGray">
          <a:xfrm>
            <a:off x="8770395" y="2444907"/>
            <a:ext cx="1838581" cy="475362"/>
          </a:xfrm>
          <a:prstGeom prst="rect">
            <a:avLst/>
          </a:prstGeom>
          <a:solidFill>
            <a:schemeClr val="accent1">
              <a:lumMod val="60000"/>
              <a:lumOff val="40000"/>
            </a:schemeClr>
          </a:solidFill>
          <a:ln w="3175" cap="flat" cmpd="sng" algn="ctr">
            <a:noFill/>
            <a:prstDash val="solid"/>
          </a:ln>
          <a:effectLst/>
          <a:extLst/>
        </p:spPr>
        <p:txBody>
          <a:bodyPr lIns="109807" tIns="54904" rIns="109807" bIns="54904" rtlCol="0" anchor="ctr" anchorCtr="0"/>
          <a:lstStyle/>
          <a:p>
            <a:pPr defTabSz="1098077">
              <a:defRPr/>
            </a:pPr>
            <a:r>
              <a:rPr lang="en-US" sz="1081" b="1" kern="0" dirty="0">
                <a:solidFill>
                  <a:srgbClr val="FFFFFF"/>
                </a:solidFill>
                <a:latin typeface="Georgia" pitchFamily="18" charset="0"/>
              </a:rPr>
              <a:t>Adaptive &amp; Autonomous Analytics</a:t>
            </a:r>
          </a:p>
        </p:txBody>
      </p:sp>
      <p:sp>
        <p:nvSpPr>
          <p:cNvPr id="20" name="Rectangle 19"/>
          <p:cNvSpPr/>
          <p:nvPr/>
        </p:nvSpPr>
        <p:spPr bwMode="ltGray">
          <a:xfrm>
            <a:off x="2948162" y="2946303"/>
            <a:ext cx="1838563" cy="1049589"/>
          </a:xfrm>
          <a:prstGeom prst="rect">
            <a:avLst/>
          </a:prstGeom>
          <a:noFill/>
          <a:ln w="3175" cap="flat" cmpd="sng" algn="ctr">
            <a:solidFill>
              <a:schemeClr val="accent1">
                <a:lumMod val="60000"/>
                <a:lumOff val="40000"/>
              </a:schemeClr>
            </a:solidFill>
            <a:prstDash val="solid"/>
          </a:ln>
          <a:effectLst/>
          <a:extLst/>
        </p:spPr>
        <p:txBody>
          <a:bodyPr lIns="109807" tIns="54904" rIns="109807" bIns="54904" rtlCol="0" anchor="t" anchorCtr="0"/>
          <a:lstStyle/>
          <a:p>
            <a:pPr lvl="0">
              <a:buClr>
                <a:srgbClr val="FFFFFF"/>
              </a:buClr>
              <a:buSzPct val="25000"/>
            </a:pPr>
            <a:r>
              <a:rPr lang="en-US" sz="1081" b="1" dirty="0">
                <a:latin typeface="Georgia"/>
                <a:ea typeface="Georgia"/>
                <a:cs typeface="Georgia"/>
                <a:sym typeface="Georgia"/>
              </a:rPr>
              <a:t>Identify causes of trends and  outcomes (Why it happened?)</a:t>
            </a:r>
          </a:p>
        </p:txBody>
      </p:sp>
      <p:sp>
        <p:nvSpPr>
          <p:cNvPr id="22" name="Rectangle 21"/>
          <p:cNvSpPr/>
          <p:nvPr/>
        </p:nvSpPr>
        <p:spPr bwMode="ltGray">
          <a:xfrm>
            <a:off x="2948163" y="2444906"/>
            <a:ext cx="1838561" cy="461052"/>
          </a:xfrm>
          <a:prstGeom prst="rect">
            <a:avLst/>
          </a:prstGeom>
          <a:solidFill>
            <a:schemeClr val="accent1">
              <a:lumMod val="60000"/>
              <a:lumOff val="40000"/>
            </a:schemeClr>
          </a:solidFill>
          <a:ln w="3175" cap="flat" cmpd="sng" algn="ctr">
            <a:noFill/>
            <a:prstDash val="solid"/>
          </a:ln>
          <a:effectLst/>
          <a:extLst/>
        </p:spPr>
        <p:txBody>
          <a:bodyPr lIns="109807" tIns="54904" rIns="109807" bIns="54904" rtlCol="0" anchor="ctr" anchorCtr="0"/>
          <a:lstStyle/>
          <a:p>
            <a:pPr defTabSz="1098077">
              <a:defRPr/>
            </a:pPr>
            <a:r>
              <a:rPr lang="en-US" sz="1081" b="1" kern="0" dirty="0">
                <a:solidFill>
                  <a:srgbClr val="FFFFFF"/>
                </a:solidFill>
                <a:latin typeface="Georgia" pitchFamily="18" charset="0"/>
              </a:rPr>
              <a:t>Diagnostic Analytics</a:t>
            </a:r>
          </a:p>
        </p:txBody>
      </p:sp>
      <p:cxnSp>
        <p:nvCxnSpPr>
          <p:cNvPr id="23" name="Straight Arrow Connector 22"/>
          <p:cNvCxnSpPr/>
          <p:nvPr/>
        </p:nvCxnSpPr>
        <p:spPr>
          <a:xfrm>
            <a:off x="979812" y="5739392"/>
            <a:ext cx="9634901" cy="0"/>
          </a:xfrm>
          <a:prstGeom prst="straightConnector1">
            <a:avLst/>
          </a:prstGeom>
          <a:ln w="19050">
            <a:solidFill>
              <a:schemeClr val="bg2"/>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06905" y="5779739"/>
            <a:ext cx="3002425" cy="194027"/>
          </a:xfrm>
          <a:prstGeom prst="rect">
            <a:avLst/>
          </a:prstGeom>
          <a:noFill/>
        </p:spPr>
        <p:txBody>
          <a:bodyPr wrap="none" lIns="0" tIns="0" rIns="0" bIns="0" rtlCol="0">
            <a:spAutoFit/>
          </a:bodyPr>
          <a:lstStyle/>
          <a:p>
            <a:pPr indent="-329422" defTabSz="1098077">
              <a:spcAft>
                <a:spcPts val="1081"/>
              </a:spcAft>
              <a:defRPr/>
            </a:pPr>
            <a:r>
              <a:rPr lang="en-US" sz="1261" b="1" i="1" kern="0" dirty="0">
                <a:solidFill>
                  <a:srgbClr val="000000"/>
                </a:solidFill>
                <a:latin typeface="Georgia" panose="02040502050405020303" pitchFamily="18" charset="0"/>
              </a:rPr>
              <a:t>Increasing Sophistication &amp; Impact</a:t>
            </a:r>
          </a:p>
        </p:txBody>
      </p:sp>
      <p:sp>
        <p:nvSpPr>
          <p:cNvPr id="25" name="Rectangle 24"/>
          <p:cNvSpPr/>
          <p:nvPr/>
        </p:nvSpPr>
        <p:spPr bwMode="ltGray">
          <a:xfrm>
            <a:off x="1034827" y="2101779"/>
            <a:ext cx="3746370" cy="274518"/>
          </a:xfrm>
          <a:prstGeom prst="rect">
            <a:avLst/>
          </a:prstGeom>
          <a:solidFill>
            <a:schemeClr val="accent1"/>
          </a:solidFill>
          <a:ln>
            <a:noFill/>
          </a:ln>
          <a:effectLst/>
          <a:scene3d>
            <a:camera prst="orthographicFront"/>
            <a:lightRig rig="threePt" dir="t">
              <a:rot lat="0" lon="0" rev="1200000"/>
            </a:lightRig>
          </a:scene3d>
          <a:sp3d/>
        </p:spPr>
        <p:txBody>
          <a:bodyPr lIns="109807" tIns="54904" rIns="109807" bIns="54904" rtlCol="0" anchor="t"/>
          <a:lstStyle/>
          <a:p>
            <a:pPr algn="ctr" defTabSz="1098077">
              <a:defRPr/>
            </a:pPr>
            <a:r>
              <a:rPr lang="en-US" sz="1261" b="1" kern="0" dirty="0">
                <a:solidFill>
                  <a:srgbClr val="FFFFFF"/>
                </a:solidFill>
                <a:latin typeface="Georgia"/>
                <a:cs typeface="Arial" pitchFamily="34" charset="0"/>
              </a:rPr>
              <a:t>Backward-looking</a:t>
            </a:r>
          </a:p>
        </p:txBody>
      </p:sp>
      <p:sp>
        <p:nvSpPr>
          <p:cNvPr id="26" name="Rectangle 25"/>
          <p:cNvSpPr/>
          <p:nvPr/>
        </p:nvSpPr>
        <p:spPr bwMode="ltGray">
          <a:xfrm>
            <a:off x="4880329" y="2101779"/>
            <a:ext cx="5728646" cy="274518"/>
          </a:xfrm>
          <a:prstGeom prst="rect">
            <a:avLst/>
          </a:prstGeom>
          <a:solidFill>
            <a:schemeClr val="accent1"/>
          </a:solidFill>
          <a:ln>
            <a:noFill/>
          </a:ln>
          <a:effectLst/>
          <a:scene3d>
            <a:camera prst="orthographicFront"/>
            <a:lightRig rig="threePt" dir="t">
              <a:rot lat="0" lon="0" rev="1200000"/>
            </a:lightRig>
          </a:scene3d>
          <a:sp3d/>
        </p:spPr>
        <p:txBody>
          <a:bodyPr lIns="109807" tIns="54904" rIns="109807" bIns="54904" rtlCol="0" anchor="t"/>
          <a:lstStyle/>
          <a:p>
            <a:pPr algn="ctr" defTabSz="1098077">
              <a:defRPr/>
            </a:pPr>
            <a:r>
              <a:rPr lang="en-US" sz="1261" b="1" kern="0" dirty="0">
                <a:solidFill>
                  <a:srgbClr val="FFFFFF"/>
                </a:solidFill>
                <a:latin typeface="Georgia"/>
                <a:cs typeface="Arial" pitchFamily="34" charset="0"/>
              </a:rPr>
              <a:t>Forward-looking</a:t>
            </a:r>
          </a:p>
        </p:txBody>
      </p:sp>
      <p:sp>
        <p:nvSpPr>
          <p:cNvPr id="30" name="TextBox 29"/>
          <p:cNvSpPr txBox="1"/>
          <p:nvPr/>
        </p:nvSpPr>
        <p:spPr>
          <a:xfrm rot="16200000">
            <a:off x="128354" y="3180038"/>
            <a:ext cx="1049589" cy="582118"/>
          </a:xfrm>
          <a:prstGeom prst="rect">
            <a:avLst/>
          </a:prstGeom>
          <a:solidFill>
            <a:schemeClr val="accent6">
              <a:lumMod val="40000"/>
              <a:lumOff val="60000"/>
            </a:schemeClr>
          </a:solidFill>
        </p:spPr>
        <p:txBody>
          <a:bodyPr wrap="square" lIns="0" tIns="0" rIns="0" bIns="0" rtlCol="0" anchor="ctr" anchorCtr="0">
            <a:noAutofit/>
          </a:bodyPr>
          <a:lstStyle/>
          <a:p>
            <a:pPr algn="ctr"/>
            <a:r>
              <a:rPr lang="en-US" sz="1261" b="1" dirty="0">
                <a:latin typeface="+mj-lt"/>
              </a:rPr>
              <a:t>Analytics Maturity </a:t>
            </a:r>
          </a:p>
          <a:p>
            <a:pPr algn="ctr"/>
            <a:r>
              <a:rPr lang="en-US" sz="1261" b="1" dirty="0">
                <a:latin typeface="+mj-lt"/>
              </a:rPr>
              <a:t>Spectrum</a:t>
            </a:r>
          </a:p>
        </p:txBody>
      </p:sp>
      <p:sp>
        <p:nvSpPr>
          <p:cNvPr id="31" name="TextBox 30"/>
          <p:cNvSpPr txBox="1"/>
          <p:nvPr/>
        </p:nvSpPr>
        <p:spPr>
          <a:xfrm rot="16200000">
            <a:off x="16195" y="4514631"/>
            <a:ext cx="1273766" cy="581979"/>
          </a:xfrm>
          <a:prstGeom prst="rect">
            <a:avLst/>
          </a:prstGeom>
          <a:solidFill>
            <a:schemeClr val="accent6">
              <a:lumMod val="40000"/>
              <a:lumOff val="60000"/>
            </a:schemeClr>
          </a:solidFill>
        </p:spPr>
        <p:txBody>
          <a:bodyPr wrap="square" lIns="0" tIns="0" rIns="0" bIns="0" rtlCol="0" anchor="ctr" anchorCtr="0">
            <a:noAutofit/>
          </a:bodyPr>
          <a:lstStyle/>
          <a:p>
            <a:pPr algn="ctr"/>
            <a:r>
              <a:rPr lang="en-US" sz="1261" b="1" dirty="0">
                <a:latin typeface="+mj-lt"/>
              </a:rPr>
              <a:t>Benefits of AI</a:t>
            </a:r>
          </a:p>
        </p:txBody>
      </p:sp>
      <p:sp>
        <p:nvSpPr>
          <p:cNvPr id="33" name="TextBox 32"/>
          <p:cNvSpPr txBox="1"/>
          <p:nvPr/>
        </p:nvSpPr>
        <p:spPr>
          <a:xfrm>
            <a:off x="1034826" y="4168739"/>
            <a:ext cx="3751897" cy="1270440"/>
          </a:xfrm>
          <a:prstGeom prst="rect">
            <a:avLst/>
          </a:prstGeom>
        </p:spPr>
        <p:txBody>
          <a:bodyPr vert="horz" wrap="square" lIns="109807" tIns="54904" rIns="109807" bIns="54904" rtlCol="0" anchor="t" anchorCtr="0">
            <a:noAutofit/>
          </a:bodyPr>
          <a:lstStyle/>
          <a:p>
            <a:pPr marL="164715" indent="-164715" defTabSz="823577">
              <a:spcAft>
                <a:spcPts val="721"/>
              </a:spcAft>
              <a:buFont typeface="Arial" panose="020B0604020202020204" pitchFamily="34" charset="0"/>
              <a:buChar char="•"/>
              <a:tabLst>
                <a:tab pos="208754" algn="l"/>
              </a:tabLst>
              <a:defRPr/>
            </a:pPr>
            <a:r>
              <a:rPr lang="en-US" sz="1081" kern="0" dirty="0">
                <a:latin typeface="+mj-lt"/>
              </a:rPr>
              <a:t>Descriptive and diagnostic analytics can be enabled with </a:t>
            </a:r>
            <a:r>
              <a:rPr lang="en-US" sz="1081" b="1" kern="0" dirty="0">
                <a:latin typeface="+mj-lt"/>
              </a:rPr>
              <a:t>assisted intelligence </a:t>
            </a:r>
            <a:r>
              <a:rPr lang="en-US" sz="1081" kern="0" dirty="0">
                <a:latin typeface="+mj-lt"/>
              </a:rPr>
              <a:t>by using AI to uncover patterns in large, complex datasets</a:t>
            </a:r>
          </a:p>
          <a:p>
            <a:pPr marL="164715" indent="-164715" defTabSz="823577">
              <a:spcAft>
                <a:spcPts val="721"/>
              </a:spcAft>
              <a:buFont typeface="Arial" panose="020B0604020202020204" pitchFamily="34" charset="0"/>
              <a:buChar char="•"/>
              <a:tabLst>
                <a:tab pos="208754" algn="l"/>
              </a:tabLst>
              <a:defRPr/>
            </a:pPr>
            <a:r>
              <a:rPr lang="en-US" sz="1081" kern="0" dirty="0">
                <a:latin typeface="+mj-lt"/>
              </a:rPr>
              <a:t>AI also is pivotal for tapping into unstructured data sources such as text, audio, video, and images</a:t>
            </a:r>
          </a:p>
          <a:p>
            <a:pPr marL="164715" indent="-164715" defTabSz="823577">
              <a:spcAft>
                <a:spcPts val="721"/>
              </a:spcAft>
              <a:buFont typeface="Arial" panose="020B0604020202020204" pitchFamily="34" charset="0"/>
              <a:buChar char="•"/>
              <a:tabLst>
                <a:tab pos="208754" algn="l"/>
              </a:tabLst>
              <a:defRPr/>
            </a:pPr>
            <a:endParaRPr lang="en-US" sz="1081" kern="0" dirty="0">
              <a:latin typeface="+mj-lt"/>
            </a:endParaRPr>
          </a:p>
        </p:txBody>
      </p:sp>
      <p:sp>
        <p:nvSpPr>
          <p:cNvPr id="34" name="TextBox 33"/>
          <p:cNvSpPr txBox="1"/>
          <p:nvPr/>
        </p:nvSpPr>
        <p:spPr>
          <a:xfrm>
            <a:off x="4890178" y="4168739"/>
            <a:ext cx="3795880" cy="1270440"/>
          </a:xfrm>
          <a:prstGeom prst="rect">
            <a:avLst/>
          </a:prstGeom>
        </p:spPr>
        <p:txBody>
          <a:bodyPr vert="horz" wrap="square" lIns="109807" tIns="54904" rIns="109807" bIns="54904" rtlCol="0" anchor="t" anchorCtr="0">
            <a:noAutofit/>
          </a:bodyPr>
          <a:lstStyle/>
          <a:p>
            <a:pPr marL="164715" indent="-164715" defTabSz="823577">
              <a:spcAft>
                <a:spcPts val="721"/>
              </a:spcAft>
              <a:buFont typeface="Arial" panose="020B0604020202020204" pitchFamily="34" charset="0"/>
              <a:buChar char="•"/>
              <a:tabLst>
                <a:tab pos="208754" algn="l"/>
              </a:tabLst>
              <a:defRPr/>
            </a:pPr>
            <a:r>
              <a:rPr lang="en-US" sz="1081" kern="0" dirty="0">
                <a:latin typeface="+mj-lt"/>
              </a:rPr>
              <a:t>Predictive and prescriptive analytics can be enhanced with </a:t>
            </a:r>
            <a:r>
              <a:rPr lang="en-US" sz="1081" b="1" kern="0" dirty="0">
                <a:latin typeface="+mj-lt"/>
              </a:rPr>
              <a:t>augmented intelligence</a:t>
            </a:r>
            <a:r>
              <a:rPr lang="en-US" sz="1081" kern="0" dirty="0">
                <a:latin typeface="+mj-lt"/>
              </a:rPr>
              <a:t> to provide deeper insight into the implications of decision making</a:t>
            </a:r>
          </a:p>
          <a:p>
            <a:pPr marL="164715" indent="-164715" defTabSz="823577">
              <a:spcAft>
                <a:spcPts val="721"/>
              </a:spcAft>
              <a:buFont typeface="Arial" panose="020B0604020202020204" pitchFamily="34" charset="0"/>
              <a:buChar char="•"/>
              <a:tabLst>
                <a:tab pos="208754" algn="l"/>
              </a:tabLst>
              <a:defRPr/>
            </a:pPr>
            <a:r>
              <a:rPr lang="en-US" sz="1081" kern="0" dirty="0">
                <a:latin typeface="+mj-lt"/>
              </a:rPr>
              <a:t>Useful techniques include agent-based simulation, reinforcement learning, etc.</a:t>
            </a:r>
          </a:p>
          <a:p>
            <a:pPr marL="164715" indent="-164715" defTabSz="823577">
              <a:spcAft>
                <a:spcPts val="721"/>
              </a:spcAft>
              <a:buFont typeface="Arial" panose="020B0604020202020204" pitchFamily="34" charset="0"/>
              <a:buChar char="•"/>
              <a:tabLst>
                <a:tab pos="208754" algn="l"/>
              </a:tabLst>
              <a:defRPr/>
            </a:pPr>
            <a:endParaRPr lang="en-US" sz="1081" kern="0" dirty="0">
              <a:latin typeface="+mj-lt"/>
            </a:endParaRPr>
          </a:p>
        </p:txBody>
      </p:sp>
      <p:sp>
        <p:nvSpPr>
          <p:cNvPr id="35" name="TextBox 34"/>
          <p:cNvSpPr txBox="1"/>
          <p:nvPr/>
        </p:nvSpPr>
        <p:spPr>
          <a:xfrm>
            <a:off x="8775210" y="4168739"/>
            <a:ext cx="1833783" cy="1270440"/>
          </a:xfrm>
          <a:prstGeom prst="rect">
            <a:avLst/>
          </a:prstGeom>
        </p:spPr>
        <p:txBody>
          <a:bodyPr vert="horz" wrap="square" lIns="109807" tIns="54904" rIns="109807" bIns="54904" rtlCol="0" anchor="t" anchorCtr="0">
            <a:noAutofit/>
          </a:bodyPr>
          <a:lstStyle/>
          <a:p>
            <a:pPr marL="164715" indent="-164715" defTabSz="823577">
              <a:spcAft>
                <a:spcPts val="721"/>
              </a:spcAft>
              <a:buFont typeface="Arial" panose="020B0604020202020204" pitchFamily="34" charset="0"/>
              <a:buChar char="•"/>
              <a:tabLst>
                <a:tab pos="208754" algn="l"/>
              </a:tabLst>
              <a:defRPr/>
            </a:pPr>
            <a:r>
              <a:rPr lang="en-US" sz="1081" kern="0" dirty="0">
                <a:latin typeface="+mj-lt"/>
              </a:rPr>
              <a:t>Adaptive analytics are driven by </a:t>
            </a:r>
            <a:r>
              <a:rPr lang="en-US" sz="1081" b="1" kern="0" dirty="0">
                <a:latin typeface="+mj-lt"/>
              </a:rPr>
              <a:t>autonomous intelligence</a:t>
            </a:r>
            <a:endParaRPr lang="en-US" sz="1081" kern="0" dirty="0">
              <a:latin typeface="+mj-lt"/>
            </a:endParaRPr>
          </a:p>
          <a:p>
            <a:pPr marL="164715" indent="-164715" defTabSz="823577">
              <a:spcAft>
                <a:spcPts val="721"/>
              </a:spcAft>
              <a:buFont typeface="Arial" panose="020B0604020202020204" pitchFamily="34" charset="0"/>
              <a:buChar char="•"/>
              <a:tabLst>
                <a:tab pos="208754" algn="l"/>
              </a:tabLst>
              <a:defRPr/>
            </a:pPr>
            <a:r>
              <a:rPr lang="en-US" sz="1081" kern="0" dirty="0">
                <a:latin typeface="+mj-lt"/>
              </a:rPr>
              <a:t>AI learns with new information over time</a:t>
            </a:r>
          </a:p>
        </p:txBody>
      </p:sp>
      <p:cxnSp>
        <p:nvCxnSpPr>
          <p:cNvPr id="10" name="Straight Connector 9"/>
          <p:cNvCxnSpPr/>
          <p:nvPr/>
        </p:nvCxnSpPr>
        <p:spPr>
          <a:xfrm>
            <a:off x="366026" y="4082314"/>
            <a:ext cx="10242949" cy="0"/>
          </a:xfrm>
          <a:prstGeom prst="line">
            <a:avLst/>
          </a:prstGeom>
          <a:ln w="9525">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41" name="Slide Number Placeholder 5"/>
          <p:cNvSpPr>
            <a:spLocks noGrp="1"/>
          </p:cNvSpPr>
          <p:nvPr>
            <p:ph type="sldNum" sz="quarter" idx="12"/>
          </p:nvPr>
        </p:nvSpPr>
        <p:spPr>
          <a:xfrm>
            <a:off x="8046823" y="7180009"/>
            <a:ext cx="2562172" cy="147861"/>
          </a:xfrm>
        </p:spPr>
        <p:txBody>
          <a:bodyPr/>
          <a:lstStyle/>
          <a:p>
            <a:r>
              <a:rPr lang="en-US" dirty="0" smtClean="0">
                <a:solidFill>
                  <a:prstClr val="black"/>
                </a:solidFill>
              </a:rPr>
              <a:t>39</a:t>
            </a:r>
            <a:endParaRPr lang="en-US" dirty="0"/>
          </a:p>
        </p:txBody>
      </p:sp>
    </p:spTree>
    <p:extLst>
      <p:ext uri="{BB962C8B-B14F-4D97-AF65-F5344CB8AC3E}">
        <p14:creationId xmlns:p14="http://schemas.microsoft.com/office/powerpoint/2010/main" val="130386437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numCol="1"/>
          <a:lstStyle/>
          <a:p>
            <a:fld id="{F06B2653-D1AD-46BA-BB88-3123B5BA212E}" type="slidenum">
              <a:rPr lang="en-US" smtClean="0"/>
              <a:t>133</a:t>
            </a:fld>
            <a:endParaRPr lang="en-US" dirty="0"/>
          </a:p>
        </p:txBody>
      </p:sp>
      <p:grpSp>
        <p:nvGrpSpPr>
          <p:cNvPr id="7" name="Group 6"/>
          <p:cNvGrpSpPr/>
          <p:nvPr/>
        </p:nvGrpSpPr>
        <p:grpSpPr>
          <a:xfrm>
            <a:off x="746343" y="2248302"/>
            <a:ext cx="9239266" cy="4345338"/>
            <a:chOff x="540193" y="1847850"/>
            <a:chExt cx="8146607" cy="4939848"/>
          </a:xfrm>
        </p:grpSpPr>
        <p:sp>
          <p:nvSpPr>
            <p:cNvPr id="8" name="Rectangle 7"/>
            <p:cNvSpPr/>
            <p:nvPr/>
          </p:nvSpPr>
          <p:spPr bwMode="ltGray">
            <a:xfrm>
              <a:off x="769791" y="4278992"/>
              <a:ext cx="1516179" cy="929227"/>
            </a:xfrm>
            <a:prstGeom prst="rect">
              <a:avLst/>
            </a:prstGeom>
            <a:solidFill>
              <a:srgbClr val="D62E1C"/>
            </a:solidFill>
            <a:ln w="3175" cap="flat" cmpd="sng" algn="ctr">
              <a:solidFill>
                <a:srgbClr val="D62E1C"/>
              </a:solidFill>
              <a:prstDash val="solid"/>
            </a:ln>
            <a:effectLst/>
            <a:extLst/>
          </p:spPr>
          <p:txBody>
            <a:bodyPr lIns="109807" tIns="54904" rIns="109807" bIns="54904" numCol="1" rtlCol="0" anchor="ctr" anchorCtr="1"/>
            <a:lstStyle/>
            <a:p>
              <a:pPr algn="ctr" defTabSz="1098106">
                <a:defRPr/>
              </a:pPr>
              <a:r>
                <a:rPr lang="en-US" sz="961" b="1" i="1" kern="0" dirty="0">
                  <a:solidFill>
                    <a:srgbClr val="FFFFFF"/>
                  </a:solidFill>
                  <a:latin typeface="Georgia" pitchFamily="18" charset="0"/>
                </a:rPr>
                <a:t>Describe, summarize and analyze historical data (What happened?)</a:t>
              </a:r>
            </a:p>
          </p:txBody>
        </p:sp>
        <p:sp>
          <p:nvSpPr>
            <p:cNvPr id="9" name="Rectangle 8"/>
            <p:cNvSpPr/>
            <p:nvPr/>
          </p:nvSpPr>
          <p:spPr bwMode="ltGray">
            <a:xfrm>
              <a:off x="5578197" y="3045662"/>
              <a:ext cx="1516194" cy="1033877"/>
            </a:xfrm>
            <a:prstGeom prst="rect">
              <a:avLst/>
            </a:prstGeom>
            <a:solidFill>
              <a:srgbClr val="D62E1C"/>
            </a:solidFill>
            <a:ln w="3175" cap="flat" cmpd="sng" algn="ctr">
              <a:solidFill>
                <a:srgbClr val="D62E1C"/>
              </a:solidFill>
              <a:prstDash val="solid"/>
            </a:ln>
            <a:effectLst/>
            <a:extLst/>
          </p:spPr>
          <p:txBody>
            <a:bodyPr lIns="109807" tIns="54904" rIns="109807" bIns="54904" numCol="1" rtlCol="0" anchor="ctr" anchorCtr="1"/>
            <a:lstStyle/>
            <a:p>
              <a:pPr algn="ctr" defTabSz="1098106">
                <a:defRPr/>
              </a:pPr>
              <a:r>
                <a:rPr lang="en-US" sz="961" b="1" i="1" kern="0" dirty="0">
                  <a:solidFill>
                    <a:srgbClr val="FFFFFF"/>
                  </a:solidFill>
                  <a:latin typeface="Georgia" pitchFamily="18" charset="0"/>
                </a:rPr>
                <a:t>Recommend ‘right’ or optimal actions or decisions (What should be done?)</a:t>
              </a:r>
              <a:endParaRPr lang="en-US" sz="961" b="1" kern="0" dirty="0">
                <a:solidFill>
                  <a:srgbClr val="FFFFFF"/>
                </a:solidFill>
                <a:latin typeface="Georgia" pitchFamily="18" charset="0"/>
              </a:endParaRPr>
            </a:p>
          </p:txBody>
        </p:sp>
        <p:sp>
          <p:nvSpPr>
            <p:cNvPr id="10" name="Rectangle 9"/>
            <p:cNvSpPr/>
            <p:nvPr/>
          </p:nvSpPr>
          <p:spPr bwMode="ltGray">
            <a:xfrm>
              <a:off x="7170606" y="2807919"/>
              <a:ext cx="1516194" cy="990600"/>
            </a:xfrm>
            <a:prstGeom prst="rect">
              <a:avLst/>
            </a:prstGeom>
            <a:solidFill>
              <a:srgbClr val="D62E1C"/>
            </a:solidFill>
            <a:ln w="3175" cap="flat" cmpd="sng" algn="ctr">
              <a:solidFill>
                <a:srgbClr val="D62E1C"/>
              </a:solidFill>
              <a:prstDash val="solid"/>
            </a:ln>
            <a:effectLst/>
            <a:extLst/>
          </p:spPr>
          <p:txBody>
            <a:bodyPr lIns="109807" tIns="54904" rIns="109807" bIns="54904" numCol="1" rtlCol="0" anchor="ctr" anchorCtr="1"/>
            <a:lstStyle/>
            <a:p>
              <a:pPr algn="ctr" defTabSz="1098106">
                <a:defRPr/>
              </a:pPr>
              <a:r>
                <a:rPr lang="en-US" sz="961" b="1" i="1" kern="0" dirty="0">
                  <a:solidFill>
                    <a:srgbClr val="FFFFFF"/>
                  </a:solidFill>
                  <a:latin typeface="Georgia" pitchFamily="18" charset="0"/>
                </a:rPr>
                <a:t>Monitor, decide, and act autonomously or semi-autonomously (How do we adapt to change?)</a:t>
              </a:r>
            </a:p>
          </p:txBody>
        </p:sp>
        <p:sp>
          <p:nvSpPr>
            <p:cNvPr id="11" name="Rectangle 10"/>
            <p:cNvSpPr/>
            <p:nvPr/>
          </p:nvSpPr>
          <p:spPr bwMode="ltGray">
            <a:xfrm>
              <a:off x="3970206" y="3493718"/>
              <a:ext cx="1516194" cy="981456"/>
            </a:xfrm>
            <a:prstGeom prst="rect">
              <a:avLst/>
            </a:prstGeom>
            <a:solidFill>
              <a:srgbClr val="D62E1C"/>
            </a:solidFill>
            <a:ln w="3175" cap="flat" cmpd="sng" algn="ctr">
              <a:solidFill>
                <a:srgbClr val="D62E1C"/>
              </a:solidFill>
              <a:prstDash val="solid"/>
            </a:ln>
            <a:effectLst/>
            <a:extLst/>
          </p:spPr>
          <p:txBody>
            <a:bodyPr lIns="109807" tIns="54904" rIns="109807" bIns="54904" numCol="1" rtlCol="0" anchor="ctr" anchorCtr="1"/>
            <a:lstStyle/>
            <a:p>
              <a:pPr algn="ctr" defTabSz="1098106">
                <a:defRPr/>
              </a:pPr>
              <a:r>
                <a:rPr lang="en-US" sz="961" b="1" i="1" kern="0" dirty="0">
                  <a:solidFill>
                    <a:srgbClr val="FFFFFF"/>
                  </a:solidFill>
                  <a:latin typeface="Georgia" pitchFamily="18" charset="0"/>
                </a:rPr>
                <a:t>Predict future outcomes based on the past (What could happen?)</a:t>
              </a:r>
            </a:p>
          </p:txBody>
        </p:sp>
        <p:sp>
          <p:nvSpPr>
            <p:cNvPr id="12" name="TextBox 11"/>
            <p:cNvSpPr txBox="1"/>
            <p:nvPr/>
          </p:nvSpPr>
          <p:spPr>
            <a:xfrm>
              <a:off x="769820" y="5252949"/>
              <a:ext cx="1516150" cy="898768"/>
            </a:xfrm>
            <a:prstGeom prst="rect">
              <a:avLst/>
            </a:prstGeom>
            <a:noFill/>
          </p:spPr>
          <p:txBody>
            <a:bodyPr vert="horz" wrap="square" lIns="0" tIns="0" rIns="0" bIns="0" numCol="1" rtlCol="0">
              <a:spAutoFit/>
            </a:bodyPr>
            <a:lstStyle/>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Observed customer behavior</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Non-traditional data sources such as social listening and web crawling</a:t>
              </a:r>
            </a:p>
          </p:txBody>
        </p:sp>
        <p:sp>
          <p:nvSpPr>
            <p:cNvPr id="13" name="TextBox 12"/>
            <p:cNvSpPr txBox="1"/>
            <p:nvPr/>
          </p:nvSpPr>
          <p:spPr>
            <a:xfrm>
              <a:off x="3970236" y="4556139"/>
              <a:ext cx="1516165" cy="1746073"/>
            </a:xfrm>
            <a:prstGeom prst="rect">
              <a:avLst/>
            </a:prstGeom>
            <a:noFill/>
          </p:spPr>
          <p:txBody>
            <a:bodyPr vert="horz" wrap="square" lIns="0" tIns="0" rIns="0" bIns="0" numCol="1" rtlCol="0">
              <a:spAutoFit/>
            </a:bodyPr>
            <a:lstStyle/>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Forward looking view of current and future customer value</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Sentiment Scoring </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Graph analysis and NLP to identify hidden relationships and themes </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Dual objective models</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Behavioral economics </a:t>
              </a:r>
            </a:p>
          </p:txBody>
        </p:sp>
        <p:sp>
          <p:nvSpPr>
            <p:cNvPr id="14" name="TextBox 13"/>
            <p:cNvSpPr txBox="1"/>
            <p:nvPr/>
          </p:nvSpPr>
          <p:spPr>
            <a:xfrm>
              <a:off x="5578226" y="4157937"/>
              <a:ext cx="1516150" cy="1965626"/>
            </a:xfrm>
            <a:prstGeom prst="rect">
              <a:avLst/>
            </a:prstGeom>
            <a:noFill/>
          </p:spPr>
          <p:txBody>
            <a:bodyPr vert="horz" wrap="square" lIns="0" tIns="0" rIns="0" bIns="0" numCol="1" rtlCol="0">
              <a:spAutoFit/>
            </a:bodyPr>
            <a:lstStyle/>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Real-time product and service propositions (graph analysis, entity resolution on data lakes to infer present customer need)</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Rapid evaluation of multiple ‘what-if’ scenarios</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Optimization decisions and actions</a:t>
              </a:r>
            </a:p>
          </p:txBody>
        </p:sp>
        <p:sp>
          <p:nvSpPr>
            <p:cNvPr id="15" name="TextBox 14"/>
            <p:cNvSpPr txBox="1"/>
            <p:nvPr/>
          </p:nvSpPr>
          <p:spPr>
            <a:xfrm>
              <a:off x="7170635" y="3927139"/>
              <a:ext cx="1516150" cy="1855849"/>
            </a:xfrm>
            <a:prstGeom prst="rect">
              <a:avLst/>
            </a:prstGeom>
            <a:noFill/>
          </p:spPr>
          <p:txBody>
            <a:bodyPr vert="horz" wrap="square" lIns="0" tIns="0" rIns="0" bIns="0" numCol="1" rtlCol="0">
              <a:spAutoFit/>
            </a:bodyPr>
            <a:lstStyle/>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Monitor results on a continuous basis</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Dynamically adjust strategies based on changing environment and improved predictions</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Agent based and dynamic simulation models, time-series analysis</a:t>
              </a:r>
            </a:p>
            <a:p>
              <a:pPr marL="274526" indent="-274526" defTabSz="1098106">
                <a:spcAft>
                  <a:spcPts val="360"/>
                </a:spcAft>
                <a:buFont typeface="Arial" panose="020B0604020202020204" pitchFamily="34" charset="0"/>
                <a:buChar char="•"/>
                <a:defRPr/>
              </a:pPr>
              <a:endParaRPr lang="en-US" sz="961" kern="0" dirty="0">
                <a:solidFill>
                  <a:srgbClr val="000000"/>
                </a:solidFill>
                <a:latin typeface="Georgia" pitchFamily="18" charset="0"/>
              </a:endParaRPr>
            </a:p>
          </p:txBody>
        </p:sp>
        <p:sp>
          <p:nvSpPr>
            <p:cNvPr id="16" name="Rectangle 15"/>
            <p:cNvSpPr/>
            <p:nvPr/>
          </p:nvSpPr>
          <p:spPr bwMode="ltGray">
            <a:xfrm>
              <a:off x="769791" y="3836619"/>
              <a:ext cx="1516179" cy="380999"/>
            </a:xfrm>
            <a:prstGeom prst="rect">
              <a:avLst/>
            </a:prstGeom>
            <a:solidFill>
              <a:srgbClr val="821A1A"/>
            </a:solidFill>
            <a:ln w="3175" cap="flat" cmpd="sng" algn="ctr">
              <a:noFill/>
              <a:prstDash val="solid"/>
            </a:ln>
            <a:effectLst/>
            <a:extLst/>
          </p:spPr>
          <p:txBody>
            <a:bodyPr lIns="109807" tIns="54904" rIns="109807" bIns="54904" numCol="1" rtlCol="0" anchor="ctr" anchorCtr="1"/>
            <a:lstStyle/>
            <a:p>
              <a:pPr algn="ctr" defTabSz="1098106">
                <a:defRPr/>
              </a:pPr>
              <a:r>
                <a:rPr lang="en-US" sz="961" b="1" kern="0" dirty="0">
                  <a:solidFill>
                    <a:srgbClr val="FFFFFF"/>
                  </a:solidFill>
                  <a:latin typeface="Georgia" pitchFamily="18" charset="0"/>
                </a:rPr>
                <a:t>Descriptive Analytics</a:t>
              </a:r>
            </a:p>
          </p:txBody>
        </p:sp>
        <p:sp>
          <p:nvSpPr>
            <p:cNvPr id="17" name="Rectangle 16"/>
            <p:cNvSpPr/>
            <p:nvPr/>
          </p:nvSpPr>
          <p:spPr bwMode="ltGray">
            <a:xfrm>
              <a:off x="3961108" y="3079795"/>
              <a:ext cx="1525291" cy="368033"/>
            </a:xfrm>
            <a:prstGeom prst="rect">
              <a:avLst/>
            </a:prstGeom>
            <a:solidFill>
              <a:srgbClr val="821A1A"/>
            </a:solidFill>
            <a:ln w="3175" cap="flat" cmpd="sng" algn="ctr">
              <a:noFill/>
              <a:prstDash val="solid"/>
            </a:ln>
            <a:effectLst/>
            <a:extLst/>
          </p:spPr>
          <p:txBody>
            <a:bodyPr lIns="109807" tIns="54904" rIns="109807" bIns="54904" numCol="1" rtlCol="0" anchor="ctr" anchorCtr="1"/>
            <a:lstStyle/>
            <a:p>
              <a:pPr algn="ctr" defTabSz="1098106">
                <a:defRPr/>
              </a:pPr>
              <a:r>
                <a:rPr lang="en-US" sz="961" b="1" kern="0" dirty="0">
                  <a:solidFill>
                    <a:srgbClr val="FFFFFF"/>
                  </a:solidFill>
                  <a:latin typeface="Georgia" pitchFamily="18" charset="0"/>
                </a:rPr>
                <a:t>Predictive Analytics </a:t>
              </a:r>
            </a:p>
          </p:txBody>
        </p:sp>
        <p:sp>
          <p:nvSpPr>
            <p:cNvPr id="18" name="Rectangle 17"/>
            <p:cNvSpPr/>
            <p:nvPr/>
          </p:nvSpPr>
          <p:spPr bwMode="ltGray">
            <a:xfrm>
              <a:off x="5578197" y="2655518"/>
              <a:ext cx="1516194" cy="348077"/>
            </a:xfrm>
            <a:prstGeom prst="rect">
              <a:avLst/>
            </a:prstGeom>
            <a:solidFill>
              <a:srgbClr val="821A1A"/>
            </a:solidFill>
            <a:ln w="3175" cap="flat" cmpd="sng" algn="ctr">
              <a:noFill/>
              <a:prstDash val="solid"/>
            </a:ln>
            <a:effectLst/>
            <a:extLst/>
          </p:spPr>
          <p:txBody>
            <a:bodyPr lIns="109807" tIns="54904" rIns="109807" bIns="54904" numCol="1" rtlCol="0" anchor="ctr" anchorCtr="1"/>
            <a:lstStyle/>
            <a:p>
              <a:pPr algn="ctr" defTabSz="1098106">
                <a:defRPr/>
              </a:pPr>
              <a:r>
                <a:rPr lang="en-US" sz="961" b="1" kern="0" dirty="0">
                  <a:solidFill>
                    <a:srgbClr val="FFFFFF"/>
                  </a:solidFill>
                  <a:latin typeface="Georgia" pitchFamily="18" charset="0"/>
                </a:rPr>
                <a:t>Prescriptive Analytics </a:t>
              </a:r>
            </a:p>
          </p:txBody>
        </p:sp>
        <p:sp>
          <p:nvSpPr>
            <p:cNvPr id="19" name="Rectangle 18"/>
            <p:cNvSpPr/>
            <p:nvPr/>
          </p:nvSpPr>
          <p:spPr bwMode="ltGray">
            <a:xfrm>
              <a:off x="7170591" y="2247901"/>
              <a:ext cx="1516194" cy="507304"/>
            </a:xfrm>
            <a:prstGeom prst="rect">
              <a:avLst/>
            </a:prstGeom>
            <a:solidFill>
              <a:srgbClr val="821A1A"/>
            </a:solidFill>
            <a:ln w="3175" cap="flat" cmpd="sng" algn="ctr">
              <a:noFill/>
              <a:prstDash val="solid"/>
            </a:ln>
            <a:effectLst/>
            <a:extLst/>
          </p:spPr>
          <p:txBody>
            <a:bodyPr lIns="109807" tIns="54904" rIns="109807" bIns="54904" numCol="1" rtlCol="0" anchor="ctr" anchorCtr="1"/>
            <a:lstStyle/>
            <a:p>
              <a:pPr algn="ctr" defTabSz="1098106">
                <a:defRPr/>
              </a:pPr>
              <a:r>
                <a:rPr lang="en-US" sz="961" b="1" kern="0" dirty="0">
                  <a:solidFill>
                    <a:srgbClr val="FFFFFF"/>
                  </a:solidFill>
                  <a:latin typeface="Georgia" pitchFamily="18" charset="0"/>
                </a:rPr>
                <a:t>Adaptive &amp; Autonomous Analytics</a:t>
              </a:r>
            </a:p>
          </p:txBody>
        </p:sp>
        <p:cxnSp>
          <p:nvCxnSpPr>
            <p:cNvPr id="20" name="Straight Arrow Connector 19"/>
            <p:cNvCxnSpPr/>
            <p:nvPr/>
          </p:nvCxnSpPr>
          <p:spPr>
            <a:xfrm flipV="1">
              <a:off x="746052" y="2214806"/>
              <a:ext cx="0" cy="4283333"/>
            </a:xfrm>
            <a:prstGeom prst="straightConnector1">
              <a:avLst/>
            </a:prstGeom>
            <a:noFill/>
            <a:ln w="9525" cap="flat" cmpd="sng" algn="ctr">
              <a:solidFill>
                <a:srgbClr val="821A1A">
                  <a:shade val="95000"/>
                  <a:satMod val="105000"/>
                </a:srgbClr>
              </a:solidFill>
              <a:prstDash val="solid"/>
              <a:tailEnd type="arrow"/>
            </a:ln>
            <a:effectLst/>
          </p:spPr>
        </p:cxnSp>
        <p:sp>
          <p:nvSpPr>
            <p:cNvPr id="21" name="TextBox 20"/>
            <p:cNvSpPr txBox="1"/>
            <p:nvPr/>
          </p:nvSpPr>
          <p:spPr>
            <a:xfrm rot="16200000">
              <a:off x="-456723" y="3965166"/>
              <a:ext cx="2164914" cy="171081"/>
            </a:xfrm>
            <a:prstGeom prst="rect">
              <a:avLst/>
            </a:prstGeom>
            <a:noFill/>
          </p:spPr>
          <p:txBody>
            <a:bodyPr wrap="none" lIns="0" tIns="0" rIns="0" bIns="0" numCol="1" rtlCol="0">
              <a:spAutoFit/>
            </a:bodyPr>
            <a:lstStyle/>
            <a:p>
              <a:pPr indent="-329432" defTabSz="1098106">
                <a:spcAft>
                  <a:spcPts val="1081"/>
                </a:spcAft>
                <a:defRPr/>
              </a:pPr>
              <a:r>
                <a:rPr lang="en-US" sz="1261" i="1" kern="0" dirty="0">
                  <a:solidFill>
                    <a:srgbClr val="000000"/>
                  </a:solidFill>
                  <a:latin typeface="Georgia" panose="02040502050405020303" pitchFamily="18" charset="0"/>
                </a:rPr>
                <a:t>Increasing Business Value</a:t>
              </a:r>
            </a:p>
          </p:txBody>
        </p:sp>
        <p:sp>
          <p:nvSpPr>
            <p:cNvPr id="22" name="Rectangle 21"/>
            <p:cNvSpPr/>
            <p:nvPr/>
          </p:nvSpPr>
          <p:spPr bwMode="ltGray">
            <a:xfrm>
              <a:off x="2352968" y="3897992"/>
              <a:ext cx="1516179" cy="929227"/>
            </a:xfrm>
            <a:prstGeom prst="rect">
              <a:avLst/>
            </a:prstGeom>
            <a:solidFill>
              <a:srgbClr val="D62E1C"/>
            </a:solidFill>
            <a:ln w="3175" cap="flat" cmpd="sng" algn="ctr">
              <a:solidFill>
                <a:srgbClr val="D62E1C"/>
              </a:solidFill>
              <a:prstDash val="solid"/>
            </a:ln>
            <a:effectLst/>
            <a:extLst/>
          </p:spPr>
          <p:txBody>
            <a:bodyPr lIns="109807" tIns="54904" rIns="109807" bIns="54904" numCol="1" rtlCol="0" anchor="ctr" anchorCtr="1"/>
            <a:lstStyle/>
            <a:p>
              <a:pPr algn="ctr" defTabSz="1098106">
                <a:defRPr/>
              </a:pPr>
              <a:r>
                <a:rPr lang="en-US" sz="961" b="1" i="1" kern="0" dirty="0">
                  <a:solidFill>
                    <a:srgbClr val="FFFFFF"/>
                  </a:solidFill>
                  <a:latin typeface="Georgia" pitchFamily="18" charset="0"/>
                </a:rPr>
                <a:t>Identify causes of trends and  outcomes (Why it happened?)</a:t>
              </a:r>
            </a:p>
          </p:txBody>
        </p:sp>
        <p:sp>
          <p:nvSpPr>
            <p:cNvPr id="23" name="TextBox 22"/>
            <p:cNvSpPr txBox="1"/>
            <p:nvPr/>
          </p:nvSpPr>
          <p:spPr>
            <a:xfrm>
              <a:off x="2352997" y="4863345"/>
              <a:ext cx="1516150" cy="898768"/>
            </a:xfrm>
            <a:prstGeom prst="rect">
              <a:avLst/>
            </a:prstGeom>
            <a:noFill/>
          </p:spPr>
          <p:txBody>
            <a:bodyPr vert="horz" wrap="square" lIns="0" tIns="0" rIns="0" bIns="0" numCol="1" rtlCol="0">
              <a:spAutoFit/>
            </a:bodyPr>
            <a:lstStyle/>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Observed customer behavior</a:t>
              </a:r>
            </a:p>
            <a:p>
              <a:pPr marL="274526" indent="-274526" defTabSz="1098106">
                <a:spcAft>
                  <a:spcPts val="360"/>
                </a:spcAft>
                <a:buFont typeface="Arial" panose="020B0604020202020204" pitchFamily="34" charset="0"/>
                <a:buChar char="•"/>
                <a:defRPr/>
              </a:pPr>
              <a:r>
                <a:rPr lang="en-US" sz="961" kern="0" dirty="0">
                  <a:solidFill>
                    <a:srgbClr val="000000"/>
                  </a:solidFill>
                  <a:latin typeface="Georgia" pitchFamily="18" charset="0"/>
                </a:rPr>
                <a:t>Non-traditional data sources such as social listening and web crawling</a:t>
              </a:r>
            </a:p>
          </p:txBody>
        </p:sp>
        <p:sp>
          <p:nvSpPr>
            <p:cNvPr id="24" name="Rectangle 23"/>
            <p:cNvSpPr/>
            <p:nvPr/>
          </p:nvSpPr>
          <p:spPr bwMode="ltGray">
            <a:xfrm>
              <a:off x="2352968" y="3455619"/>
              <a:ext cx="1516179" cy="380999"/>
            </a:xfrm>
            <a:prstGeom prst="rect">
              <a:avLst/>
            </a:prstGeom>
            <a:solidFill>
              <a:srgbClr val="821A1A"/>
            </a:solidFill>
            <a:ln w="3175" cap="flat" cmpd="sng" algn="ctr">
              <a:noFill/>
              <a:prstDash val="solid"/>
            </a:ln>
            <a:effectLst/>
            <a:extLst/>
          </p:spPr>
          <p:txBody>
            <a:bodyPr lIns="109807" tIns="54904" rIns="109807" bIns="54904" numCol="1" rtlCol="0" anchor="ctr" anchorCtr="1"/>
            <a:lstStyle/>
            <a:p>
              <a:pPr algn="ctr" defTabSz="1098106">
                <a:defRPr/>
              </a:pPr>
              <a:r>
                <a:rPr lang="en-US" sz="961" b="1" kern="0" dirty="0">
                  <a:solidFill>
                    <a:srgbClr val="FFFFFF"/>
                  </a:solidFill>
                  <a:latin typeface="Georgia" pitchFamily="18" charset="0"/>
                </a:rPr>
                <a:t>Diagnostic Analytics</a:t>
              </a:r>
            </a:p>
          </p:txBody>
        </p:sp>
        <p:cxnSp>
          <p:nvCxnSpPr>
            <p:cNvPr id="25" name="Straight Arrow Connector 24"/>
            <p:cNvCxnSpPr/>
            <p:nvPr/>
          </p:nvCxnSpPr>
          <p:spPr>
            <a:xfrm>
              <a:off x="746053" y="6498139"/>
              <a:ext cx="7864547" cy="0"/>
            </a:xfrm>
            <a:prstGeom prst="straightConnector1">
              <a:avLst/>
            </a:prstGeom>
            <a:noFill/>
            <a:ln w="9525" cap="flat" cmpd="sng" algn="ctr">
              <a:solidFill>
                <a:srgbClr val="821A1A">
                  <a:shade val="95000"/>
                  <a:satMod val="105000"/>
                </a:srgbClr>
              </a:solidFill>
              <a:prstDash val="solid"/>
              <a:tailEnd type="arrow"/>
            </a:ln>
            <a:effectLst/>
          </p:spPr>
        </p:cxnSp>
        <p:sp>
          <p:nvSpPr>
            <p:cNvPr id="26" name="TextBox 25"/>
            <p:cNvSpPr txBox="1"/>
            <p:nvPr/>
          </p:nvSpPr>
          <p:spPr>
            <a:xfrm>
              <a:off x="3398904" y="6567125"/>
              <a:ext cx="2921556" cy="220573"/>
            </a:xfrm>
            <a:prstGeom prst="rect">
              <a:avLst/>
            </a:prstGeom>
            <a:noFill/>
          </p:spPr>
          <p:txBody>
            <a:bodyPr wrap="none" lIns="0" tIns="0" rIns="0" bIns="0" numCol="1" rtlCol="0">
              <a:spAutoFit/>
            </a:bodyPr>
            <a:lstStyle/>
            <a:p>
              <a:pPr indent="-329432" defTabSz="1098106">
                <a:spcAft>
                  <a:spcPts val="1081"/>
                </a:spcAft>
                <a:defRPr/>
              </a:pPr>
              <a:r>
                <a:rPr lang="en-US" sz="1261" i="1" kern="0" dirty="0">
                  <a:solidFill>
                    <a:srgbClr val="000000"/>
                  </a:solidFill>
                  <a:latin typeface="Georgia" panose="02040502050405020303" pitchFamily="18" charset="0"/>
                </a:rPr>
                <a:t>Increasing Sophistication of Data &amp; Analytics</a:t>
              </a:r>
            </a:p>
          </p:txBody>
        </p:sp>
        <p:sp>
          <p:nvSpPr>
            <p:cNvPr id="27" name="Rectangle 26"/>
            <p:cNvSpPr/>
            <p:nvPr/>
          </p:nvSpPr>
          <p:spPr bwMode="ltGray">
            <a:xfrm>
              <a:off x="838200" y="1847850"/>
              <a:ext cx="3030947" cy="285750"/>
            </a:xfrm>
            <a:prstGeom prst="rect">
              <a:avLst/>
            </a:prstGeom>
            <a:solidFill>
              <a:schemeClr val="accent2"/>
            </a:solidFill>
            <a:ln>
              <a:solidFill>
                <a:srgbClr val="821A1A">
                  <a:lumMod val="20000"/>
                  <a:lumOff val="80000"/>
                </a:srgbClr>
              </a:solidFill>
            </a:ln>
            <a:effectLst/>
            <a:scene3d>
              <a:camera prst="orthographicFront"/>
              <a:lightRig rig="threePt" dir="t">
                <a:rot lat="0" lon="0" rev="1200000"/>
              </a:lightRig>
            </a:scene3d>
            <a:sp3d/>
          </p:spPr>
          <p:txBody>
            <a:bodyPr numCol="1" rtlCol="0" anchor="t"/>
            <a:lstStyle/>
            <a:p>
              <a:pPr algn="ctr" defTabSz="1098106">
                <a:defRPr/>
              </a:pPr>
              <a:r>
                <a:rPr lang="en-US" sz="1261" b="1" kern="0" dirty="0">
                  <a:solidFill>
                    <a:srgbClr val="FFFFFF"/>
                  </a:solidFill>
                  <a:latin typeface="Georgia"/>
                  <a:cs typeface="Arial" pitchFamily="34" charset="0"/>
                </a:rPr>
                <a:t>Backward-looking</a:t>
              </a:r>
            </a:p>
          </p:txBody>
        </p:sp>
        <p:sp>
          <p:nvSpPr>
            <p:cNvPr id="28" name="Rectangle 27"/>
            <p:cNvSpPr/>
            <p:nvPr/>
          </p:nvSpPr>
          <p:spPr bwMode="ltGray">
            <a:xfrm>
              <a:off x="3946483" y="1847850"/>
              <a:ext cx="4740301" cy="285750"/>
            </a:xfrm>
            <a:prstGeom prst="rect">
              <a:avLst/>
            </a:prstGeom>
            <a:solidFill>
              <a:schemeClr val="accent2"/>
            </a:solidFill>
            <a:ln>
              <a:solidFill>
                <a:srgbClr val="821A1A">
                  <a:lumMod val="20000"/>
                  <a:lumOff val="80000"/>
                </a:srgbClr>
              </a:solidFill>
            </a:ln>
            <a:effectLst/>
            <a:scene3d>
              <a:camera prst="orthographicFront"/>
              <a:lightRig rig="threePt" dir="t">
                <a:rot lat="0" lon="0" rev="1200000"/>
              </a:lightRig>
            </a:scene3d>
            <a:sp3d/>
          </p:spPr>
          <p:txBody>
            <a:bodyPr numCol="1" rtlCol="0" anchor="t"/>
            <a:lstStyle/>
            <a:p>
              <a:pPr algn="ctr" defTabSz="1098106">
                <a:defRPr/>
              </a:pPr>
              <a:r>
                <a:rPr lang="en-US" sz="1261" b="1" kern="0" dirty="0">
                  <a:solidFill>
                    <a:srgbClr val="FFFFFF"/>
                  </a:solidFill>
                  <a:latin typeface="Georgia"/>
                  <a:cs typeface="Arial" pitchFamily="34" charset="0"/>
                </a:rPr>
                <a:t>Forward-looking</a:t>
              </a:r>
            </a:p>
          </p:txBody>
        </p:sp>
      </p:grpSp>
      <p:sp>
        <p:nvSpPr>
          <p:cNvPr id="29" name="TextBox 28"/>
          <p:cNvSpPr txBox="1"/>
          <p:nvPr/>
        </p:nvSpPr>
        <p:spPr>
          <a:xfrm>
            <a:off x="1084322" y="1916068"/>
            <a:ext cx="8901270" cy="571924"/>
          </a:xfrm>
          <a:prstGeom prst="rect">
            <a:avLst/>
          </a:prstGeom>
          <a:noFill/>
          <a:ln>
            <a:noFill/>
          </a:ln>
        </p:spPr>
        <p:txBody>
          <a:bodyPr wrap="square" lIns="54904" tIns="54904" rIns="54904" bIns="54904" numCol="1" rtlCol="0">
            <a:noAutofit/>
          </a:bodyPr>
          <a:lstStyle/>
          <a:p>
            <a:pPr algn="ctr"/>
            <a:r>
              <a:rPr lang="en-US" sz="1682" b="1" i="1" dirty="0">
                <a:solidFill>
                  <a:srgbClr val="C00000"/>
                </a:solidFill>
                <a:latin typeface="+mj-lt"/>
              </a:rPr>
              <a:t>Types of Analytics</a:t>
            </a:r>
          </a:p>
        </p:txBody>
      </p:sp>
      <p:sp>
        <p:nvSpPr>
          <p:cNvPr id="37" name="Title 1"/>
          <p:cNvSpPr txBox="1">
            <a:spLocks/>
          </p:cNvSpPr>
          <p:nvPr/>
        </p:nvSpPr>
        <p:spPr>
          <a:xfrm>
            <a:off x="360000" y="900000"/>
            <a:ext cx="10239156" cy="430887"/>
          </a:xfrm>
          <a:prstGeom prst="rect">
            <a:avLst/>
          </a:prstGeom>
        </p:spPr>
        <p:txBody>
          <a:bodyPr vert="horz" wrap="square" lIns="0" tIns="0" rIns="0" bIns="0" rtlCol="0" anchor="b" anchorCtr="0">
            <a:spAutoFit/>
          </a:bodyPr>
          <a:lstStyle>
            <a:lvl1pPr algn="l" defTabSz="1098103" rtl="0" eaLnBrk="1" latinLnBrk="0" hangingPunct="1">
              <a:spcBef>
                <a:spcPct val="0"/>
              </a:spcBef>
              <a:buNone/>
              <a:defRPr sz="2402" kern="1200">
                <a:solidFill>
                  <a:schemeClr val="tx1"/>
                </a:solidFill>
                <a:latin typeface="+mj-lt"/>
                <a:ea typeface="+mj-ea"/>
                <a:cs typeface="+mj-cs"/>
              </a:defRPr>
            </a:lvl1pPr>
          </a:lstStyle>
          <a:p>
            <a:r>
              <a:rPr lang="en-US" sz="2800" dirty="0"/>
              <a:t>Purpose and perspective followed</a:t>
            </a:r>
            <a:endParaRPr lang="en-US" sz="2400" dirty="0"/>
          </a:p>
        </p:txBody>
      </p:sp>
    </p:spTree>
    <p:extLst>
      <p:ext uri="{BB962C8B-B14F-4D97-AF65-F5344CB8AC3E}">
        <p14:creationId xmlns:p14="http://schemas.microsoft.com/office/powerpoint/2010/main" val="12129285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6B2653-D1AD-46BA-BB88-3123B5BA212E}" type="slidenum">
              <a:rPr lang="en-US" smtClean="0"/>
              <a:t>14</a:t>
            </a:fld>
            <a:endParaRPr lang="en-US"/>
          </a:p>
        </p:txBody>
      </p:sp>
      <p:cxnSp>
        <p:nvCxnSpPr>
          <p:cNvPr id="44" name="Shape 435"/>
          <p:cNvCxnSpPr/>
          <p:nvPr/>
        </p:nvCxnSpPr>
        <p:spPr>
          <a:xfrm>
            <a:off x="378712" y="6699877"/>
            <a:ext cx="10021600" cy="0"/>
          </a:xfrm>
          <a:prstGeom prst="straightConnector1">
            <a:avLst/>
          </a:prstGeom>
          <a:noFill/>
          <a:ln w="25400" cap="flat" cmpd="sng">
            <a:solidFill>
              <a:srgbClr val="E0301E"/>
            </a:solidFill>
            <a:prstDash val="solid"/>
            <a:round/>
            <a:headEnd type="none" w="med" len="med"/>
            <a:tailEnd type="none" w="med" len="med"/>
          </a:ln>
        </p:spPr>
      </p:cxnSp>
      <p:sp>
        <p:nvSpPr>
          <p:cNvPr id="45" name="Shape 436"/>
          <p:cNvSpPr txBox="1"/>
          <p:nvPr/>
        </p:nvSpPr>
        <p:spPr>
          <a:xfrm>
            <a:off x="4549815" y="6884079"/>
            <a:ext cx="479200" cy="246400"/>
          </a:xfrm>
          <a:prstGeom prst="rect">
            <a:avLst/>
          </a:prstGeom>
          <a:noFill/>
          <a:ln>
            <a:noFill/>
          </a:ln>
        </p:spPr>
        <p:txBody>
          <a:bodyPr lIns="0" tIns="0" rIns="0" bIns="0" anchor="t" anchorCtr="0">
            <a:noAutofit/>
          </a:bodyPr>
          <a:lstStyle/>
          <a:p>
            <a:pPr algn="ctr" defTabSz="914400">
              <a:buSzPct val="25000"/>
            </a:pPr>
            <a:r>
              <a:rPr lang="en-US" sz="1600" b="1" kern="0">
                <a:solidFill>
                  <a:schemeClr val="bg2"/>
                </a:solidFill>
                <a:latin typeface="Georgia"/>
                <a:ea typeface="Georgia"/>
                <a:cs typeface="Georgia"/>
                <a:sym typeface="Georgia"/>
              </a:rPr>
              <a:t>Now</a:t>
            </a:r>
          </a:p>
        </p:txBody>
      </p:sp>
      <p:sp>
        <p:nvSpPr>
          <p:cNvPr id="46" name="Shape 437"/>
          <p:cNvSpPr txBox="1"/>
          <p:nvPr/>
        </p:nvSpPr>
        <p:spPr>
          <a:xfrm>
            <a:off x="479246" y="6884079"/>
            <a:ext cx="453600" cy="246400"/>
          </a:xfrm>
          <a:prstGeom prst="rect">
            <a:avLst/>
          </a:prstGeom>
          <a:noFill/>
          <a:ln>
            <a:noFill/>
          </a:ln>
        </p:spPr>
        <p:txBody>
          <a:bodyPr lIns="0" tIns="0" rIns="0" bIns="0" anchor="t" anchorCtr="0">
            <a:noAutofit/>
          </a:bodyPr>
          <a:lstStyle/>
          <a:p>
            <a:pPr algn="ctr" defTabSz="914400">
              <a:buSzPct val="25000"/>
            </a:pPr>
            <a:r>
              <a:rPr lang="en-US" sz="1600" b="1" kern="0" dirty="0">
                <a:solidFill>
                  <a:schemeClr val="bg2"/>
                </a:solidFill>
                <a:latin typeface="Georgia"/>
                <a:ea typeface="Georgia"/>
                <a:cs typeface="Georgia"/>
                <a:sym typeface="Georgia"/>
              </a:rPr>
              <a:t>Past</a:t>
            </a:r>
          </a:p>
        </p:txBody>
      </p:sp>
      <p:sp>
        <p:nvSpPr>
          <p:cNvPr id="47" name="Shape 438"/>
          <p:cNvSpPr txBox="1"/>
          <p:nvPr/>
        </p:nvSpPr>
        <p:spPr>
          <a:xfrm>
            <a:off x="9410882" y="6884079"/>
            <a:ext cx="722800" cy="246400"/>
          </a:xfrm>
          <a:prstGeom prst="rect">
            <a:avLst/>
          </a:prstGeom>
          <a:noFill/>
          <a:ln>
            <a:noFill/>
          </a:ln>
        </p:spPr>
        <p:txBody>
          <a:bodyPr lIns="0" tIns="0" rIns="0" bIns="0" anchor="t" anchorCtr="0">
            <a:noAutofit/>
          </a:bodyPr>
          <a:lstStyle/>
          <a:p>
            <a:pPr algn="ctr" defTabSz="914400">
              <a:buSzPct val="25000"/>
            </a:pPr>
            <a:r>
              <a:rPr lang="en-US" sz="1600" b="1" kern="0">
                <a:solidFill>
                  <a:schemeClr val="bg2"/>
                </a:solidFill>
                <a:latin typeface="Georgia"/>
                <a:ea typeface="Georgia"/>
                <a:cs typeface="Georgia"/>
                <a:sym typeface="Georgia"/>
              </a:rPr>
              <a:t>Future</a:t>
            </a:r>
          </a:p>
        </p:txBody>
      </p:sp>
      <p:pic>
        <p:nvPicPr>
          <p:cNvPr id="48" name="Shape 439"/>
          <p:cNvPicPr preferRelativeResize="0"/>
          <p:nvPr/>
        </p:nvPicPr>
        <p:blipFill rotWithShape="1">
          <a:blip r:embed="rId2">
            <a:alphaModFix/>
          </a:blip>
          <a:srcRect/>
          <a:stretch/>
        </p:blipFill>
        <p:spPr>
          <a:xfrm>
            <a:off x="3014117" y="3345698"/>
            <a:ext cx="986400" cy="555599"/>
          </a:xfrm>
          <a:prstGeom prst="rect">
            <a:avLst/>
          </a:prstGeom>
          <a:noFill/>
          <a:ln w="9525" cap="flat" cmpd="sng">
            <a:solidFill>
              <a:srgbClr val="E0301E"/>
            </a:solidFill>
            <a:prstDash val="solid"/>
            <a:round/>
            <a:headEnd type="none" w="med" len="med"/>
            <a:tailEnd type="none" w="med" len="med"/>
          </a:ln>
        </p:spPr>
      </p:pic>
      <p:pic>
        <p:nvPicPr>
          <p:cNvPr id="49" name="Shape 440"/>
          <p:cNvPicPr preferRelativeResize="0"/>
          <p:nvPr/>
        </p:nvPicPr>
        <p:blipFill rotWithShape="1">
          <a:blip r:embed="rId3">
            <a:alphaModFix/>
          </a:blip>
          <a:srcRect/>
          <a:stretch/>
        </p:blipFill>
        <p:spPr>
          <a:xfrm>
            <a:off x="3018497" y="6030899"/>
            <a:ext cx="977600" cy="550400"/>
          </a:xfrm>
          <a:prstGeom prst="rect">
            <a:avLst/>
          </a:prstGeom>
          <a:noFill/>
          <a:ln w="9525" cap="flat" cmpd="sng">
            <a:solidFill>
              <a:srgbClr val="E0301E"/>
            </a:solidFill>
            <a:prstDash val="solid"/>
            <a:round/>
            <a:headEnd type="none" w="med" len="med"/>
            <a:tailEnd type="none" w="med" len="med"/>
          </a:ln>
        </p:spPr>
      </p:pic>
      <p:pic>
        <p:nvPicPr>
          <p:cNvPr id="50" name="Shape 441"/>
          <p:cNvPicPr preferRelativeResize="0"/>
          <p:nvPr/>
        </p:nvPicPr>
        <p:blipFill rotWithShape="1">
          <a:blip r:embed="rId4">
            <a:alphaModFix/>
          </a:blip>
          <a:srcRect/>
          <a:stretch/>
        </p:blipFill>
        <p:spPr>
          <a:xfrm>
            <a:off x="695396" y="3345698"/>
            <a:ext cx="986400" cy="555599"/>
          </a:xfrm>
          <a:prstGeom prst="rect">
            <a:avLst/>
          </a:prstGeom>
          <a:noFill/>
          <a:ln w="9525" cap="flat" cmpd="sng">
            <a:solidFill>
              <a:srgbClr val="E0301E"/>
            </a:solidFill>
            <a:prstDash val="solid"/>
            <a:round/>
            <a:headEnd type="none" w="med" len="med"/>
            <a:tailEnd type="none" w="med" len="med"/>
          </a:ln>
        </p:spPr>
      </p:pic>
      <p:sp>
        <p:nvSpPr>
          <p:cNvPr id="51" name="Shape 442"/>
          <p:cNvSpPr txBox="1"/>
          <p:nvPr/>
        </p:nvSpPr>
        <p:spPr>
          <a:xfrm>
            <a:off x="378712" y="2074147"/>
            <a:ext cx="1680000" cy="430800"/>
          </a:xfrm>
          <a:prstGeom prst="rect">
            <a:avLst/>
          </a:prstGeom>
          <a:noFill/>
          <a:ln>
            <a:noFill/>
          </a:ln>
        </p:spPr>
        <p:txBody>
          <a:bodyPr lIns="0" tIns="0" rIns="0" bIns="0" anchor="t" anchorCtr="0">
            <a:noAutofit/>
          </a:bodyPr>
          <a:lstStyle/>
          <a:p>
            <a:pPr algn="ctr" defTabSz="914400">
              <a:buSzPct val="25000"/>
            </a:pPr>
            <a:r>
              <a:rPr lang="en-US" sz="1500" kern="0" dirty="0">
                <a:solidFill>
                  <a:srgbClr val="E0301E"/>
                </a:solidFill>
                <a:latin typeface="Georgia"/>
                <a:ea typeface="Georgia"/>
                <a:cs typeface="Georgia"/>
                <a:sym typeface="Georgia"/>
              </a:rPr>
              <a:t>Narrow AI </a:t>
            </a:r>
            <a:br>
              <a:rPr lang="en-US" sz="1500" kern="0" dirty="0">
                <a:solidFill>
                  <a:srgbClr val="E0301E"/>
                </a:solidFill>
                <a:latin typeface="Georgia"/>
                <a:ea typeface="Georgia"/>
                <a:cs typeface="Georgia"/>
                <a:sym typeface="Georgia"/>
              </a:rPr>
            </a:br>
            <a:r>
              <a:rPr lang="en-US" sz="1500" kern="0" dirty="0">
                <a:solidFill>
                  <a:srgbClr val="E0301E"/>
                </a:solidFill>
                <a:latin typeface="Georgia"/>
                <a:ea typeface="Georgia"/>
                <a:cs typeface="Georgia"/>
                <a:sym typeface="Georgia"/>
              </a:rPr>
              <a:t>(Rule-based, Speech)</a:t>
            </a:r>
          </a:p>
        </p:txBody>
      </p:sp>
      <p:sp>
        <p:nvSpPr>
          <p:cNvPr id="52" name="Shape 443"/>
          <p:cNvSpPr txBox="1"/>
          <p:nvPr/>
        </p:nvSpPr>
        <p:spPr>
          <a:xfrm>
            <a:off x="2247917" y="2074147"/>
            <a:ext cx="2518800" cy="430800"/>
          </a:xfrm>
          <a:prstGeom prst="rect">
            <a:avLst/>
          </a:prstGeom>
          <a:noFill/>
          <a:ln>
            <a:noFill/>
          </a:ln>
        </p:spPr>
        <p:txBody>
          <a:bodyPr lIns="0" tIns="0" rIns="0" bIns="0" anchor="t" anchorCtr="0">
            <a:noAutofit/>
          </a:bodyPr>
          <a:lstStyle/>
          <a:p>
            <a:pPr algn="ctr" defTabSz="914400">
              <a:buSzPct val="25000"/>
            </a:pPr>
            <a:r>
              <a:rPr lang="en-US" sz="1500" kern="0">
                <a:solidFill>
                  <a:srgbClr val="E0301E"/>
                </a:solidFill>
                <a:latin typeface="Georgia"/>
                <a:ea typeface="Georgia"/>
                <a:cs typeface="Georgia"/>
                <a:sym typeface="Georgia"/>
              </a:rPr>
              <a:t>Narrow AI – with Big Data</a:t>
            </a:r>
          </a:p>
          <a:p>
            <a:pPr algn="ctr" defTabSz="914400">
              <a:buSzPct val="25000"/>
            </a:pPr>
            <a:r>
              <a:rPr lang="en-US" sz="1500" kern="0">
                <a:solidFill>
                  <a:srgbClr val="E0301E"/>
                </a:solidFill>
                <a:latin typeface="Georgia"/>
                <a:ea typeface="Georgia"/>
                <a:cs typeface="Georgia"/>
                <a:sym typeface="Georgia"/>
              </a:rPr>
              <a:t>(B-2-C, Search, Ecommerce)</a:t>
            </a:r>
          </a:p>
        </p:txBody>
      </p:sp>
      <p:sp>
        <p:nvSpPr>
          <p:cNvPr id="53" name="Shape 444"/>
          <p:cNvSpPr txBox="1"/>
          <p:nvPr/>
        </p:nvSpPr>
        <p:spPr>
          <a:xfrm>
            <a:off x="2115740" y="6808315"/>
            <a:ext cx="277200" cy="184800"/>
          </a:xfrm>
          <a:prstGeom prst="rect">
            <a:avLst/>
          </a:prstGeom>
          <a:noFill/>
          <a:ln>
            <a:noFill/>
          </a:ln>
        </p:spPr>
        <p:txBody>
          <a:bodyPr lIns="0" tIns="0" rIns="0" bIns="0" anchor="t" anchorCtr="0">
            <a:noAutofit/>
          </a:bodyPr>
          <a:lstStyle/>
          <a:p>
            <a:pPr defTabSz="914400">
              <a:buSzPct val="25000"/>
            </a:pPr>
            <a:r>
              <a:rPr lang="en-US" sz="1200" i="1" kern="0" dirty="0">
                <a:solidFill>
                  <a:schemeClr val="bg2"/>
                </a:solidFill>
                <a:latin typeface="Georgia"/>
                <a:ea typeface="Georgia"/>
                <a:cs typeface="Georgia"/>
                <a:sym typeface="Georgia"/>
              </a:rPr>
              <a:t>90’s</a:t>
            </a:r>
          </a:p>
        </p:txBody>
      </p:sp>
      <p:sp>
        <p:nvSpPr>
          <p:cNvPr id="54" name="Shape 445"/>
          <p:cNvSpPr txBox="1"/>
          <p:nvPr/>
        </p:nvSpPr>
        <p:spPr>
          <a:xfrm>
            <a:off x="7363312" y="6808315"/>
            <a:ext cx="1112000" cy="184800"/>
          </a:xfrm>
          <a:prstGeom prst="rect">
            <a:avLst/>
          </a:prstGeom>
          <a:noFill/>
          <a:ln>
            <a:noFill/>
          </a:ln>
        </p:spPr>
        <p:txBody>
          <a:bodyPr lIns="0" tIns="0" rIns="0" bIns="0" anchor="t" anchorCtr="0">
            <a:noAutofit/>
          </a:bodyPr>
          <a:lstStyle/>
          <a:p>
            <a:pPr defTabSz="914400">
              <a:buSzPct val="25000"/>
            </a:pPr>
            <a:r>
              <a:rPr lang="en-US" sz="1200" i="1" kern="0">
                <a:solidFill>
                  <a:schemeClr val="bg2"/>
                </a:solidFill>
                <a:latin typeface="Georgia"/>
                <a:ea typeface="Georgia"/>
                <a:cs typeface="Georgia"/>
                <a:sym typeface="Georgia"/>
              </a:rPr>
              <a:t>Next 20 Years</a:t>
            </a:r>
          </a:p>
        </p:txBody>
      </p:sp>
      <p:sp>
        <p:nvSpPr>
          <p:cNvPr id="55" name="Shape 446"/>
          <p:cNvSpPr txBox="1"/>
          <p:nvPr/>
        </p:nvSpPr>
        <p:spPr>
          <a:xfrm>
            <a:off x="9048169" y="2074147"/>
            <a:ext cx="1352000" cy="430800"/>
          </a:xfrm>
          <a:prstGeom prst="rect">
            <a:avLst/>
          </a:prstGeom>
          <a:noFill/>
          <a:ln>
            <a:noFill/>
          </a:ln>
        </p:spPr>
        <p:txBody>
          <a:bodyPr lIns="0" tIns="0" rIns="0" bIns="0" anchor="t" anchorCtr="0">
            <a:noAutofit/>
          </a:bodyPr>
          <a:lstStyle/>
          <a:p>
            <a:pPr algn="ctr" defTabSz="914400">
              <a:buSzPct val="25000"/>
            </a:pPr>
            <a:r>
              <a:rPr lang="en-US" sz="1500" kern="0">
                <a:solidFill>
                  <a:srgbClr val="E0301E"/>
                </a:solidFill>
                <a:latin typeface="Georgia"/>
                <a:ea typeface="Georgia"/>
                <a:cs typeface="Georgia"/>
                <a:sym typeface="Georgia"/>
              </a:rPr>
              <a:t>Artificial General Intelligence</a:t>
            </a:r>
          </a:p>
        </p:txBody>
      </p:sp>
      <p:sp>
        <p:nvSpPr>
          <p:cNvPr id="56" name="Shape 447"/>
          <p:cNvSpPr txBox="1"/>
          <p:nvPr/>
        </p:nvSpPr>
        <p:spPr>
          <a:xfrm>
            <a:off x="5328847" y="2074147"/>
            <a:ext cx="1454800" cy="430800"/>
          </a:xfrm>
          <a:prstGeom prst="rect">
            <a:avLst/>
          </a:prstGeom>
          <a:noFill/>
          <a:ln>
            <a:noFill/>
          </a:ln>
        </p:spPr>
        <p:txBody>
          <a:bodyPr lIns="0" tIns="0" rIns="0" bIns="0" anchor="t" anchorCtr="0">
            <a:noAutofit/>
          </a:bodyPr>
          <a:lstStyle/>
          <a:p>
            <a:pPr algn="ctr" defTabSz="914400">
              <a:buSzPct val="25000"/>
            </a:pPr>
            <a:r>
              <a:rPr lang="en-US" sz="1500" kern="0">
                <a:solidFill>
                  <a:srgbClr val="E0301E"/>
                </a:solidFill>
                <a:latin typeface="Georgia"/>
                <a:ea typeface="Georgia"/>
                <a:cs typeface="Georgia"/>
                <a:sym typeface="Georgia"/>
              </a:rPr>
              <a:t>Democratization &amp; Embodied AI</a:t>
            </a:r>
          </a:p>
        </p:txBody>
      </p:sp>
      <p:sp>
        <p:nvSpPr>
          <p:cNvPr id="57" name="Shape 448"/>
          <p:cNvSpPr txBox="1"/>
          <p:nvPr/>
        </p:nvSpPr>
        <p:spPr>
          <a:xfrm>
            <a:off x="5743547" y="6808315"/>
            <a:ext cx="1112000" cy="184800"/>
          </a:xfrm>
          <a:prstGeom prst="rect">
            <a:avLst/>
          </a:prstGeom>
          <a:noFill/>
          <a:ln>
            <a:noFill/>
          </a:ln>
        </p:spPr>
        <p:txBody>
          <a:bodyPr lIns="0" tIns="0" rIns="0" bIns="0" anchor="t" anchorCtr="0">
            <a:noAutofit/>
          </a:bodyPr>
          <a:lstStyle/>
          <a:p>
            <a:pPr defTabSz="914400">
              <a:buSzPct val="25000"/>
            </a:pPr>
            <a:r>
              <a:rPr lang="en-US" sz="1200" i="1" kern="0">
                <a:solidFill>
                  <a:schemeClr val="bg2"/>
                </a:solidFill>
                <a:latin typeface="Georgia"/>
                <a:ea typeface="Georgia"/>
                <a:cs typeface="Georgia"/>
                <a:sym typeface="Georgia"/>
              </a:rPr>
              <a:t>Next 5 Years</a:t>
            </a:r>
          </a:p>
        </p:txBody>
      </p:sp>
      <p:sp>
        <p:nvSpPr>
          <p:cNvPr id="58" name="Shape 449"/>
          <p:cNvSpPr txBox="1"/>
          <p:nvPr/>
        </p:nvSpPr>
        <p:spPr>
          <a:xfrm>
            <a:off x="7185771" y="2074147"/>
            <a:ext cx="1636000" cy="430800"/>
          </a:xfrm>
          <a:prstGeom prst="rect">
            <a:avLst/>
          </a:prstGeom>
          <a:noFill/>
          <a:ln>
            <a:noFill/>
          </a:ln>
        </p:spPr>
        <p:txBody>
          <a:bodyPr lIns="0" tIns="0" rIns="0" bIns="0" anchor="t" anchorCtr="0">
            <a:noAutofit/>
          </a:bodyPr>
          <a:lstStyle/>
          <a:p>
            <a:pPr algn="ctr" defTabSz="914400">
              <a:buSzPct val="25000"/>
            </a:pPr>
            <a:r>
              <a:rPr lang="en-US" sz="1500" kern="0">
                <a:solidFill>
                  <a:srgbClr val="E0301E"/>
                </a:solidFill>
                <a:latin typeface="Georgia"/>
                <a:ea typeface="Georgia"/>
                <a:cs typeface="Georgia"/>
                <a:sym typeface="Georgia"/>
              </a:rPr>
              <a:t>Collaborative AI on new AI hardware</a:t>
            </a:r>
          </a:p>
        </p:txBody>
      </p:sp>
      <p:grpSp>
        <p:nvGrpSpPr>
          <p:cNvPr id="59" name="Shape 453"/>
          <p:cNvGrpSpPr/>
          <p:nvPr/>
        </p:nvGrpSpPr>
        <p:grpSpPr>
          <a:xfrm>
            <a:off x="4941613" y="3420011"/>
            <a:ext cx="2092425" cy="573900"/>
            <a:chOff x="6110242" y="3937091"/>
            <a:chExt cx="2092425" cy="573900"/>
          </a:xfrm>
        </p:grpSpPr>
        <p:pic>
          <p:nvPicPr>
            <p:cNvPr id="60" name="Shape 454" descr="Image result for AI elderly care robots"/>
            <p:cNvPicPr preferRelativeResize="0"/>
            <p:nvPr/>
          </p:nvPicPr>
          <p:blipFill rotWithShape="1">
            <a:blip r:embed="rId5">
              <a:alphaModFix/>
            </a:blip>
            <a:srcRect/>
            <a:stretch/>
          </p:blipFill>
          <p:spPr>
            <a:xfrm>
              <a:off x="7224968" y="3937091"/>
              <a:ext cx="977700" cy="552000"/>
            </a:xfrm>
            <a:prstGeom prst="rect">
              <a:avLst/>
            </a:prstGeom>
            <a:noFill/>
            <a:ln w="9525" cap="flat" cmpd="sng">
              <a:solidFill>
                <a:srgbClr val="E0301E"/>
              </a:solidFill>
              <a:prstDash val="solid"/>
              <a:round/>
              <a:headEnd type="none" w="med" len="med"/>
              <a:tailEnd type="none" w="med" len="med"/>
            </a:ln>
          </p:spPr>
        </p:pic>
        <p:pic>
          <p:nvPicPr>
            <p:cNvPr id="61" name="Shape 455" descr="Image result for service robots"/>
            <p:cNvPicPr preferRelativeResize="0"/>
            <p:nvPr/>
          </p:nvPicPr>
          <p:blipFill rotWithShape="1">
            <a:blip r:embed="rId6">
              <a:alphaModFix/>
            </a:blip>
            <a:srcRect/>
            <a:stretch/>
          </p:blipFill>
          <p:spPr>
            <a:xfrm>
              <a:off x="6110242" y="3937091"/>
              <a:ext cx="977700" cy="573900"/>
            </a:xfrm>
            <a:prstGeom prst="rect">
              <a:avLst/>
            </a:prstGeom>
            <a:noFill/>
            <a:ln w="9525" cap="flat" cmpd="sng">
              <a:solidFill>
                <a:srgbClr val="E0301E"/>
              </a:solidFill>
              <a:prstDash val="solid"/>
              <a:round/>
              <a:headEnd type="none" w="med" len="med"/>
              <a:tailEnd type="none" w="med" len="med"/>
            </a:ln>
          </p:spPr>
        </p:pic>
      </p:grpSp>
      <p:pic>
        <p:nvPicPr>
          <p:cNvPr id="62" name="Shape 458" descr="Image result for neuromorphic computing"/>
          <p:cNvPicPr preferRelativeResize="0"/>
          <p:nvPr/>
        </p:nvPicPr>
        <p:blipFill rotWithShape="1">
          <a:blip r:embed="rId7">
            <a:alphaModFix/>
          </a:blip>
          <a:srcRect/>
          <a:stretch/>
        </p:blipFill>
        <p:spPr>
          <a:xfrm>
            <a:off x="7673166" y="5196379"/>
            <a:ext cx="1104000" cy="552000"/>
          </a:xfrm>
          <a:prstGeom prst="rect">
            <a:avLst/>
          </a:prstGeom>
          <a:noFill/>
          <a:ln w="9525" cap="flat" cmpd="sng">
            <a:solidFill>
              <a:srgbClr val="E0301E"/>
            </a:solidFill>
            <a:prstDash val="solid"/>
            <a:round/>
            <a:headEnd type="none" w="med" len="med"/>
            <a:tailEnd type="none" w="med" len="med"/>
          </a:ln>
        </p:spPr>
      </p:pic>
      <p:pic>
        <p:nvPicPr>
          <p:cNvPr id="63" name="Shape 460" descr="Image result for industrial robots"/>
          <p:cNvPicPr preferRelativeResize="0"/>
          <p:nvPr/>
        </p:nvPicPr>
        <p:blipFill rotWithShape="1">
          <a:blip r:embed="rId8">
            <a:alphaModFix/>
          </a:blip>
          <a:srcRect/>
          <a:stretch/>
        </p:blipFill>
        <p:spPr>
          <a:xfrm>
            <a:off x="695396" y="6030899"/>
            <a:ext cx="986400" cy="563200"/>
          </a:xfrm>
          <a:prstGeom prst="rect">
            <a:avLst/>
          </a:prstGeom>
          <a:noFill/>
          <a:ln w="9525" cap="flat" cmpd="sng">
            <a:solidFill>
              <a:srgbClr val="E0301E"/>
            </a:solidFill>
            <a:prstDash val="solid"/>
            <a:round/>
            <a:headEnd type="none" w="med" len="med"/>
            <a:tailEnd type="none" w="med" len="med"/>
          </a:ln>
        </p:spPr>
      </p:pic>
      <p:pic>
        <p:nvPicPr>
          <p:cNvPr id="64" name="Shape 461" descr="Image result for handwriting recognition"/>
          <p:cNvPicPr preferRelativeResize="0"/>
          <p:nvPr/>
        </p:nvPicPr>
        <p:blipFill rotWithShape="1">
          <a:blip r:embed="rId9">
            <a:alphaModFix/>
          </a:blip>
          <a:srcRect/>
          <a:stretch/>
        </p:blipFill>
        <p:spPr>
          <a:xfrm>
            <a:off x="771454" y="4636147"/>
            <a:ext cx="834400" cy="671200"/>
          </a:xfrm>
          <a:prstGeom prst="rect">
            <a:avLst/>
          </a:prstGeom>
          <a:noFill/>
          <a:ln w="9525" cap="flat" cmpd="sng">
            <a:solidFill>
              <a:srgbClr val="E0301E"/>
            </a:solidFill>
            <a:prstDash val="solid"/>
            <a:round/>
            <a:headEnd type="none" w="med" len="med"/>
            <a:tailEnd type="none" w="med" len="med"/>
          </a:ln>
        </p:spPr>
      </p:pic>
      <p:pic>
        <p:nvPicPr>
          <p:cNvPr id="65" name="Shape 462" descr="Image result for man and machine"/>
          <p:cNvPicPr preferRelativeResize="0"/>
          <p:nvPr/>
        </p:nvPicPr>
        <p:blipFill rotWithShape="1">
          <a:blip r:embed="rId10">
            <a:alphaModFix/>
          </a:blip>
          <a:srcRect/>
          <a:stretch/>
        </p:blipFill>
        <p:spPr>
          <a:xfrm>
            <a:off x="7644624" y="3445246"/>
            <a:ext cx="986400" cy="553999"/>
          </a:xfrm>
          <a:prstGeom prst="rect">
            <a:avLst/>
          </a:prstGeom>
          <a:noFill/>
          <a:ln w="9525" cap="flat" cmpd="sng">
            <a:solidFill>
              <a:srgbClr val="E0301E"/>
            </a:solidFill>
            <a:prstDash val="solid"/>
            <a:round/>
            <a:headEnd type="none" w="med" len="med"/>
            <a:tailEnd type="none" w="med" len="med"/>
          </a:ln>
        </p:spPr>
      </p:pic>
      <p:sp>
        <p:nvSpPr>
          <p:cNvPr id="66" name="Shape 463"/>
          <p:cNvSpPr txBox="1"/>
          <p:nvPr/>
        </p:nvSpPr>
        <p:spPr>
          <a:xfrm>
            <a:off x="3336231" y="6808315"/>
            <a:ext cx="453600" cy="184800"/>
          </a:xfrm>
          <a:prstGeom prst="rect">
            <a:avLst/>
          </a:prstGeom>
          <a:noFill/>
          <a:ln>
            <a:noFill/>
          </a:ln>
        </p:spPr>
        <p:txBody>
          <a:bodyPr lIns="0" tIns="0" rIns="0" bIns="0" anchor="t" anchorCtr="0">
            <a:noAutofit/>
          </a:bodyPr>
          <a:lstStyle/>
          <a:p>
            <a:pPr defTabSz="914400">
              <a:buSzPct val="25000"/>
            </a:pPr>
            <a:r>
              <a:rPr lang="en-US" sz="1200" i="1" kern="0" dirty="0">
                <a:solidFill>
                  <a:schemeClr val="bg2"/>
                </a:solidFill>
                <a:latin typeface="Georgia"/>
                <a:ea typeface="Georgia"/>
                <a:cs typeface="Georgia"/>
                <a:sym typeface="Georgia"/>
              </a:rPr>
              <a:t>00’s</a:t>
            </a:r>
          </a:p>
        </p:txBody>
      </p:sp>
      <p:pic>
        <p:nvPicPr>
          <p:cNvPr id="67" name="Shape 464" descr="Image result for Japan customer service Artificial Intelligence"/>
          <p:cNvPicPr preferRelativeResize="0"/>
          <p:nvPr/>
        </p:nvPicPr>
        <p:blipFill rotWithShape="1">
          <a:blip r:embed="rId11">
            <a:alphaModFix/>
          </a:blip>
          <a:srcRect/>
          <a:stretch/>
        </p:blipFill>
        <p:spPr>
          <a:xfrm>
            <a:off x="9250256" y="4216146"/>
            <a:ext cx="986400" cy="568400"/>
          </a:xfrm>
          <a:prstGeom prst="rect">
            <a:avLst/>
          </a:prstGeom>
          <a:noFill/>
          <a:ln w="9525" cap="flat" cmpd="sng">
            <a:solidFill>
              <a:srgbClr val="E0301E"/>
            </a:solidFill>
            <a:prstDash val="solid"/>
            <a:round/>
            <a:headEnd type="none" w="med" len="med"/>
            <a:tailEnd type="none" w="med" len="med"/>
          </a:ln>
        </p:spPr>
      </p:pic>
      <p:sp>
        <p:nvSpPr>
          <p:cNvPr id="68" name="Shape 465"/>
          <p:cNvSpPr/>
          <p:nvPr/>
        </p:nvSpPr>
        <p:spPr>
          <a:xfrm>
            <a:off x="378712" y="2865567"/>
            <a:ext cx="1737028" cy="280248"/>
          </a:xfrm>
          <a:prstGeom prst="rect">
            <a:avLst/>
          </a:prstGeom>
          <a:noFill/>
          <a:ln>
            <a:noFill/>
          </a:ln>
        </p:spPr>
        <p:txBody>
          <a:bodyPr lIns="0" tIns="0" rIns="0" bIns="0" anchor="t" anchorCtr="0">
            <a:noAutofit/>
          </a:bodyPr>
          <a:lstStyle/>
          <a:p>
            <a:pPr algn="ctr" defTabSz="914400">
              <a:buSzPct val="25000"/>
            </a:pPr>
            <a:r>
              <a:rPr lang="en-US" sz="1400" kern="0" dirty="0">
                <a:solidFill>
                  <a:schemeClr val="bg2"/>
                </a:solidFill>
                <a:latin typeface="Georgia"/>
                <a:ea typeface="Georgia"/>
                <a:cs typeface="Georgia"/>
                <a:sym typeface="Georgia"/>
              </a:rPr>
              <a:t>Personalization: </a:t>
            </a:r>
            <a:br>
              <a:rPr lang="en-US" sz="1400" kern="0" dirty="0">
                <a:solidFill>
                  <a:schemeClr val="bg2"/>
                </a:solidFill>
                <a:latin typeface="Georgia"/>
                <a:ea typeface="Georgia"/>
                <a:cs typeface="Georgia"/>
                <a:sym typeface="Georgia"/>
              </a:rPr>
            </a:br>
            <a:r>
              <a:rPr lang="en-US" sz="1400" kern="0" dirty="0">
                <a:solidFill>
                  <a:schemeClr val="bg2"/>
                </a:solidFill>
                <a:latin typeface="Georgia"/>
                <a:ea typeface="Georgia"/>
                <a:cs typeface="Georgia"/>
                <a:sym typeface="Georgia"/>
              </a:rPr>
              <a:t>76,897 micro-genres</a:t>
            </a:r>
          </a:p>
        </p:txBody>
      </p:sp>
      <p:sp>
        <p:nvSpPr>
          <p:cNvPr id="69" name="Shape 467"/>
          <p:cNvSpPr/>
          <p:nvPr/>
        </p:nvSpPr>
        <p:spPr>
          <a:xfrm>
            <a:off x="2516635" y="5538372"/>
            <a:ext cx="1981200" cy="384090"/>
          </a:xfrm>
          <a:prstGeom prst="rect">
            <a:avLst/>
          </a:prstGeom>
          <a:noFill/>
          <a:ln>
            <a:noFill/>
          </a:ln>
        </p:spPr>
        <p:txBody>
          <a:bodyPr lIns="0" tIns="0" rIns="0" bIns="0" anchor="t" anchorCtr="0">
            <a:noAutofit/>
          </a:bodyPr>
          <a:lstStyle/>
          <a:p>
            <a:pPr algn="ctr" defTabSz="914400">
              <a:buSzPct val="25000"/>
            </a:pPr>
            <a:r>
              <a:rPr lang="en-US" sz="1400" kern="0" dirty="0">
                <a:solidFill>
                  <a:schemeClr val="bg2"/>
                </a:solidFill>
                <a:latin typeface="Georgia"/>
                <a:ea typeface="Georgia"/>
                <a:cs typeface="Georgia"/>
                <a:sym typeface="Georgia"/>
              </a:rPr>
              <a:t>NLP &amp; Big </a:t>
            </a:r>
            <a:r>
              <a:rPr lang="en-US" sz="1400" kern="0" dirty="0" smtClean="0">
                <a:solidFill>
                  <a:schemeClr val="bg2"/>
                </a:solidFill>
                <a:latin typeface="Georgia"/>
                <a:ea typeface="Georgia"/>
                <a:cs typeface="Georgia"/>
                <a:sym typeface="Georgia"/>
              </a:rPr>
              <a:t>Data</a:t>
            </a:r>
            <a:endParaRPr lang="en-US" sz="1400" kern="0" dirty="0">
              <a:solidFill>
                <a:schemeClr val="bg2"/>
              </a:solidFill>
              <a:latin typeface="Georgia"/>
              <a:ea typeface="Georgia"/>
              <a:cs typeface="Georgia"/>
              <a:sym typeface="Georgia"/>
            </a:endParaRPr>
          </a:p>
        </p:txBody>
      </p:sp>
      <p:sp>
        <p:nvSpPr>
          <p:cNvPr id="70" name="Shape 468"/>
          <p:cNvSpPr/>
          <p:nvPr/>
        </p:nvSpPr>
        <p:spPr>
          <a:xfrm>
            <a:off x="2556712" y="2765474"/>
            <a:ext cx="1901200" cy="296081"/>
          </a:xfrm>
          <a:prstGeom prst="rect">
            <a:avLst/>
          </a:prstGeom>
          <a:noFill/>
          <a:ln>
            <a:noFill/>
          </a:ln>
        </p:spPr>
        <p:txBody>
          <a:bodyPr lIns="0" tIns="0" rIns="0" bIns="0" anchor="t" anchorCtr="0">
            <a:noAutofit/>
          </a:bodyPr>
          <a:lstStyle/>
          <a:p>
            <a:pPr algn="ctr" defTabSz="914400">
              <a:buSzPct val="25000"/>
            </a:pPr>
            <a:r>
              <a:rPr lang="en-US" sz="1400" kern="0" dirty="0">
                <a:solidFill>
                  <a:schemeClr val="bg2"/>
                </a:solidFill>
                <a:latin typeface="Georgia"/>
                <a:ea typeface="Georgia"/>
                <a:cs typeface="Georgia"/>
                <a:sym typeface="Georgia"/>
              </a:rPr>
              <a:t>Deep Learning – Image </a:t>
            </a:r>
            <a:br>
              <a:rPr lang="en-US" sz="1400" kern="0" dirty="0">
                <a:solidFill>
                  <a:schemeClr val="bg2"/>
                </a:solidFill>
                <a:latin typeface="Georgia"/>
                <a:ea typeface="Georgia"/>
                <a:cs typeface="Georgia"/>
                <a:sym typeface="Georgia"/>
              </a:rPr>
            </a:br>
            <a:r>
              <a:rPr lang="en-US" sz="1400" kern="0" dirty="0">
                <a:solidFill>
                  <a:schemeClr val="bg2"/>
                </a:solidFill>
                <a:latin typeface="Georgia"/>
                <a:ea typeface="Georgia"/>
                <a:cs typeface="Georgia"/>
                <a:sym typeface="Georgia"/>
              </a:rPr>
              <a:t>Processing</a:t>
            </a:r>
          </a:p>
        </p:txBody>
      </p:sp>
      <p:sp>
        <p:nvSpPr>
          <p:cNvPr id="71" name="Shape 469"/>
          <p:cNvSpPr/>
          <p:nvPr/>
        </p:nvSpPr>
        <p:spPr>
          <a:xfrm>
            <a:off x="5196174" y="2969303"/>
            <a:ext cx="1583199" cy="154000"/>
          </a:xfrm>
          <a:prstGeom prst="rect">
            <a:avLst/>
          </a:prstGeom>
          <a:noFill/>
          <a:ln>
            <a:noFill/>
          </a:ln>
        </p:spPr>
        <p:txBody>
          <a:bodyPr lIns="0" tIns="0" rIns="0" bIns="0" anchor="t" anchorCtr="0">
            <a:noAutofit/>
          </a:bodyPr>
          <a:lstStyle/>
          <a:p>
            <a:pPr algn="ctr" defTabSz="914400">
              <a:buSzPct val="25000"/>
            </a:pPr>
            <a:r>
              <a:rPr lang="en-US" sz="1400" kern="0" dirty="0">
                <a:solidFill>
                  <a:schemeClr val="bg2"/>
                </a:solidFill>
                <a:latin typeface="Georgia"/>
                <a:ea typeface="Georgia"/>
                <a:cs typeface="Georgia"/>
                <a:sym typeface="Georgia"/>
              </a:rPr>
              <a:t>Home &amp; Service Robots</a:t>
            </a:r>
          </a:p>
        </p:txBody>
      </p:sp>
      <p:sp>
        <p:nvSpPr>
          <p:cNvPr id="72" name="Shape 471"/>
          <p:cNvSpPr/>
          <p:nvPr/>
        </p:nvSpPr>
        <p:spPr>
          <a:xfrm>
            <a:off x="9232073" y="3723619"/>
            <a:ext cx="1022800" cy="154000"/>
          </a:xfrm>
          <a:prstGeom prst="rect">
            <a:avLst/>
          </a:prstGeom>
          <a:noFill/>
          <a:ln>
            <a:noFill/>
          </a:ln>
        </p:spPr>
        <p:txBody>
          <a:bodyPr lIns="0" tIns="0" rIns="0" bIns="0" anchor="t" anchorCtr="0">
            <a:noAutofit/>
          </a:bodyPr>
          <a:lstStyle/>
          <a:p>
            <a:pPr algn="ctr" defTabSz="914400">
              <a:buSzPct val="25000"/>
            </a:pPr>
            <a:r>
              <a:rPr lang="en-US" sz="1400" kern="0" dirty="0">
                <a:solidFill>
                  <a:schemeClr val="bg2"/>
                </a:solidFill>
                <a:latin typeface="Georgia"/>
                <a:ea typeface="Georgia"/>
                <a:cs typeface="Georgia"/>
                <a:sym typeface="Georgia"/>
              </a:rPr>
              <a:t>Emotional Robots</a:t>
            </a:r>
          </a:p>
        </p:txBody>
      </p:sp>
      <p:sp>
        <p:nvSpPr>
          <p:cNvPr id="73" name="Shape 473"/>
          <p:cNvSpPr/>
          <p:nvPr/>
        </p:nvSpPr>
        <p:spPr>
          <a:xfrm>
            <a:off x="7581905" y="4618535"/>
            <a:ext cx="1309820" cy="392186"/>
          </a:xfrm>
          <a:prstGeom prst="rect">
            <a:avLst/>
          </a:prstGeom>
          <a:noFill/>
          <a:ln>
            <a:noFill/>
          </a:ln>
        </p:spPr>
        <p:txBody>
          <a:bodyPr lIns="0" tIns="0" rIns="0" bIns="0" anchor="t" anchorCtr="0">
            <a:noAutofit/>
          </a:bodyPr>
          <a:lstStyle/>
          <a:p>
            <a:pPr algn="ctr" defTabSz="914400">
              <a:buSzPct val="25000"/>
            </a:pPr>
            <a:r>
              <a:rPr lang="en-US" sz="1400" kern="0" dirty="0">
                <a:solidFill>
                  <a:schemeClr val="bg2"/>
                </a:solidFill>
                <a:latin typeface="Georgia"/>
                <a:ea typeface="Georgia"/>
                <a:cs typeface="Georgia"/>
                <a:sym typeface="Georgia"/>
              </a:rPr>
              <a:t>Neuromorphic </a:t>
            </a:r>
            <a:br>
              <a:rPr lang="en-US" sz="1400" kern="0" dirty="0">
                <a:solidFill>
                  <a:schemeClr val="bg2"/>
                </a:solidFill>
                <a:latin typeface="Georgia"/>
                <a:ea typeface="Georgia"/>
                <a:cs typeface="Georgia"/>
                <a:sym typeface="Georgia"/>
              </a:rPr>
            </a:br>
            <a:r>
              <a:rPr lang="en-US" sz="1400" kern="0" dirty="0">
                <a:solidFill>
                  <a:schemeClr val="bg2"/>
                </a:solidFill>
                <a:latin typeface="Georgia"/>
                <a:ea typeface="Georgia"/>
                <a:cs typeface="Georgia"/>
                <a:sym typeface="Georgia"/>
              </a:rPr>
              <a:t>Computing</a:t>
            </a:r>
          </a:p>
        </p:txBody>
      </p:sp>
      <p:sp>
        <p:nvSpPr>
          <p:cNvPr id="74" name="Shape 475"/>
          <p:cNvSpPr/>
          <p:nvPr/>
        </p:nvSpPr>
        <p:spPr>
          <a:xfrm>
            <a:off x="2556712" y="4185440"/>
            <a:ext cx="1901200" cy="154000"/>
          </a:xfrm>
          <a:prstGeom prst="rect">
            <a:avLst/>
          </a:prstGeom>
          <a:noFill/>
          <a:ln>
            <a:noFill/>
          </a:ln>
        </p:spPr>
        <p:txBody>
          <a:bodyPr lIns="0" tIns="0" rIns="0" bIns="0" anchor="t" anchorCtr="0">
            <a:noAutofit/>
          </a:bodyPr>
          <a:lstStyle/>
          <a:p>
            <a:pPr algn="ctr" defTabSz="914400">
              <a:buSzPct val="25000"/>
            </a:pPr>
            <a:r>
              <a:rPr lang="en-US" sz="1100" kern="0">
                <a:solidFill>
                  <a:schemeClr val="bg2"/>
                </a:solidFill>
                <a:latin typeface="Georgia"/>
                <a:ea typeface="Georgia"/>
                <a:cs typeface="Georgia"/>
                <a:sym typeface="Georgia"/>
              </a:rPr>
              <a:t>Handwriting &amp; Voice Recognition</a:t>
            </a:r>
          </a:p>
        </p:txBody>
      </p:sp>
      <p:sp>
        <p:nvSpPr>
          <p:cNvPr id="75" name="Shape 476"/>
          <p:cNvSpPr/>
          <p:nvPr/>
        </p:nvSpPr>
        <p:spPr>
          <a:xfrm>
            <a:off x="690839" y="5538372"/>
            <a:ext cx="995200" cy="154000"/>
          </a:xfrm>
          <a:prstGeom prst="rect">
            <a:avLst/>
          </a:prstGeom>
          <a:noFill/>
          <a:ln>
            <a:noFill/>
          </a:ln>
        </p:spPr>
        <p:txBody>
          <a:bodyPr lIns="0" tIns="0" rIns="0" bIns="0" anchor="t" anchorCtr="0">
            <a:noAutofit/>
          </a:bodyPr>
          <a:lstStyle/>
          <a:p>
            <a:pPr algn="ctr" defTabSz="914400">
              <a:buSzPct val="25000"/>
            </a:pPr>
            <a:r>
              <a:rPr lang="en-US" sz="1400" kern="0">
                <a:solidFill>
                  <a:schemeClr val="bg2"/>
                </a:solidFill>
                <a:latin typeface="Georgia"/>
                <a:ea typeface="Georgia"/>
                <a:cs typeface="Georgia"/>
                <a:sym typeface="Georgia"/>
              </a:rPr>
              <a:t>Industrial Robots</a:t>
            </a:r>
          </a:p>
        </p:txBody>
      </p:sp>
      <p:sp>
        <p:nvSpPr>
          <p:cNvPr id="76" name="Shape 477"/>
          <p:cNvSpPr/>
          <p:nvPr/>
        </p:nvSpPr>
        <p:spPr>
          <a:xfrm>
            <a:off x="7377407" y="3018912"/>
            <a:ext cx="1600000" cy="154000"/>
          </a:xfrm>
          <a:prstGeom prst="rect">
            <a:avLst/>
          </a:prstGeom>
          <a:noFill/>
          <a:ln>
            <a:noFill/>
          </a:ln>
        </p:spPr>
        <p:txBody>
          <a:bodyPr lIns="0" tIns="0" rIns="0" bIns="0" anchor="t" anchorCtr="0">
            <a:noAutofit/>
          </a:bodyPr>
          <a:lstStyle/>
          <a:p>
            <a:pPr algn="ctr" defTabSz="914400">
              <a:buSzPct val="25000"/>
            </a:pPr>
            <a:r>
              <a:rPr lang="en-US" sz="1400" kern="0" dirty="0">
                <a:solidFill>
                  <a:schemeClr val="bg2"/>
                </a:solidFill>
                <a:latin typeface="Georgia"/>
                <a:ea typeface="Georgia"/>
                <a:cs typeface="Georgia"/>
                <a:sym typeface="Georgia"/>
              </a:rPr>
              <a:t>Man-Machine Collaboration</a:t>
            </a:r>
          </a:p>
        </p:txBody>
      </p:sp>
      <p:sp>
        <p:nvSpPr>
          <p:cNvPr id="77" name="Shape 478"/>
          <p:cNvSpPr/>
          <p:nvPr/>
        </p:nvSpPr>
        <p:spPr>
          <a:xfrm>
            <a:off x="591453" y="4185440"/>
            <a:ext cx="1194399" cy="154000"/>
          </a:xfrm>
          <a:prstGeom prst="rect">
            <a:avLst/>
          </a:prstGeom>
          <a:noFill/>
          <a:ln>
            <a:noFill/>
          </a:ln>
        </p:spPr>
        <p:txBody>
          <a:bodyPr lIns="0" tIns="0" rIns="0" bIns="0" anchor="t" anchorCtr="0">
            <a:noAutofit/>
          </a:bodyPr>
          <a:lstStyle/>
          <a:p>
            <a:pPr algn="ctr" defTabSz="914400">
              <a:buSzPct val="25000"/>
            </a:pPr>
            <a:r>
              <a:rPr lang="en-US" sz="1400" kern="0" dirty="0">
                <a:solidFill>
                  <a:schemeClr val="bg2"/>
                </a:solidFill>
                <a:latin typeface="Georgia"/>
                <a:ea typeface="Georgia"/>
                <a:cs typeface="Georgia"/>
                <a:sym typeface="Georgia"/>
              </a:rPr>
              <a:t>Rule-based decisions</a:t>
            </a:r>
          </a:p>
        </p:txBody>
      </p:sp>
      <p:grpSp>
        <p:nvGrpSpPr>
          <p:cNvPr id="78" name="Shape 479"/>
          <p:cNvGrpSpPr/>
          <p:nvPr/>
        </p:nvGrpSpPr>
        <p:grpSpPr>
          <a:xfrm>
            <a:off x="2556162" y="4636148"/>
            <a:ext cx="1902094" cy="701100"/>
            <a:chOff x="3651044" y="3937091"/>
            <a:chExt cx="1902094" cy="701100"/>
          </a:xfrm>
        </p:grpSpPr>
        <p:grpSp>
          <p:nvGrpSpPr>
            <p:cNvPr id="79" name="Shape 480"/>
            <p:cNvGrpSpPr/>
            <p:nvPr/>
          </p:nvGrpSpPr>
          <p:grpSpPr>
            <a:xfrm>
              <a:off x="3651044" y="3947506"/>
              <a:ext cx="1758886" cy="690508"/>
              <a:chOff x="2298073" y="2885903"/>
              <a:chExt cx="1467573" cy="576000"/>
            </a:xfrm>
          </p:grpSpPr>
          <p:pic>
            <p:nvPicPr>
              <p:cNvPr id="81" name="Shape 481" descr="Image result for voice recognition technology"/>
              <p:cNvPicPr preferRelativeResize="0"/>
              <p:nvPr/>
            </p:nvPicPr>
            <p:blipFill rotWithShape="1">
              <a:blip r:embed="rId12">
                <a:alphaModFix/>
              </a:blip>
              <a:srcRect/>
              <a:stretch/>
            </p:blipFill>
            <p:spPr>
              <a:xfrm>
                <a:off x="3193546" y="2918259"/>
                <a:ext cx="572100" cy="497700"/>
              </a:xfrm>
              <a:prstGeom prst="rect">
                <a:avLst/>
              </a:prstGeom>
              <a:noFill/>
              <a:ln>
                <a:noFill/>
              </a:ln>
            </p:spPr>
          </p:pic>
          <p:pic>
            <p:nvPicPr>
              <p:cNvPr id="82" name="Shape 482" descr="Image result for underwriting"/>
              <p:cNvPicPr preferRelativeResize="0"/>
              <p:nvPr/>
            </p:nvPicPr>
            <p:blipFill rotWithShape="1">
              <a:blip r:embed="rId13">
                <a:alphaModFix/>
              </a:blip>
              <a:srcRect/>
              <a:stretch/>
            </p:blipFill>
            <p:spPr>
              <a:xfrm>
                <a:off x="2298073" y="2885903"/>
                <a:ext cx="815700" cy="576000"/>
              </a:xfrm>
              <a:prstGeom prst="rect">
                <a:avLst/>
              </a:prstGeom>
              <a:noFill/>
              <a:ln>
                <a:noFill/>
              </a:ln>
            </p:spPr>
          </p:pic>
        </p:grpSp>
        <p:sp>
          <p:nvSpPr>
            <p:cNvPr id="80" name="Shape 483"/>
            <p:cNvSpPr/>
            <p:nvPr/>
          </p:nvSpPr>
          <p:spPr>
            <a:xfrm>
              <a:off x="3651139" y="3937091"/>
              <a:ext cx="1902000" cy="701100"/>
            </a:xfrm>
            <a:prstGeom prst="rect">
              <a:avLst/>
            </a:prstGeom>
            <a:noFill/>
            <a:ln w="9525" cap="flat" cmpd="sng">
              <a:solidFill>
                <a:srgbClr val="E0301E"/>
              </a:solidFill>
              <a:prstDash val="solid"/>
              <a:round/>
              <a:headEnd type="none" w="med" len="med"/>
              <a:tailEnd type="none" w="med" len="med"/>
            </a:ln>
          </p:spPr>
          <p:txBody>
            <a:bodyPr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900" b="0" i="0" u="none" strike="noStrike" kern="0" cap="none" spc="0" normalizeH="0" baseline="0" noProof="0" smtClean="0">
                <a:ln>
                  <a:noFill/>
                </a:ln>
                <a:solidFill>
                  <a:srgbClr val="FFFFFF"/>
                </a:solidFill>
                <a:effectLst/>
                <a:uLnTx/>
                <a:uFillTx/>
                <a:latin typeface="Georgia"/>
                <a:ea typeface="Georgia"/>
                <a:cs typeface="Georgia"/>
                <a:sym typeface="Georgia"/>
              </a:endParaRPr>
            </a:p>
          </p:txBody>
        </p:sp>
      </p:grpSp>
      <p:grpSp>
        <p:nvGrpSpPr>
          <p:cNvPr id="83" name="Shape 450"/>
          <p:cNvGrpSpPr/>
          <p:nvPr/>
        </p:nvGrpSpPr>
        <p:grpSpPr>
          <a:xfrm>
            <a:off x="4941613" y="5196379"/>
            <a:ext cx="2101185" cy="564600"/>
            <a:chOff x="6101482" y="5134750"/>
            <a:chExt cx="2101185" cy="564600"/>
          </a:xfrm>
        </p:grpSpPr>
        <p:pic>
          <p:nvPicPr>
            <p:cNvPr id="84" name="Shape 451" descr="https://www.google.com/selfdrivingcar/images/home-where.jpg"/>
            <p:cNvPicPr preferRelativeResize="0"/>
            <p:nvPr/>
          </p:nvPicPr>
          <p:blipFill rotWithShape="1">
            <a:blip r:embed="rId14">
              <a:alphaModFix/>
            </a:blip>
            <a:srcRect/>
            <a:stretch/>
          </p:blipFill>
          <p:spPr>
            <a:xfrm>
              <a:off x="7224968" y="5134750"/>
              <a:ext cx="977700" cy="564600"/>
            </a:xfrm>
            <a:prstGeom prst="rect">
              <a:avLst/>
            </a:prstGeom>
            <a:noFill/>
            <a:ln w="9525" cap="flat" cmpd="sng">
              <a:solidFill>
                <a:schemeClr val="accent6"/>
              </a:solidFill>
              <a:prstDash val="solid"/>
              <a:round/>
              <a:headEnd type="none" w="med" len="med"/>
              <a:tailEnd type="none" w="med" len="med"/>
            </a:ln>
          </p:spPr>
        </p:pic>
        <p:pic>
          <p:nvPicPr>
            <p:cNvPr id="85" name="Shape 452" descr="Image result for self driving truck"/>
            <p:cNvPicPr preferRelativeResize="0"/>
            <p:nvPr/>
          </p:nvPicPr>
          <p:blipFill rotWithShape="1">
            <a:blip r:embed="rId15">
              <a:alphaModFix/>
            </a:blip>
            <a:srcRect/>
            <a:stretch/>
          </p:blipFill>
          <p:spPr>
            <a:xfrm>
              <a:off x="6101482" y="5134750"/>
              <a:ext cx="986400" cy="562200"/>
            </a:xfrm>
            <a:prstGeom prst="rect">
              <a:avLst/>
            </a:prstGeom>
            <a:noFill/>
            <a:ln w="9525" cap="flat" cmpd="sng">
              <a:solidFill>
                <a:schemeClr val="accent6"/>
              </a:solidFill>
              <a:prstDash val="solid"/>
              <a:round/>
              <a:headEnd type="none" w="med" len="med"/>
              <a:tailEnd type="none" w="med" len="med"/>
            </a:ln>
          </p:spPr>
        </p:pic>
      </p:grpSp>
      <p:sp>
        <p:nvSpPr>
          <p:cNvPr id="86" name="Shape 466"/>
          <p:cNvSpPr/>
          <p:nvPr/>
        </p:nvSpPr>
        <p:spPr>
          <a:xfrm>
            <a:off x="5399027" y="4691846"/>
            <a:ext cx="1258399" cy="1540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1400" dirty="0">
                <a:solidFill>
                  <a:schemeClr val="bg2"/>
                </a:solidFill>
                <a:latin typeface="Georgia"/>
                <a:ea typeface="Georgia"/>
                <a:cs typeface="Georgia"/>
                <a:sym typeface="Georgia"/>
              </a:rPr>
              <a:t>Self-driving vehicles</a:t>
            </a:r>
          </a:p>
        </p:txBody>
      </p:sp>
      <p:cxnSp>
        <p:nvCxnSpPr>
          <p:cNvPr id="87" name="Shape 434"/>
          <p:cNvCxnSpPr/>
          <p:nvPr/>
        </p:nvCxnSpPr>
        <p:spPr>
          <a:xfrm>
            <a:off x="4788583" y="6581299"/>
            <a:ext cx="0" cy="226800"/>
          </a:xfrm>
          <a:prstGeom prst="straightConnector1">
            <a:avLst/>
          </a:prstGeom>
          <a:noFill/>
          <a:ln w="25400" cap="flat" cmpd="sng">
            <a:solidFill>
              <a:schemeClr val="accent1"/>
            </a:solidFill>
            <a:prstDash val="solid"/>
            <a:round/>
            <a:headEnd type="none" w="med" len="med"/>
            <a:tailEnd type="none" w="med" len="med"/>
          </a:ln>
        </p:spPr>
      </p:cxnSp>
      <p:sp>
        <p:nvSpPr>
          <p:cNvPr id="88" name="Title 1"/>
          <p:cNvSpPr>
            <a:spLocks noGrp="1"/>
          </p:cNvSpPr>
          <p:nvPr>
            <p:ph type="title"/>
          </p:nvPr>
        </p:nvSpPr>
        <p:spPr>
          <a:xfrm>
            <a:off x="360000" y="900000"/>
            <a:ext cx="10237251" cy="430887"/>
          </a:xfrm>
        </p:spPr>
        <p:txBody>
          <a:bodyPr/>
          <a:lstStyle/>
          <a:p>
            <a:r>
              <a:rPr lang="en-GB" sz="2800" dirty="0" smtClean="0"/>
              <a:t>History</a:t>
            </a:r>
            <a:endParaRPr lang="en-GB" sz="2800" dirty="0"/>
          </a:p>
        </p:txBody>
      </p:sp>
    </p:spTree>
    <p:extLst>
      <p:ext uri="{BB962C8B-B14F-4D97-AF65-F5344CB8AC3E}">
        <p14:creationId xmlns:p14="http://schemas.microsoft.com/office/powerpoint/2010/main" val="1824779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err="1" smtClean="0"/>
              <a:t>Vocabulary</a:t>
            </a:r>
            <a:r>
              <a:rPr lang="fr-CH" dirty="0" smtClean="0"/>
              <a:t> and key concepts</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15</a:t>
            </a:fld>
            <a:endParaRPr lang="en-US"/>
          </a:p>
        </p:txBody>
      </p:sp>
    </p:spTree>
    <p:extLst>
      <p:ext uri="{BB962C8B-B14F-4D97-AF65-F5344CB8AC3E}">
        <p14:creationId xmlns:p14="http://schemas.microsoft.com/office/powerpoint/2010/main" val="392414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71745" y="2861825"/>
            <a:ext cx="3186675" cy="739305"/>
          </a:xfrm>
        </p:spPr>
        <p:txBody>
          <a:bodyPr/>
          <a:lstStyle/>
          <a:p>
            <a:r>
              <a:rPr lang="en-US" dirty="0" smtClean="0"/>
              <a:t>Vocabulary and </a:t>
            </a:r>
            <a:br>
              <a:rPr lang="en-US" dirty="0" smtClean="0"/>
            </a:br>
            <a:r>
              <a:rPr lang="en-US" dirty="0" smtClean="0">
                <a:solidFill>
                  <a:schemeClr val="tx2"/>
                </a:solidFill>
              </a:rPr>
              <a:t>key concepts</a:t>
            </a:r>
            <a:endParaRPr lang="en-US" dirty="0">
              <a:solidFill>
                <a:schemeClr val="tx2"/>
              </a:solidFill>
            </a:endParaRPr>
          </a:p>
        </p:txBody>
      </p:sp>
      <p:sp>
        <p:nvSpPr>
          <p:cNvPr id="8" name="Footer Placeholder 7"/>
          <p:cNvSpPr>
            <a:spLocks noGrp="1"/>
          </p:cNvSpPr>
          <p:nvPr>
            <p:ph type="ftr" sz="quarter" idx="11"/>
          </p:nvPr>
        </p:nvSpPr>
        <p:spPr/>
        <p:txBody>
          <a:bodyPr vert="horz" lIns="0" tIns="0" rIns="0" bIns="0" rtlCol="0" anchor="ctr">
            <a:spAutoFit/>
          </a:bodyPr>
          <a:lstStyle/>
          <a:p>
            <a:pPr defTabSz="1098103"/>
            <a:r>
              <a:rPr lang="en-US">
                <a:solidFill>
                  <a:srgbClr val="7C7C7B"/>
                </a:solidFill>
                <a:latin typeface="Arial"/>
              </a:rPr>
              <a:t>Confidential information for the sole benefit and use of PwC’s client.</a:t>
            </a:r>
            <a:endParaRPr lang="en-US" dirty="0">
              <a:solidFill>
                <a:srgbClr val="7C7C7B"/>
              </a:solidFill>
              <a:latin typeface="Arial"/>
            </a:endParaRPr>
          </a:p>
        </p:txBody>
      </p:sp>
      <p:grpSp>
        <p:nvGrpSpPr>
          <p:cNvPr id="16" name="Group 15"/>
          <p:cNvGrpSpPr/>
          <p:nvPr/>
        </p:nvGrpSpPr>
        <p:grpSpPr>
          <a:xfrm>
            <a:off x="4012939" y="181369"/>
            <a:ext cx="3094836" cy="1931728"/>
            <a:chOff x="3580788" y="387707"/>
            <a:chExt cx="2203704" cy="978002"/>
          </a:xfrm>
        </p:grpSpPr>
        <p:sp>
          <p:nvSpPr>
            <p:cNvPr id="12" name="TextBox 11"/>
            <p:cNvSpPr txBox="1"/>
            <p:nvPr/>
          </p:nvSpPr>
          <p:spPr>
            <a:xfrm>
              <a:off x="3580788" y="387707"/>
              <a:ext cx="2203704" cy="943309"/>
            </a:xfrm>
            <a:prstGeom prst="rect">
              <a:avLst/>
            </a:prstGeom>
            <a:noFill/>
          </p:spPr>
          <p:txBody>
            <a:bodyPr wrap="square" rtlCol="0">
              <a:spAutoFit/>
            </a:bodyPr>
            <a:lstStyle/>
            <a:p>
              <a:pPr algn="ctr" defTabSz="1098103"/>
              <a:r>
                <a:rPr lang="en-US" sz="2162" dirty="0" smtClean="0">
                  <a:solidFill>
                    <a:srgbClr val="E0301E"/>
                  </a:solidFill>
                  <a:latin typeface="Georgia"/>
                </a:rPr>
                <a:t>Data</a:t>
              </a:r>
              <a:endParaRPr lang="en-US" sz="2162" dirty="0">
                <a:solidFill>
                  <a:srgbClr val="E0301E"/>
                </a:solidFill>
                <a:latin typeface="Georgia"/>
              </a:endParaRPr>
            </a:p>
            <a:p>
              <a:pPr algn="ctr" defTabSz="1098103"/>
              <a:r>
                <a:rPr lang="en-US" sz="2162" dirty="0" smtClean="0">
                  <a:solidFill>
                    <a:srgbClr val="7C7C7B"/>
                  </a:solidFill>
                  <a:latin typeface="Georgia"/>
                </a:rPr>
                <a:t>Information</a:t>
              </a:r>
              <a:endParaRPr lang="en-US" sz="2162" dirty="0">
                <a:solidFill>
                  <a:srgbClr val="7C7C7B"/>
                </a:solidFill>
                <a:latin typeface="Georgia"/>
              </a:endParaRPr>
            </a:p>
            <a:p>
              <a:pPr algn="ctr" defTabSz="1098103">
                <a:spcBef>
                  <a:spcPts val="721"/>
                </a:spcBef>
              </a:pPr>
              <a:r>
                <a:rPr lang="en-US" sz="1100" dirty="0" smtClean="0">
                  <a:solidFill>
                    <a:srgbClr val="7C7C7B"/>
                  </a:solidFill>
                  <a:latin typeface="Arial"/>
                </a:rPr>
                <a:t>Data is the fuel of Machine Learning. Data is any kind of </a:t>
              </a:r>
              <a:r>
                <a:rPr lang="en-US" sz="1100" dirty="0" err="1" smtClean="0">
                  <a:solidFill>
                    <a:srgbClr val="7C7C7B"/>
                  </a:solidFill>
                  <a:latin typeface="Arial"/>
                </a:rPr>
                <a:t>digitised</a:t>
              </a:r>
              <a:r>
                <a:rPr lang="en-US" sz="1100" dirty="0" smtClean="0">
                  <a:solidFill>
                    <a:srgbClr val="7C7C7B"/>
                  </a:solidFill>
                  <a:latin typeface="Arial"/>
                </a:rPr>
                <a:t> information, and Machine Learning can deal with any type of data: structured, semi-structured and unstructured. From a large amount of data, relevant features are extracted to train ML/AI models.</a:t>
              </a:r>
              <a:endParaRPr lang="en-US" sz="1200" dirty="0">
                <a:solidFill>
                  <a:srgbClr val="7C7C7B"/>
                </a:solidFill>
                <a:latin typeface="Arial"/>
              </a:endParaRPr>
            </a:p>
          </p:txBody>
        </p:sp>
        <p:cxnSp>
          <p:nvCxnSpPr>
            <p:cNvPr id="13" name="Straight Connector 12"/>
            <p:cNvCxnSpPr/>
            <p:nvPr/>
          </p:nvCxnSpPr>
          <p:spPr>
            <a:xfrm>
              <a:off x="3720909" y="1365709"/>
              <a:ext cx="1736230"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3972665" y="2088689"/>
            <a:ext cx="3175585" cy="1355371"/>
          </a:xfrm>
          <a:prstGeom prst="rect">
            <a:avLst/>
          </a:prstGeom>
          <a:noFill/>
        </p:spPr>
        <p:txBody>
          <a:bodyPr wrap="square" rtlCol="0">
            <a:spAutoFit/>
          </a:bodyPr>
          <a:lstStyle/>
          <a:p>
            <a:pPr algn="ctr" defTabSz="1098103"/>
            <a:r>
              <a:rPr lang="en-US" sz="2162" dirty="0" smtClean="0">
                <a:solidFill>
                  <a:srgbClr val="E0301E"/>
                </a:solidFill>
                <a:latin typeface="Georgia"/>
              </a:rPr>
              <a:t>Machine Learning</a:t>
            </a:r>
            <a:endParaRPr lang="en-US" sz="2162" dirty="0">
              <a:solidFill>
                <a:srgbClr val="E0301E"/>
              </a:solidFill>
              <a:latin typeface="Georgia"/>
            </a:endParaRPr>
          </a:p>
          <a:p>
            <a:pPr algn="ctr" defTabSz="1098103"/>
            <a:r>
              <a:rPr lang="en-US" sz="2162" dirty="0" smtClean="0">
                <a:solidFill>
                  <a:srgbClr val="7C7C7B"/>
                </a:solidFill>
                <a:latin typeface="Georgia"/>
              </a:rPr>
              <a:t>Applied statistics</a:t>
            </a:r>
            <a:endParaRPr lang="en-US" sz="2162" dirty="0">
              <a:solidFill>
                <a:srgbClr val="7C7C7B"/>
              </a:solidFill>
              <a:latin typeface="Georgia"/>
            </a:endParaRPr>
          </a:p>
          <a:p>
            <a:pPr algn="ctr" defTabSz="1098103">
              <a:spcBef>
                <a:spcPts val="721"/>
              </a:spcBef>
            </a:pPr>
            <a:r>
              <a:rPr lang="en-US" sz="1100" dirty="0" smtClean="0">
                <a:solidFill>
                  <a:srgbClr val="7C7C7B"/>
                </a:solidFill>
                <a:latin typeface="Arial"/>
              </a:rPr>
              <a:t>Machine learning is a set of techniques and algorithms that allow computers to learn and perform a task.</a:t>
            </a:r>
            <a:endParaRPr lang="en-US" sz="1100" dirty="0">
              <a:solidFill>
                <a:srgbClr val="7C7C7B"/>
              </a:solidFill>
              <a:latin typeface="Arial"/>
            </a:endParaRPr>
          </a:p>
        </p:txBody>
      </p:sp>
      <p:cxnSp>
        <p:nvCxnSpPr>
          <p:cNvPr id="19" name="Straight Connector 18"/>
          <p:cNvCxnSpPr/>
          <p:nvPr/>
        </p:nvCxnSpPr>
        <p:spPr>
          <a:xfrm>
            <a:off x="4262057" y="3444060"/>
            <a:ext cx="2501945"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31181" y="5313950"/>
            <a:ext cx="2432821"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012940" y="5319044"/>
            <a:ext cx="3094836" cy="1693925"/>
          </a:xfrm>
          <a:prstGeom prst="rect">
            <a:avLst/>
          </a:prstGeom>
          <a:noFill/>
        </p:spPr>
        <p:txBody>
          <a:bodyPr wrap="square" rtlCol="0">
            <a:spAutoFit/>
          </a:bodyPr>
          <a:lstStyle/>
          <a:p>
            <a:pPr algn="ctr" defTabSz="1098103"/>
            <a:r>
              <a:rPr lang="en-US" sz="2162" dirty="0" smtClean="0">
                <a:solidFill>
                  <a:srgbClr val="E0301E"/>
                </a:solidFill>
                <a:latin typeface="Georgia"/>
              </a:rPr>
              <a:t>Prediction</a:t>
            </a:r>
            <a:endParaRPr lang="en-US" sz="2162" dirty="0">
              <a:solidFill>
                <a:srgbClr val="E0301E"/>
              </a:solidFill>
              <a:latin typeface="Georgia"/>
            </a:endParaRPr>
          </a:p>
          <a:p>
            <a:pPr algn="ctr" defTabSz="1098103"/>
            <a:r>
              <a:rPr lang="fr-CH" sz="2162" dirty="0" err="1" smtClean="0">
                <a:solidFill>
                  <a:srgbClr val="7C7C7B"/>
                </a:solidFill>
                <a:latin typeface="Georgia"/>
              </a:rPr>
              <a:t>Result</a:t>
            </a:r>
            <a:r>
              <a:rPr lang="fr-CH" sz="2162" dirty="0" smtClean="0">
                <a:solidFill>
                  <a:srgbClr val="7C7C7B"/>
                </a:solidFill>
                <a:latin typeface="Georgia"/>
              </a:rPr>
              <a:t>, output</a:t>
            </a:r>
            <a:endParaRPr lang="en-US" sz="2162" dirty="0">
              <a:solidFill>
                <a:srgbClr val="7C7C7B"/>
              </a:solidFill>
              <a:latin typeface="Georgia"/>
            </a:endParaRPr>
          </a:p>
          <a:p>
            <a:pPr algn="ctr" defTabSz="1098103">
              <a:spcBef>
                <a:spcPts val="721"/>
              </a:spcBef>
            </a:pPr>
            <a:r>
              <a:rPr lang="fr-CH" sz="1100" dirty="0" smtClean="0">
                <a:solidFill>
                  <a:srgbClr val="7C7C7B"/>
                </a:solidFill>
                <a:latin typeface="Arial"/>
              </a:rPr>
              <a:t>AI &amp; ML are all about </a:t>
            </a:r>
            <a:r>
              <a:rPr lang="fr-CH" sz="1100" dirty="0" err="1" smtClean="0">
                <a:solidFill>
                  <a:srgbClr val="7C7C7B"/>
                </a:solidFill>
                <a:latin typeface="Arial"/>
              </a:rPr>
              <a:t>providing</a:t>
            </a:r>
            <a:r>
              <a:rPr lang="fr-CH" sz="1100" dirty="0" smtClean="0">
                <a:solidFill>
                  <a:srgbClr val="7C7C7B"/>
                </a:solidFill>
                <a:latin typeface="Arial"/>
              </a:rPr>
              <a:t> </a:t>
            </a:r>
            <a:r>
              <a:rPr lang="fr-CH" sz="1100" dirty="0" err="1" smtClean="0">
                <a:solidFill>
                  <a:srgbClr val="7C7C7B"/>
                </a:solidFill>
                <a:latin typeface="Arial"/>
              </a:rPr>
              <a:t>predictions</a:t>
            </a:r>
            <a:r>
              <a:rPr lang="fr-CH" sz="1100" dirty="0" smtClean="0">
                <a:solidFill>
                  <a:srgbClr val="7C7C7B"/>
                </a:solidFill>
                <a:latin typeface="Arial"/>
              </a:rPr>
              <a:t> </a:t>
            </a:r>
            <a:r>
              <a:rPr lang="fr-CH" sz="1100" dirty="0" err="1" smtClean="0">
                <a:solidFill>
                  <a:srgbClr val="7C7C7B"/>
                </a:solidFill>
                <a:latin typeface="Arial"/>
              </a:rPr>
              <a:t>conditionally</a:t>
            </a:r>
            <a:r>
              <a:rPr lang="fr-CH" sz="1100" dirty="0" smtClean="0">
                <a:solidFill>
                  <a:srgbClr val="7C7C7B"/>
                </a:solidFill>
                <a:latin typeface="Arial"/>
              </a:rPr>
              <a:t> on an output. Techniques </a:t>
            </a:r>
            <a:r>
              <a:rPr lang="fr-CH" sz="1100" dirty="0" err="1" smtClean="0">
                <a:solidFill>
                  <a:srgbClr val="7C7C7B"/>
                </a:solidFill>
                <a:latin typeface="Arial"/>
              </a:rPr>
              <a:t>exist</a:t>
            </a:r>
            <a:r>
              <a:rPr lang="fr-CH" sz="1100" dirty="0" smtClean="0">
                <a:solidFill>
                  <a:srgbClr val="7C7C7B"/>
                </a:solidFill>
                <a:latin typeface="Arial"/>
              </a:rPr>
              <a:t> to </a:t>
            </a:r>
            <a:r>
              <a:rPr lang="fr-CH" sz="1100" dirty="0" err="1" smtClean="0">
                <a:solidFill>
                  <a:srgbClr val="7C7C7B"/>
                </a:solidFill>
                <a:latin typeface="Arial"/>
              </a:rPr>
              <a:t>understand</a:t>
            </a:r>
            <a:r>
              <a:rPr lang="fr-CH" sz="1100" dirty="0" smtClean="0">
                <a:solidFill>
                  <a:srgbClr val="7C7C7B"/>
                </a:solidFill>
                <a:latin typeface="Arial"/>
              </a:rPr>
              <a:t> </a:t>
            </a:r>
            <a:r>
              <a:rPr lang="fr-CH" sz="1100" dirty="0" err="1" smtClean="0">
                <a:solidFill>
                  <a:srgbClr val="7C7C7B"/>
                </a:solidFill>
                <a:latin typeface="Arial"/>
              </a:rPr>
              <a:t>why</a:t>
            </a:r>
            <a:r>
              <a:rPr lang="fr-CH" sz="1100" dirty="0" smtClean="0">
                <a:solidFill>
                  <a:srgbClr val="7C7C7B"/>
                </a:solidFill>
                <a:latin typeface="Arial"/>
              </a:rPr>
              <a:t> certain </a:t>
            </a:r>
            <a:r>
              <a:rPr lang="fr-CH" sz="1100" dirty="0" err="1" smtClean="0">
                <a:solidFill>
                  <a:srgbClr val="7C7C7B"/>
                </a:solidFill>
                <a:latin typeface="Arial"/>
              </a:rPr>
              <a:t>predictions</a:t>
            </a:r>
            <a:r>
              <a:rPr lang="fr-CH" sz="1100" dirty="0" smtClean="0">
                <a:solidFill>
                  <a:srgbClr val="7C7C7B"/>
                </a:solidFill>
                <a:latin typeface="Arial"/>
              </a:rPr>
              <a:t> </a:t>
            </a:r>
            <a:r>
              <a:rPr lang="fr-CH" sz="1100" dirty="0" err="1" smtClean="0">
                <a:solidFill>
                  <a:srgbClr val="7C7C7B"/>
                </a:solidFill>
                <a:latin typeface="Arial"/>
              </a:rPr>
              <a:t>were</a:t>
            </a:r>
            <a:r>
              <a:rPr lang="fr-CH" sz="1100" dirty="0" smtClean="0">
                <a:solidFill>
                  <a:srgbClr val="7C7C7B"/>
                </a:solidFill>
                <a:latin typeface="Arial"/>
              </a:rPr>
              <a:t> made, but </a:t>
            </a:r>
            <a:r>
              <a:rPr lang="fr-CH" sz="1100" dirty="0" err="1" smtClean="0">
                <a:solidFill>
                  <a:srgbClr val="7C7C7B"/>
                </a:solidFill>
                <a:latin typeface="Arial"/>
              </a:rPr>
              <a:t>also</a:t>
            </a:r>
            <a:r>
              <a:rPr lang="fr-CH" sz="1100" dirty="0" smtClean="0">
                <a:solidFill>
                  <a:srgbClr val="7C7C7B"/>
                </a:solidFill>
                <a:latin typeface="Arial"/>
              </a:rPr>
              <a:t> to </a:t>
            </a:r>
            <a:r>
              <a:rPr lang="fr-CH" sz="1100" dirty="0" err="1" smtClean="0">
                <a:solidFill>
                  <a:srgbClr val="7C7C7B"/>
                </a:solidFill>
                <a:latin typeface="Arial"/>
              </a:rPr>
              <a:t>make</a:t>
            </a:r>
            <a:r>
              <a:rPr lang="fr-CH" sz="1100" dirty="0" smtClean="0">
                <a:solidFill>
                  <a:srgbClr val="7C7C7B"/>
                </a:solidFill>
                <a:latin typeface="Arial"/>
              </a:rPr>
              <a:t> sure </a:t>
            </a:r>
            <a:r>
              <a:rPr lang="fr-CH" sz="1100" dirty="0" err="1" smtClean="0">
                <a:solidFill>
                  <a:srgbClr val="7C7C7B"/>
                </a:solidFill>
                <a:latin typeface="Arial"/>
              </a:rPr>
              <a:t>they</a:t>
            </a:r>
            <a:r>
              <a:rPr lang="fr-CH" sz="1100" dirty="0" smtClean="0">
                <a:solidFill>
                  <a:srgbClr val="7C7C7B"/>
                </a:solidFill>
                <a:latin typeface="Arial"/>
              </a:rPr>
              <a:t> are </a:t>
            </a:r>
            <a:r>
              <a:rPr lang="fr-CH" sz="1100" dirty="0" err="1" smtClean="0">
                <a:solidFill>
                  <a:srgbClr val="7C7C7B"/>
                </a:solidFill>
                <a:latin typeface="Arial"/>
              </a:rPr>
              <a:t>coherent</a:t>
            </a:r>
            <a:r>
              <a:rPr lang="fr-CH" sz="1100" dirty="0" smtClean="0">
                <a:solidFill>
                  <a:srgbClr val="7C7C7B"/>
                </a:solidFill>
                <a:latin typeface="Arial"/>
              </a:rPr>
              <a:t>.</a:t>
            </a:r>
            <a:endParaRPr lang="en-US" sz="1100" dirty="0">
              <a:solidFill>
                <a:srgbClr val="7C7C7B"/>
              </a:solidFill>
              <a:latin typeface="Arial"/>
            </a:endParaRPr>
          </a:p>
        </p:txBody>
      </p:sp>
      <p:grpSp>
        <p:nvGrpSpPr>
          <p:cNvPr id="26" name="Group 25"/>
          <p:cNvGrpSpPr/>
          <p:nvPr/>
        </p:nvGrpSpPr>
        <p:grpSpPr>
          <a:xfrm>
            <a:off x="7522020" y="234267"/>
            <a:ext cx="3294916" cy="2105580"/>
            <a:chOff x="3580788" y="387707"/>
            <a:chExt cx="2203704" cy="1396181"/>
          </a:xfrm>
        </p:grpSpPr>
        <p:sp>
          <p:nvSpPr>
            <p:cNvPr id="27" name="TextBox 26"/>
            <p:cNvSpPr txBox="1"/>
            <p:nvPr/>
          </p:nvSpPr>
          <p:spPr>
            <a:xfrm>
              <a:off x="3580788" y="387707"/>
              <a:ext cx="2203704" cy="1347709"/>
            </a:xfrm>
            <a:prstGeom prst="rect">
              <a:avLst/>
            </a:prstGeom>
            <a:noFill/>
          </p:spPr>
          <p:txBody>
            <a:bodyPr wrap="square" rtlCol="0">
              <a:spAutoFit/>
            </a:bodyPr>
            <a:lstStyle/>
            <a:p>
              <a:pPr algn="ctr" defTabSz="1098103"/>
              <a:r>
                <a:rPr lang="en-US" sz="2162" dirty="0" smtClean="0">
                  <a:solidFill>
                    <a:srgbClr val="E0301E"/>
                  </a:solidFill>
                  <a:latin typeface="Georgia"/>
                </a:rPr>
                <a:t>Bias</a:t>
              </a:r>
              <a:endParaRPr lang="en-US" sz="2162" dirty="0">
                <a:solidFill>
                  <a:srgbClr val="E0301E"/>
                </a:solidFill>
                <a:latin typeface="Georgia"/>
              </a:endParaRPr>
            </a:p>
            <a:p>
              <a:pPr algn="ctr" defTabSz="1098103"/>
              <a:r>
                <a:rPr lang="en-US" sz="2162" dirty="0" smtClean="0">
                  <a:solidFill>
                    <a:srgbClr val="7C7C7B"/>
                  </a:solidFill>
                  <a:latin typeface="Georgia"/>
                </a:rPr>
                <a:t>Systematic error</a:t>
              </a:r>
              <a:endParaRPr lang="en-US" sz="2162" dirty="0">
                <a:solidFill>
                  <a:srgbClr val="7C7C7B"/>
                </a:solidFill>
                <a:latin typeface="Georgia"/>
              </a:endParaRPr>
            </a:p>
            <a:p>
              <a:pPr algn="ctr" defTabSz="1098103">
                <a:spcBef>
                  <a:spcPts val="721"/>
                </a:spcBef>
              </a:pPr>
              <a:r>
                <a:rPr lang="en-US" sz="1100" dirty="0" smtClean="0">
                  <a:solidFill>
                    <a:srgbClr val="7C7C7B"/>
                  </a:solidFill>
                  <a:latin typeface="Arial"/>
                </a:rPr>
                <a:t>There are different concepts and sources for bias. Statistical bias is a systematic error that is made when computing predictions. But it is also possible that AI engineers introduce their own personal biases into the system. Responsible AI aims at eliminating personal bias, while statistics help reduce statistical bias.</a:t>
              </a:r>
              <a:endParaRPr lang="en-US" sz="1200" dirty="0">
                <a:solidFill>
                  <a:srgbClr val="7C7C7B"/>
                </a:solidFill>
                <a:latin typeface="Arial"/>
              </a:endParaRPr>
            </a:p>
          </p:txBody>
        </p:sp>
        <p:cxnSp>
          <p:nvCxnSpPr>
            <p:cNvPr id="28" name="Straight Connector 27"/>
            <p:cNvCxnSpPr/>
            <p:nvPr/>
          </p:nvCxnSpPr>
          <p:spPr>
            <a:xfrm>
              <a:off x="3745419" y="1783888"/>
              <a:ext cx="1736230"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7522020" y="2375965"/>
            <a:ext cx="3294916" cy="1546818"/>
            <a:chOff x="3580788" y="481686"/>
            <a:chExt cx="2203704" cy="954459"/>
          </a:xfrm>
        </p:grpSpPr>
        <p:sp>
          <p:nvSpPr>
            <p:cNvPr id="30" name="TextBox 29"/>
            <p:cNvSpPr txBox="1"/>
            <p:nvPr/>
          </p:nvSpPr>
          <p:spPr>
            <a:xfrm>
              <a:off x="3580788" y="481686"/>
              <a:ext cx="2203704" cy="836327"/>
            </a:xfrm>
            <a:prstGeom prst="rect">
              <a:avLst/>
            </a:prstGeom>
            <a:noFill/>
          </p:spPr>
          <p:txBody>
            <a:bodyPr wrap="square" rtlCol="0">
              <a:spAutoFit/>
            </a:bodyPr>
            <a:lstStyle/>
            <a:p>
              <a:pPr algn="ctr" defTabSz="1098103"/>
              <a:r>
                <a:rPr lang="en-US" sz="2162" dirty="0" smtClean="0">
                  <a:solidFill>
                    <a:srgbClr val="E0301E"/>
                  </a:solidFill>
                  <a:latin typeface="Georgia"/>
                </a:rPr>
                <a:t>AI system</a:t>
              </a:r>
              <a:endParaRPr lang="en-US" sz="2162" dirty="0">
                <a:solidFill>
                  <a:srgbClr val="E0301E"/>
                </a:solidFill>
                <a:latin typeface="Georgia"/>
              </a:endParaRPr>
            </a:p>
            <a:p>
              <a:pPr algn="ctr" defTabSz="1098103"/>
              <a:r>
                <a:rPr lang="fr-CH" sz="2162" dirty="0" smtClean="0">
                  <a:solidFill>
                    <a:srgbClr val="7C7C7B"/>
                  </a:solidFill>
                  <a:latin typeface="Georgia"/>
                </a:rPr>
                <a:t>Set of </a:t>
              </a:r>
              <a:r>
                <a:rPr lang="fr-CH" sz="2162" dirty="0" err="1" smtClean="0">
                  <a:solidFill>
                    <a:srgbClr val="7C7C7B"/>
                  </a:solidFill>
                  <a:latin typeface="Georgia"/>
                </a:rPr>
                <a:t>tools</a:t>
              </a:r>
              <a:endParaRPr lang="en-US" sz="2162" dirty="0">
                <a:solidFill>
                  <a:srgbClr val="7C7C7B"/>
                </a:solidFill>
                <a:latin typeface="Georgia"/>
              </a:endParaRPr>
            </a:p>
            <a:p>
              <a:pPr algn="ctr" defTabSz="1098103">
                <a:spcBef>
                  <a:spcPts val="721"/>
                </a:spcBef>
              </a:pPr>
              <a:r>
                <a:rPr lang="fr-CH" sz="1100" dirty="0" err="1" smtClean="0">
                  <a:solidFill>
                    <a:srgbClr val="7C7C7B"/>
                  </a:solidFill>
                  <a:latin typeface="Arial"/>
                </a:rPr>
                <a:t>Any</a:t>
              </a:r>
              <a:r>
                <a:rPr lang="fr-CH" sz="1100" dirty="0" smtClean="0">
                  <a:solidFill>
                    <a:srgbClr val="7C7C7B"/>
                  </a:solidFill>
                  <a:latin typeface="Arial"/>
                </a:rPr>
                <a:t> </a:t>
              </a:r>
              <a:r>
                <a:rPr lang="fr-CH" sz="1100" dirty="0" err="1" smtClean="0">
                  <a:solidFill>
                    <a:srgbClr val="7C7C7B"/>
                  </a:solidFill>
                  <a:latin typeface="Arial"/>
                </a:rPr>
                <a:t>tool</a:t>
              </a:r>
              <a:r>
                <a:rPr lang="fr-CH" sz="1100" dirty="0" smtClean="0">
                  <a:solidFill>
                    <a:srgbClr val="7C7C7B"/>
                  </a:solidFill>
                  <a:latin typeface="Arial"/>
                </a:rPr>
                <a:t> </a:t>
              </a:r>
              <a:r>
                <a:rPr lang="fr-CH" sz="1100" dirty="0" err="1" smtClean="0">
                  <a:solidFill>
                    <a:srgbClr val="7C7C7B"/>
                  </a:solidFill>
                  <a:latin typeface="Arial"/>
                </a:rPr>
                <a:t>that</a:t>
              </a:r>
              <a:r>
                <a:rPr lang="fr-CH" sz="1100" dirty="0" smtClean="0">
                  <a:solidFill>
                    <a:srgbClr val="7C7C7B"/>
                  </a:solidFill>
                  <a:latin typeface="Arial"/>
                </a:rPr>
                <a:t> </a:t>
              </a:r>
              <a:r>
                <a:rPr lang="fr-CH" sz="1100" dirty="0" err="1" smtClean="0">
                  <a:solidFill>
                    <a:srgbClr val="7C7C7B"/>
                  </a:solidFill>
                  <a:latin typeface="Arial"/>
                </a:rPr>
                <a:t>applies</a:t>
              </a:r>
              <a:r>
                <a:rPr lang="fr-CH" sz="1100" dirty="0" smtClean="0">
                  <a:solidFill>
                    <a:srgbClr val="7C7C7B"/>
                  </a:solidFill>
                  <a:latin typeface="Arial"/>
                </a:rPr>
                <a:t> </a:t>
              </a:r>
              <a:r>
                <a:rPr lang="fr-CH" sz="1100" dirty="0" err="1" smtClean="0">
                  <a:solidFill>
                    <a:srgbClr val="7C7C7B"/>
                  </a:solidFill>
                  <a:latin typeface="Arial"/>
                </a:rPr>
                <a:t>methods</a:t>
              </a:r>
              <a:r>
                <a:rPr lang="fr-CH" sz="1100" dirty="0" smtClean="0">
                  <a:solidFill>
                    <a:srgbClr val="7C7C7B"/>
                  </a:solidFill>
                  <a:latin typeface="Arial"/>
                </a:rPr>
                <a:t> of ML/AI in a </a:t>
              </a:r>
              <a:r>
                <a:rPr lang="fr-CH" sz="1100" dirty="0" err="1" smtClean="0">
                  <a:solidFill>
                    <a:srgbClr val="7C7C7B"/>
                  </a:solidFill>
                  <a:latin typeface="Arial"/>
                </a:rPr>
                <a:t>broader</a:t>
              </a:r>
              <a:r>
                <a:rPr lang="fr-CH" sz="1100" dirty="0" smtClean="0">
                  <a:solidFill>
                    <a:srgbClr val="7C7C7B"/>
                  </a:solidFill>
                  <a:latin typeface="Arial"/>
                </a:rPr>
                <a:t> scope of </a:t>
              </a:r>
              <a:r>
                <a:rPr lang="fr-CH" sz="1100" dirty="0" err="1" smtClean="0">
                  <a:solidFill>
                    <a:srgbClr val="7C7C7B"/>
                  </a:solidFill>
                  <a:latin typeface="Arial"/>
                </a:rPr>
                <a:t>algorithms</a:t>
              </a:r>
              <a:r>
                <a:rPr lang="fr-CH" sz="1100" dirty="0" smtClean="0">
                  <a:solidFill>
                    <a:srgbClr val="7C7C7B"/>
                  </a:solidFill>
                  <a:latin typeface="Arial"/>
                </a:rPr>
                <a:t> to </a:t>
              </a:r>
              <a:r>
                <a:rPr lang="fr-CH" sz="1100" dirty="0" err="1" smtClean="0">
                  <a:solidFill>
                    <a:srgbClr val="7C7C7B"/>
                  </a:solidFill>
                  <a:latin typeface="Arial"/>
                </a:rPr>
                <a:t>reach</a:t>
              </a:r>
              <a:r>
                <a:rPr lang="fr-CH" sz="1100" dirty="0" smtClean="0">
                  <a:solidFill>
                    <a:srgbClr val="7C7C7B"/>
                  </a:solidFill>
                  <a:latin typeface="Arial"/>
                </a:rPr>
                <a:t> a </a:t>
              </a:r>
              <a:r>
                <a:rPr lang="fr-CH" sz="1100" dirty="0" err="1" smtClean="0">
                  <a:solidFill>
                    <a:srgbClr val="7C7C7B"/>
                  </a:solidFill>
                  <a:latin typeface="Arial"/>
                </a:rPr>
                <a:t>specific</a:t>
              </a:r>
              <a:r>
                <a:rPr lang="fr-CH" sz="1100" dirty="0" smtClean="0">
                  <a:solidFill>
                    <a:srgbClr val="7C7C7B"/>
                  </a:solidFill>
                  <a:latin typeface="Arial"/>
                </a:rPr>
                <a:t> goal.</a:t>
              </a:r>
              <a:endParaRPr lang="en-US" sz="1100" dirty="0">
                <a:solidFill>
                  <a:srgbClr val="7C7C7B"/>
                </a:solidFill>
                <a:latin typeface="Arial"/>
              </a:endParaRPr>
            </a:p>
          </p:txBody>
        </p:sp>
        <p:cxnSp>
          <p:nvCxnSpPr>
            <p:cNvPr id="31" name="Straight Connector 30"/>
            <p:cNvCxnSpPr/>
            <p:nvPr/>
          </p:nvCxnSpPr>
          <p:spPr>
            <a:xfrm>
              <a:off x="3720909" y="1436145"/>
              <a:ext cx="1736230"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7284646" y="3958901"/>
            <a:ext cx="3769664" cy="1693925"/>
            <a:chOff x="3096225" y="321352"/>
            <a:chExt cx="2652640" cy="1133862"/>
          </a:xfrm>
        </p:grpSpPr>
        <p:sp>
          <p:nvSpPr>
            <p:cNvPr id="33" name="TextBox 32"/>
            <p:cNvSpPr txBox="1"/>
            <p:nvPr/>
          </p:nvSpPr>
          <p:spPr>
            <a:xfrm>
              <a:off x="3096225" y="321352"/>
              <a:ext cx="2652640" cy="1133862"/>
            </a:xfrm>
            <a:prstGeom prst="rect">
              <a:avLst/>
            </a:prstGeom>
            <a:noFill/>
          </p:spPr>
          <p:txBody>
            <a:bodyPr wrap="square" rtlCol="0">
              <a:spAutoFit/>
            </a:bodyPr>
            <a:lstStyle/>
            <a:p>
              <a:pPr algn="ctr" defTabSz="1098103"/>
              <a:r>
                <a:rPr lang="fr-CH" sz="2162" dirty="0" smtClean="0">
                  <a:solidFill>
                    <a:srgbClr val="E0301E"/>
                  </a:solidFill>
                  <a:latin typeface="Georgia"/>
                </a:rPr>
                <a:t>(Un)</a:t>
              </a:r>
              <a:r>
                <a:rPr lang="fr-CH" sz="2162" dirty="0" err="1" smtClean="0">
                  <a:solidFill>
                    <a:srgbClr val="E0301E"/>
                  </a:solidFill>
                  <a:latin typeface="Georgia"/>
                </a:rPr>
                <a:t>Supervised</a:t>
              </a:r>
              <a:r>
                <a:rPr lang="fr-CH" sz="2162" dirty="0" smtClean="0">
                  <a:solidFill>
                    <a:srgbClr val="E0301E"/>
                  </a:solidFill>
                  <a:latin typeface="Georgia"/>
                </a:rPr>
                <a:t> Learning</a:t>
              </a:r>
              <a:endParaRPr lang="en-US" sz="2162" dirty="0">
                <a:solidFill>
                  <a:srgbClr val="E0301E"/>
                </a:solidFill>
                <a:latin typeface="Georgia"/>
              </a:endParaRPr>
            </a:p>
            <a:p>
              <a:pPr algn="ctr" defTabSz="1098103"/>
              <a:r>
                <a:rPr lang="en-US" sz="2162" dirty="0" smtClean="0">
                  <a:solidFill>
                    <a:srgbClr val="7C7C7B"/>
                  </a:solidFill>
                  <a:latin typeface="Georgia"/>
                </a:rPr>
                <a:t>Classification of AI</a:t>
              </a:r>
              <a:endParaRPr lang="en-US" sz="2162" dirty="0">
                <a:solidFill>
                  <a:srgbClr val="7C7C7B"/>
                </a:solidFill>
                <a:latin typeface="Georgia"/>
              </a:endParaRPr>
            </a:p>
            <a:p>
              <a:pPr algn="ctr" defTabSz="1098103">
                <a:spcBef>
                  <a:spcPts val="721"/>
                </a:spcBef>
              </a:pPr>
              <a:r>
                <a:rPr lang="en-US" sz="1100" dirty="0" smtClean="0">
                  <a:solidFill>
                    <a:srgbClr val="7C7C7B"/>
                  </a:solidFill>
                  <a:latin typeface="Arial"/>
                </a:rPr>
                <a:t>Supervised Learning algorithms require input data to be paired with an output, so that the AI can learn the patterns of input that form a certain output. In unsupervised learning, AIs are able to learn without being given an output beforehand.</a:t>
              </a:r>
              <a:endParaRPr lang="en-US" sz="1100" dirty="0">
                <a:solidFill>
                  <a:srgbClr val="7C7C7B"/>
                </a:solidFill>
                <a:latin typeface="Arial"/>
              </a:endParaRPr>
            </a:p>
          </p:txBody>
        </p:sp>
        <p:cxnSp>
          <p:nvCxnSpPr>
            <p:cNvPr id="34" name="Straight Connector 33"/>
            <p:cNvCxnSpPr/>
            <p:nvPr/>
          </p:nvCxnSpPr>
          <p:spPr>
            <a:xfrm>
              <a:off x="3410686" y="1427414"/>
              <a:ext cx="1736230"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7568779" y="5688944"/>
            <a:ext cx="3201398" cy="1186094"/>
          </a:xfrm>
          <a:prstGeom prst="rect">
            <a:avLst/>
          </a:prstGeom>
          <a:noFill/>
        </p:spPr>
        <p:txBody>
          <a:bodyPr wrap="square" rtlCol="0">
            <a:spAutoFit/>
          </a:bodyPr>
          <a:lstStyle/>
          <a:p>
            <a:pPr algn="ctr" defTabSz="1098103"/>
            <a:r>
              <a:rPr lang="en-US" sz="2162" dirty="0" smtClean="0">
                <a:solidFill>
                  <a:srgbClr val="E0301E"/>
                </a:solidFill>
                <a:latin typeface="Georgia"/>
              </a:rPr>
              <a:t>Model</a:t>
            </a:r>
            <a:endParaRPr lang="en-US" sz="2162" dirty="0">
              <a:solidFill>
                <a:srgbClr val="E0301E"/>
              </a:solidFill>
              <a:latin typeface="Georgia"/>
            </a:endParaRPr>
          </a:p>
          <a:p>
            <a:pPr algn="ctr" defTabSz="1098103"/>
            <a:r>
              <a:rPr lang="fr-CH" sz="2162" dirty="0" smtClean="0">
                <a:solidFill>
                  <a:srgbClr val="7C7C7B"/>
                </a:solidFill>
                <a:latin typeface="Georgia"/>
              </a:rPr>
              <a:t>AI </a:t>
            </a:r>
            <a:r>
              <a:rPr lang="fr-CH" sz="2162" dirty="0" err="1" smtClean="0">
                <a:solidFill>
                  <a:srgbClr val="7C7C7B"/>
                </a:solidFill>
                <a:latin typeface="Georgia"/>
              </a:rPr>
              <a:t>algorithm</a:t>
            </a:r>
            <a:endParaRPr lang="en-US" sz="2162" dirty="0">
              <a:solidFill>
                <a:srgbClr val="7C7C7B"/>
              </a:solidFill>
              <a:latin typeface="Georgia"/>
            </a:endParaRPr>
          </a:p>
          <a:p>
            <a:pPr algn="ctr" defTabSz="1098103">
              <a:spcBef>
                <a:spcPts val="721"/>
              </a:spcBef>
            </a:pPr>
            <a:r>
              <a:rPr lang="en-US" sz="1100" dirty="0" smtClean="0">
                <a:solidFill>
                  <a:srgbClr val="7C7C7B"/>
                </a:solidFill>
                <a:latin typeface="Arial"/>
              </a:rPr>
              <a:t>Models are the result of a training process and analyze input data to generate predictions.</a:t>
            </a:r>
            <a:endParaRPr lang="en-US" sz="1100" dirty="0">
              <a:solidFill>
                <a:srgbClr val="7C7C7B"/>
              </a:solidFill>
              <a:latin typeface="Arial"/>
            </a:endParaRPr>
          </a:p>
        </p:txBody>
      </p:sp>
      <p:sp>
        <p:nvSpPr>
          <p:cNvPr id="2" name="Slide Number Placeholder 1"/>
          <p:cNvSpPr>
            <a:spLocks noGrp="1"/>
          </p:cNvSpPr>
          <p:nvPr>
            <p:ph type="sldNum" sz="quarter" idx="12"/>
          </p:nvPr>
        </p:nvSpPr>
        <p:spPr/>
        <p:txBody>
          <a:bodyPr/>
          <a:lstStyle/>
          <a:p>
            <a:pPr defTabSz="1098103"/>
            <a:fld id="{F06B2653-D1AD-46BA-BB88-3123B5BA212E}" type="slidenum">
              <a:rPr lang="en-US">
                <a:solidFill>
                  <a:prstClr val="black"/>
                </a:solidFill>
                <a:latin typeface="Arial"/>
              </a:rPr>
              <a:pPr defTabSz="1098103"/>
              <a:t>16</a:t>
            </a:fld>
            <a:endParaRPr lang="en-US">
              <a:solidFill>
                <a:prstClr val="black"/>
              </a:solidFill>
              <a:latin typeface="Arial"/>
            </a:endParaRPr>
          </a:p>
        </p:txBody>
      </p:sp>
      <p:sp>
        <p:nvSpPr>
          <p:cNvPr id="25" name="TextBox 24"/>
          <p:cNvSpPr txBox="1"/>
          <p:nvPr/>
        </p:nvSpPr>
        <p:spPr>
          <a:xfrm>
            <a:off x="3852231" y="3526578"/>
            <a:ext cx="3255545" cy="1699761"/>
          </a:xfrm>
          <a:prstGeom prst="rect">
            <a:avLst/>
          </a:prstGeom>
          <a:noFill/>
        </p:spPr>
        <p:txBody>
          <a:bodyPr wrap="square" rtlCol="0">
            <a:spAutoFit/>
          </a:bodyPr>
          <a:lstStyle/>
          <a:p>
            <a:pPr algn="ctr" defTabSz="1098103"/>
            <a:r>
              <a:rPr lang="en-US" sz="2162" dirty="0" smtClean="0">
                <a:solidFill>
                  <a:srgbClr val="E0301E"/>
                </a:solidFill>
                <a:latin typeface="Georgia"/>
              </a:rPr>
              <a:t>Artificial Intelligence</a:t>
            </a:r>
            <a:endParaRPr lang="en-US" sz="2162" dirty="0">
              <a:solidFill>
                <a:srgbClr val="E0301E"/>
              </a:solidFill>
              <a:latin typeface="Georgia"/>
            </a:endParaRPr>
          </a:p>
          <a:p>
            <a:pPr algn="ctr" defTabSz="1098103">
              <a:spcBef>
                <a:spcPts val="721"/>
              </a:spcBef>
            </a:pPr>
            <a:r>
              <a:rPr lang="en-US" sz="1100" dirty="0">
                <a:solidFill>
                  <a:srgbClr val="7C7C7B"/>
                </a:solidFill>
                <a:latin typeface="Arial"/>
              </a:rPr>
              <a:t>Artificial Intelligence is a general term that groups computer systems able to perform tasks that ordinarily require human intelligence. Artificial Intelligence relies a lot on Machine Learning and Deep Learning, among other techniques, </a:t>
            </a:r>
            <a:r>
              <a:rPr lang="en-US" sz="1100" dirty="0" smtClean="0">
                <a:solidFill>
                  <a:srgbClr val="7C7C7B"/>
                </a:solidFill>
                <a:latin typeface="Arial"/>
              </a:rPr>
              <a:t>to perform tasks that were part of science-fiction several decades ago, such as self-driving cars.</a:t>
            </a:r>
            <a:endParaRPr lang="en-US" sz="1100" dirty="0">
              <a:solidFill>
                <a:srgbClr val="7C7C7B"/>
              </a:solidFill>
              <a:latin typeface="Arial"/>
            </a:endParaRPr>
          </a:p>
        </p:txBody>
      </p:sp>
    </p:spTree>
    <p:extLst>
      <p:ext uri="{BB962C8B-B14F-4D97-AF65-F5344CB8AC3E}">
        <p14:creationId xmlns:p14="http://schemas.microsoft.com/office/powerpoint/2010/main" val="220370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p:cNvSpPr/>
          <p:nvPr/>
        </p:nvSpPr>
        <p:spPr bwMode="ltGray">
          <a:xfrm>
            <a:off x="5692353" y="5117013"/>
            <a:ext cx="799308" cy="68927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sp>
        <p:nvSpPr>
          <p:cNvPr id="38" name="Oval 37"/>
          <p:cNvSpPr/>
          <p:nvPr/>
        </p:nvSpPr>
        <p:spPr bwMode="ltGray">
          <a:xfrm>
            <a:off x="4451607" y="5120297"/>
            <a:ext cx="799308" cy="68927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sp>
        <p:nvSpPr>
          <p:cNvPr id="5" name="Title 4"/>
          <p:cNvSpPr>
            <a:spLocks noGrp="1"/>
          </p:cNvSpPr>
          <p:nvPr>
            <p:ph type="title"/>
          </p:nvPr>
        </p:nvSpPr>
        <p:spPr>
          <a:xfrm>
            <a:off x="360000" y="900000"/>
            <a:ext cx="10237251" cy="430887"/>
          </a:xfrm>
        </p:spPr>
        <p:txBody>
          <a:bodyPr/>
          <a:lstStyle/>
          <a:p>
            <a:r>
              <a:rPr lang="en-GB" sz="2800" dirty="0" smtClean="0"/>
              <a:t>What is AI Capable </a:t>
            </a:r>
            <a:r>
              <a:rPr lang="en-GB" sz="2800" dirty="0"/>
              <a:t>O</a:t>
            </a:r>
            <a:r>
              <a:rPr lang="en-GB" sz="2800" dirty="0" smtClean="0"/>
              <a:t>f?</a:t>
            </a:r>
            <a:endParaRPr lang="en-GB" sz="2800" dirty="0"/>
          </a:p>
        </p:txBody>
      </p:sp>
      <p:sp>
        <p:nvSpPr>
          <p:cNvPr id="3" name="Rectangle 2"/>
          <p:cNvSpPr/>
          <p:nvPr/>
        </p:nvSpPr>
        <p:spPr>
          <a:xfrm>
            <a:off x="4181635" y="1748889"/>
            <a:ext cx="2593979" cy="661400"/>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681" b="1" i="1" u="none" strike="noStrike" kern="1200" cap="none" spc="0" normalizeH="0" baseline="0" noProof="0" dirty="0" smtClean="0">
                <a:ln>
                  <a:noFill/>
                </a:ln>
                <a:solidFill>
                  <a:srgbClr val="5A5A5A"/>
                </a:solidFill>
                <a:effectLst/>
                <a:uLnTx/>
                <a:uFillTx/>
                <a:latin typeface="Georgia"/>
                <a:ea typeface="+mn-ea"/>
                <a:cs typeface="+mn-cs"/>
              </a:rPr>
              <a:t>Artificial Intelligence</a:t>
            </a:r>
          </a:p>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681" b="1" i="1" u="none" strike="noStrike" kern="1200" cap="none" spc="0" normalizeH="0" baseline="0" noProof="0" dirty="0" smtClean="0">
                <a:ln>
                  <a:noFill/>
                </a:ln>
                <a:solidFill>
                  <a:srgbClr val="5A5A5A"/>
                </a:solidFill>
                <a:effectLst/>
                <a:uLnTx/>
                <a:uFillTx/>
                <a:latin typeface="Georgia"/>
                <a:ea typeface="+mn-ea"/>
                <a:cs typeface="+mn-cs"/>
              </a:rPr>
              <a:t>system</a:t>
            </a:r>
            <a:endParaRPr kumimoji="0" lang="fr-BE" sz="1681" b="1" i="1" u="none" strike="noStrike" kern="1200" cap="none" spc="0" normalizeH="0" baseline="0" noProof="0" dirty="0" smtClean="0">
              <a:ln>
                <a:noFill/>
              </a:ln>
              <a:solidFill>
                <a:srgbClr val="5A5A5A"/>
              </a:solidFill>
              <a:effectLst/>
              <a:uLnTx/>
              <a:uFillTx/>
              <a:latin typeface="Georgia"/>
              <a:ea typeface="+mn-ea"/>
              <a:cs typeface="+mn-cs"/>
            </a:endParaRPr>
          </a:p>
        </p:txBody>
      </p:sp>
      <p:sp>
        <p:nvSpPr>
          <p:cNvPr id="6" name="Rectangle 5"/>
          <p:cNvSpPr/>
          <p:nvPr/>
        </p:nvSpPr>
        <p:spPr>
          <a:xfrm>
            <a:off x="939426" y="5935112"/>
            <a:ext cx="1095172" cy="464743"/>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Learns</a:t>
            </a: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 </a:t>
            </a: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from</a:t>
            </a:r>
            <a:endParaRPr kumimoji="0" lang="fr-CH" sz="1100" b="1" i="1" u="none" strike="noStrike" kern="1200" cap="none" spc="0" normalizeH="0" baseline="0" noProof="0" dirty="0" smtClean="0">
              <a:ln>
                <a:noFill/>
              </a:ln>
              <a:solidFill>
                <a:srgbClr val="878787"/>
              </a:solidFill>
              <a:effectLst/>
              <a:uLnTx/>
              <a:uFillTx/>
              <a:latin typeface="Georgia"/>
              <a:ea typeface="+mn-ea"/>
              <a:cs typeface="+mn-cs"/>
            </a:endParaRPr>
          </a:p>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 </a:t>
            </a: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experience</a:t>
            </a:r>
            <a:endParaRPr kumimoji="0" lang="fr-BE" sz="1100" b="1" i="1" u="none" strike="noStrike" kern="1200" cap="none" spc="0" normalizeH="0" baseline="0" noProof="0" dirty="0" smtClean="0">
              <a:ln>
                <a:noFill/>
              </a:ln>
              <a:solidFill>
                <a:srgbClr val="878787"/>
              </a:solidFill>
              <a:effectLst/>
              <a:uLnTx/>
              <a:uFillTx/>
              <a:latin typeface="Georgia"/>
              <a:ea typeface="+mn-ea"/>
              <a:cs typeface="+mn-cs"/>
            </a:endParaRPr>
          </a:p>
        </p:txBody>
      </p:sp>
      <p:sp>
        <p:nvSpPr>
          <p:cNvPr id="7" name="Rectangle 6"/>
          <p:cNvSpPr/>
          <p:nvPr/>
        </p:nvSpPr>
        <p:spPr>
          <a:xfrm>
            <a:off x="2497936" y="5903062"/>
            <a:ext cx="1465465" cy="464743"/>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Uses the </a:t>
            </a: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learning</a:t>
            </a:r>
            <a:endParaRPr kumimoji="0" lang="fr-CH" sz="1100" b="1" i="1" u="none" strike="noStrike" kern="1200" cap="none" spc="0" normalizeH="0" baseline="0" noProof="0" dirty="0" smtClean="0">
              <a:ln>
                <a:noFill/>
              </a:ln>
              <a:solidFill>
                <a:srgbClr val="878787"/>
              </a:solidFill>
              <a:effectLst/>
              <a:uLnTx/>
              <a:uFillTx/>
              <a:latin typeface="Georgia"/>
              <a:ea typeface="+mn-ea"/>
              <a:cs typeface="+mn-cs"/>
            </a:endParaRPr>
          </a:p>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 to </a:t>
            </a: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reason</a:t>
            </a:r>
            <a:endParaRPr kumimoji="0" lang="fr-BE" sz="1100" b="1" i="1" u="none" strike="noStrike" kern="1200" cap="none" spc="0" normalizeH="0" baseline="0" noProof="0" dirty="0" smtClean="0">
              <a:ln>
                <a:noFill/>
              </a:ln>
              <a:solidFill>
                <a:srgbClr val="878787"/>
              </a:solidFill>
              <a:effectLst/>
              <a:uLnTx/>
              <a:uFillTx/>
              <a:latin typeface="Georgia"/>
              <a:ea typeface="+mn-ea"/>
              <a:cs typeface="+mn-cs"/>
            </a:endParaRPr>
          </a:p>
        </p:txBody>
      </p:sp>
      <p:sp>
        <p:nvSpPr>
          <p:cNvPr id="8" name="Rectangle 7"/>
          <p:cNvSpPr/>
          <p:nvPr/>
        </p:nvSpPr>
        <p:spPr>
          <a:xfrm>
            <a:off x="4330544" y="5907620"/>
            <a:ext cx="1007006" cy="464743"/>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Recognises</a:t>
            </a:r>
            <a:endParaRPr kumimoji="0" lang="fr-CH" sz="1100" b="1" i="1" u="none" strike="noStrike" kern="1200" cap="none" spc="0" normalizeH="0" baseline="0" noProof="0" dirty="0" smtClean="0">
              <a:ln>
                <a:noFill/>
              </a:ln>
              <a:solidFill>
                <a:srgbClr val="878787"/>
              </a:solidFill>
              <a:effectLst/>
              <a:uLnTx/>
              <a:uFillTx/>
              <a:latin typeface="Georgia"/>
              <a:ea typeface="+mn-ea"/>
              <a:cs typeface="+mn-cs"/>
            </a:endParaRPr>
          </a:p>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images</a:t>
            </a:r>
            <a:endParaRPr kumimoji="0" lang="fr-BE" sz="1100" b="1" i="1" u="none" strike="noStrike" kern="1200" cap="none" spc="0" normalizeH="0" baseline="0" noProof="0" dirty="0" smtClean="0">
              <a:ln>
                <a:noFill/>
              </a:ln>
              <a:solidFill>
                <a:srgbClr val="878787"/>
              </a:solidFill>
              <a:effectLst/>
              <a:uLnTx/>
              <a:uFillTx/>
              <a:latin typeface="Georgia"/>
              <a:ea typeface="+mn-ea"/>
              <a:cs typeface="+mn-cs"/>
            </a:endParaRPr>
          </a:p>
        </p:txBody>
      </p:sp>
      <p:sp>
        <p:nvSpPr>
          <p:cNvPr id="9" name="Rectangle 8"/>
          <p:cNvSpPr/>
          <p:nvPr/>
        </p:nvSpPr>
        <p:spPr>
          <a:xfrm>
            <a:off x="5478624" y="5903061"/>
            <a:ext cx="1298752" cy="464743"/>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Solves</a:t>
            </a: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 </a:t>
            </a: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complex</a:t>
            </a:r>
            <a:endParaRPr kumimoji="0" lang="fr-CH" sz="1100" b="1" i="1" u="none" strike="noStrike" kern="1200" cap="none" spc="0" normalizeH="0" baseline="0" noProof="0" dirty="0" smtClean="0">
              <a:ln>
                <a:noFill/>
              </a:ln>
              <a:solidFill>
                <a:srgbClr val="878787"/>
              </a:solidFill>
              <a:effectLst/>
              <a:uLnTx/>
              <a:uFillTx/>
              <a:latin typeface="Georgia"/>
              <a:ea typeface="+mn-ea"/>
              <a:cs typeface="+mn-cs"/>
            </a:endParaRPr>
          </a:p>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problems</a:t>
            </a:r>
            <a:endParaRPr kumimoji="0" lang="fr-BE" sz="1100" b="1" i="1" u="none" strike="noStrike" kern="1200" cap="none" spc="0" normalizeH="0" baseline="0" noProof="0" dirty="0" smtClean="0">
              <a:ln>
                <a:noFill/>
              </a:ln>
              <a:solidFill>
                <a:srgbClr val="878787"/>
              </a:solidFill>
              <a:effectLst/>
              <a:uLnTx/>
              <a:uFillTx/>
              <a:latin typeface="Georgia"/>
              <a:ea typeface="+mn-ea"/>
              <a:cs typeface="+mn-cs"/>
            </a:endParaRPr>
          </a:p>
        </p:txBody>
      </p:sp>
      <p:sp>
        <p:nvSpPr>
          <p:cNvPr id="10" name="Rectangle 9"/>
          <p:cNvSpPr/>
          <p:nvPr/>
        </p:nvSpPr>
        <p:spPr>
          <a:xfrm>
            <a:off x="6812077" y="5935111"/>
            <a:ext cx="1863011" cy="464743"/>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en-US" sz="1100" b="1" i="1" u="none" strike="noStrike" kern="1200" cap="none" spc="0" normalizeH="0" baseline="0" noProof="0" dirty="0" smtClean="0">
                <a:ln>
                  <a:noFill/>
                </a:ln>
                <a:solidFill>
                  <a:srgbClr val="878787"/>
                </a:solidFill>
                <a:effectLst/>
                <a:uLnTx/>
                <a:uFillTx/>
                <a:latin typeface="Georgia"/>
                <a:ea typeface="+mn-ea"/>
                <a:cs typeface="+mn-cs"/>
              </a:rPr>
              <a:t>Understands</a:t>
            </a: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 </a:t>
            </a: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language</a:t>
            </a:r>
            <a:endParaRPr kumimoji="0" lang="fr-CH" sz="1100" b="1" i="1" u="none" strike="noStrike" kern="1200" cap="none" spc="0" normalizeH="0" baseline="0" noProof="0" dirty="0" smtClean="0">
              <a:ln>
                <a:noFill/>
              </a:ln>
              <a:solidFill>
                <a:srgbClr val="878787"/>
              </a:solidFill>
              <a:effectLst/>
              <a:uLnTx/>
              <a:uFillTx/>
              <a:latin typeface="Georgia"/>
              <a:ea typeface="+mn-ea"/>
              <a:cs typeface="+mn-cs"/>
            </a:endParaRPr>
          </a:p>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 and </a:t>
            </a:r>
            <a:r>
              <a:rPr kumimoji="0" lang="fr-CH" sz="1100" b="1" i="1" u="none" strike="noStrike" kern="1200" cap="none" spc="0" normalizeH="0" baseline="0" noProof="0" dirty="0" err="1" smtClean="0">
                <a:ln>
                  <a:noFill/>
                </a:ln>
                <a:solidFill>
                  <a:srgbClr val="878787"/>
                </a:solidFill>
                <a:effectLst/>
                <a:uLnTx/>
                <a:uFillTx/>
                <a:latin typeface="Georgia"/>
                <a:ea typeface="+mn-ea"/>
                <a:cs typeface="+mn-cs"/>
              </a:rPr>
              <a:t>its</a:t>
            </a: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 nuances </a:t>
            </a:r>
            <a:endParaRPr kumimoji="0" lang="fr-BE" sz="1100" b="1" i="1" u="none" strike="noStrike" kern="1200" cap="none" spc="0" normalizeH="0" baseline="0" noProof="0" dirty="0" smtClean="0">
              <a:ln>
                <a:noFill/>
              </a:ln>
              <a:solidFill>
                <a:srgbClr val="878787"/>
              </a:solidFill>
              <a:effectLst/>
              <a:uLnTx/>
              <a:uFillTx/>
              <a:latin typeface="Georgia"/>
              <a:ea typeface="+mn-ea"/>
              <a:cs typeface="+mn-cs"/>
            </a:endParaRPr>
          </a:p>
        </p:txBody>
      </p:sp>
      <p:sp>
        <p:nvSpPr>
          <p:cNvPr id="11" name="Rectangle 10"/>
          <p:cNvSpPr/>
          <p:nvPr/>
        </p:nvSpPr>
        <p:spPr>
          <a:xfrm>
            <a:off x="8675088" y="5907620"/>
            <a:ext cx="1101584" cy="464743"/>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en-US" sz="1100" b="1" i="1" u="none" strike="noStrike" kern="1200" cap="none" spc="0" normalizeH="0" baseline="0" noProof="0" dirty="0" smtClean="0">
                <a:ln>
                  <a:noFill/>
                </a:ln>
                <a:solidFill>
                  <a:srgbClr val="878787"/>
                </a:solidFill>
                <a:effectLst/>
                <a:uLnTx/>
                <a:uFillTx/>
                <a:latin typeface="Georgia"/>
                <a:ea typeface="+mn-ea"/>
                <a:cs typeface="+mn-cs"/>
              </a:rPr>
              <a:t>Creates</a:t>
            </a: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 </a:t>
            </a:r>
          </a:p>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100" b="1" i="1" u="none" strike="noStrike" kern="1200" cap="none" spc="0" normalizeH="0" baseline="0" noProof="0" dirty="0" smtClean="0">
                <a:ln>
                  <a:noFill/>
                </a:ln>
                <a:solidFill>
                  <a:srgbClr val="878787"/>
                </a:solidFill>
                <a:effectLst/>
                <a:uLnTx/>
                <a:uFillTx/>
                <a:latin typeface="Georgia"/>
                <a:ea typeface="+mn-ea"/>
                <a:cs typeface="+mn-cs"/>
              </a:rPr>
              <a:t>perspectives</a:t>
            </a:r>
            <a:endParaRPr kumimoji="0" lang="fr-BE" sz="1100" b="1" i="1" u="none" strike="noStrike" kern="1200" cap="none" spc="0" normalizeH="0" baseline="0" noProof="0" dirty="0" smtClean="0">
              <a:ln>
                <a:noFill/>
              </a:ln>
              <a:solidFill>
                <a:srgbClr val="878787"/>
              </a:solidFill>
              <a:effectLst/>
              <a:uLnTx/>
              <a:uFillTx/>
              <a:latin typeface="Georgia"/>
              <a:ea typeface="+mn-ea"/>
              <a:cs typeface="+mn-cs"/>
            </a:endParaRPr>
          </a:p>
        </p:txBody>
      </p:sp>
      <p:grpSp>
        <p:nvGrpSpPr>
          <p:cNvPr id="14" name="Group 13"/>
          <p:cNvGrpSpPr/>
          <p:nvPr/>
        </p:nvGrpSpPr>
        <p:grpSpPr>
          <a:xfrm>
            <a:off x="2924280" y="5108210"/>
            <a:ext cx="799308" cy="689275"/>
            <a:chOff x="2860543" y="5143975"/>
            <a:chExt cx="612775" cy="612775"/>
          </a:xfrm>
        </p:grpSpPr>
        <p:sp>
          <p:nvSpPr>
            <p:cNvPr id="15" name="Oval 14"/>
            <p:cNvSpPr/>
            <p:nvPr/>
          </p:nvSpPr>
          <p:spPr bwMode="ltGray">
            <a:xfrm>
              <a:off x="2860543" y="5143975"/>
              <a:ext cx="612775" cy="61277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sp>
          <p:nvSpPr>
            <p:cNvPr id="16" name="Freeform 21"/>
            <p:cNvSpPr>
              <a:spLocks noEditPoints="1"/>
            </p:cNvSpPr>
            <p:nvPr/>
          </p:nvSpPr>
          <p:spPr bwMode="auto">
            <a:xfrm>
              <a:off x="2977194" y="5190426"/>
              <a:ext cx="421753" cy="519261"/>
            </a:xfrm>
            <a:custGeom>
              <a:avLst/>
              <a:gdLst>
                <a:gd name="T0" fmla="*/ 640 w 719"/>
                <a:gd name="T1" fmla="*/ 349 h 886"/>
                <a:gd name="T2" fmla="*/ 648 w 719"/>
                <a:gd name="T3" fmla="*/ 300 h 886"/>
                <a:gd name="T4" fmla="*/ 625 w 719"/>
                <a:gd name="T5" fmla="*/ 231 h 886"/>
                <a:gd name="T6" fmla="*/ 568 w 719"/>
                <a:gd name="T7" fmla="*/ 122 h 886"/>
                <a:gd name="T8" fmla="*/ 521 w 719"/>
                <a:gd name="T9" fmla="*/ 63 h 886"/>
                <a:gd name="T10" fmla="*/ 465 w 719"/>
                <a:gd name="T11" fmla="*/ 25 h 886"/>
                <a:gd name="T12" fmla="*/ 393 w 719"/>
                <a:gd name="T13" fmla="*/ 5 h 886"/>
                <a:gd name="T14" fmla="*/ 314 w 719"/>
                <a:gd name="T15" fmla="*/ 2 h 886"/>
                <a:gd name="T16" fmla="*/ 233 w 719"/>
                <a:gd name="T17" fmla="*/ 14 h 886"/>
                <a:gd name="T18" fmla="*/ 155 w 719"/>
                <a:gd name="T19" fmla="*/ 44 h 886"/>
                <a:gd name="T20" fmla="*/ 88 w 719"/>
                <a:gd name="T21" fmla="*/ 90 h 886"/>
                <a:gd name="T22" fmla="*/ 36 w 719"/>
                <a:gd name="T23" fmla="*/ 153 h 886"/>
                <a:gd name="T24" fmla="*/ 12 w 719"/>
                <a:gd name="T25" fmla="*/ 212 h 886"/>
                <a:gd name="T26" fmla="*/ 0 w 719"/>
                <a:gd name="T27" fmla="*/ 278 h 886"/>
                <a:gd name="T28" fmla="*/ 6 w 719"/>
                <a:gd name="T29" fmla="*/ 364 h 886"/>
                <a:gd name="T30" fmla="*/ 52 w 719"/>
                <a:gd name="T31" fmla="*/ 487 h 886"/>
                <a:gd name="T32" fmla="*/ 99 w 719"/>
                <a:gd name="T33" fmla="*/ 611 h 886"/>
                <a:gd name="T34" fmla="*/ 112 w 719"/>
                <a:gd name="T35" fmla="*/ 772 h 886"/>
                <a:gd name="T36" fmla="*/ 196 w 719"/>
                <a:gd name="T37" fmla="*/ 788 h 886"/>
                <a:gd name="T38" fmla="*/ 372 w 719"/>
                <a:gd name="T39" fmla="*/ 847 h 886"/>
                <a:gd name="T40" fmla="*/ 467 w 719"/>
                <a:gd name="T41" fmla="*/ 865 h 886"/>
                <a:gd name="T42" fmla="*/ 504 w 719"/>
                <a:gd name="T43" fmla="*/ 775 h 886"/>
                <a:gd name="T44" fmla="*/ 563 w 719"/>
                <a:gd name="T45" fmla="*/ 752 h 886"/>
                <a:gd name="T46" fmla="*/ 616 w 719"/>
                <a:gd name="T47" fmla="*/ 733 h 886"/>
                <a:gd name="T48" fmla="*/ 626 w 719"/>
                <a:gd name="T49" fmla="*/ 704 h 886"/>
                <a:gd name="T50" fmla="*/ 644 w 719"/>
                <a:gd name="T51" fmla="*/ 592 h 886"/>
                <a:gd name="T52" fmla="*/ 657 w 719"/>
                <a:gd name="T53" fmla="*/ 556 h 886"/>
                <a:gd name="T54" fmla="*/ 693 w 719"/>
                <a:gd name="T55" fmla="*/ 540 h 886"/>
                <a:gd name="T56" fmla="*/ 716 w 719"/>
                <a:gd name="T57" fmla="*/ 527 h 886"/>
                <a:gd name="T58" fmla="*/ 718 w 719"/>
                <a:gd name="T59" fmla="*/ 515 h 886"/>
                <a:gd name="T60" fmla="*/ 681 w 719"/>
                <a:gd name="T61" fmla="*/ 445 h 886"/>
                <a:gd name="T62" fmla="*/ 639 w 719"/>
                <a:gd name="T63" fmla="*/ 363 h 886"/>
                <a:gd name="T64" fmla="*/ 227 w 719"/>
                <a:gd name="T65" fmla="*/ 205 h 886"/>
                <a:gd name="T66" fmla="*/ 186 w 719"/>
                <a:gd name="T67" fmla="*/ 200 h 886"/>
                <a:gd name="T68" fmla="*/ 194 w 719"/>
                <a:gd name="T69" fmla="*/ 172 h 886"/>
                <a:gd name="T70" fmla="*/ 194 w 719"/>
                <a:gd name="T71" fmla="*/ 148 h 886"/>
                <a:gd name="T72" fmla="*/ 198 w 719"/>
                <a:gd name="T73" fmla="*/ 106 h 886"/>
                <a:gd name="T74" fmla="*/ 228 w 719"/>
                <a:gd name="T75" fmla="*/ 114 h 886"/>
                <a:gd name="T76" fmla="*/ 251 w 719"/>
                <a:gd name="T77" fmla="*/ 115 h 886"/>
                <a:gd name="T78" fmla="*/ 292 w 719"/>
                <a:gd name="T79" fmla="*/ 120 h 886"/>
                <a:gd name="T80" fmla="*/ 285 w 719"/>
                <a:gd name="T81" fmla="*/ 150 h 886"/>
                <a:gd name="T82" fmla="*/ 285 w 719"/>
                <a:gd name="T83" fmla="*/ 172 h 886"/>
                <a:gd name="T84" fmla="*/ 280 w 719"/>
                <a:gd name="T85" fmla="*/ 214 h 886"/>
                <a:gd name="T86" fmla="*/ 250 w 719"/>
                <a:gd name="T87" fmla="*/ 206 h 886"/>
                <a:gd name="T88" fmla="*/ 468 w 719"/>
                <a:gd name="T89" fmla="*/ 321 h 886"/>
                <a:gd name="T90" fmla="*/ 419 w 719"/>
                <a:gd name="T91" fmla="*/ 344 h 886"/>
                <a:gd name="T92" fmla="*/ 378 w 719"/>
                <a:gd name="T93" fmla="*/ 365 h 886"/>
                <a:gd name="T94" fmla="*/ 340 w 719"/>
                <a:gd name="T95" fmla="*/ 392 h 886"/>
                <a:gd name="T96" fmla="*/ 317 w 719"/>
                <a:gd name="T97" fmla="*/ 344 h 886"/>
                <a:gd name="T98" fmla="*/ 296 w 719"/>
                <a:gd name="T99" fmla="*/ 302 h 886"/>
                <a:gd name="T100" fmla="*/ 269 w 719"/>
                <a:gd name="T101" fmla="*/ 264 h 886"/>
                <a:gd name="T102" fmla="*/ 317 w 719"/>
                <a:gd name="T103" fmla="*/ 241 h 886"/>
                <a:gd name="T104" fmla="*/ 358 w 719"/>
                <a:gd name="T105" fmla="*/ 221 h 886"/>
                <a:gd name="T106" fmla="*/ 396 w 719"/>
                <a:gd name="T107" fmla="*/ 193 h 886"/>
                <a:gd name="T108" fmla="*/ 420 w 719"/>
                <a:gd name="T109" fmla="*/ 242 h 886"/>
                <a:gd name="T110" fmla="*/ 440 w 719"/>
                <a:gd name="T111" fmla="*/ 283 h 886"/>
                <a:gd name="T112" fmla="*/ 440 w 719"/>
                <a:gd name="T113" fmla="*/ 30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9" h="886">
                  <a:moveTo>
                    <a:pt x="639" y="363"/>
                  </a:moveTo>
                  <a:lnTo>
                    <a:pt x="639" y="363"/>
                  </a:lnTo>
                  <a:lnTo>
                    <a:pt x="639" y="357"/>
                  </a:lnTo>
                  <a:lnTo>
                    <a:pt x="640" y="349"/>
                  </a:lnTo>
                  <a:lnTo>
                    <a:pt x="645" y="331"/>
                  </a:lnTo>
                  <a:lnTo>
                    <a:pt x="647" y="321"/>
                  </a:lnTo>
                  <a:lnTo>
                    <a:pt x="650" y="311"/>
                  </a:lnTo>
                  <a:lnTo>
                    <a:pt x="648" y="300"/>
                  </a:lnTo>
                  <a:lnTo>
                    <a:pt x="647" y="289"/>
                  </a:lnTo>
                  <a:lnTo>
                    <a:pt x="647" y="289"/>
                  </a:lnTo>
                  <a:lnTo>
                    <a:pt x="636" y="259"/>
                  </a:lnTo>
                  <a:lnTo>
                    <a:pt x="625" y="231"/>
                  </a:lnTo>
                  <a:lnTo>
                    <a:pt x="613" y="204"/>
                  </a:lnTo>
                  <a:lnTo>
                    <a:pt x="599" y="175"/>
                  </a:lnTo>
                  <a:lnTo>
                    <a:pt x="584" y="148"/>
                  </a:lnTo>
                  <a:lnTo>
                    <a:pt x="568" y="122"/>
                  </a:lnTo>
                  <a:lnTo>
                    <a:pt x="551" y="98"/>
                  </a:lnTo>
                  <a:lnTo>
                    <a:pt x="533" y="74"/>
                  </a:lnTo>
                  <a:lnTo>
                    <a:pt x="533" y="74"/>
                  </a:lnTo>
                  <a:lnTo>
                    <a:pt x="521" y="63"/>
                  </a:lnTo>
                  <a:lnTo>
                    <a:pt x="508" y="52"/>
                  </a:lnTo>
                  <a:lnTo>
                    <a:pt x="494" y="42"/>
                  </a:lnTo>
                  <a:lnTo>
                    <a:pt x="480" y="34"/>
                  </a:lnTo>
                  <a:lnTo>
                    <a:pt x="465" y="25"/>
                  </a:lnTo>
                  <a:lnTo>
                    <a:pt x="448" y="19"/>
                  </a:lnTo>
                  <a:lnTo>
                    <a:pt x="430" y="13"/>
                  </a:lnTo>
                  <a:lnTo>
                    <a:pt x="412" y="9"/>
                  </a:lnTo>
                  <a:lnTo>
                    <a:pt x="393" y="5"/>
                  </a:lnTo>
                  <a:lnTo>
                    <a:pt x="374" y="3"/>
                  </a:lnTo>
                  <a:lnTo>
                    <a:pt x="354" y="2"/>
                  </a:lnTo>
                  <a:lnTo>
                    <a:pt x="334" y="0"/>
                  </a:lnTo>
                  <a:lnTo>
                    <a:pt x="314" y="2"/>
                  </a:lnTo>
                  <a:lnTo>
                    <a:pt x="293" y="3"/>
                  </a:lnTo>
                  <a:lnTo>
                    <a:pt x="272" y="5"/>
                  </a:lnTo>
                  <a:lnTo>
                    <a:pt x="253" y="9"/>
                  </a:lnTo>
                  <a:lnTo>
                    <a:pt x="233" y="14"/>
                  </a:lnTo>
                  <a:lnTo>
                    <a:pt x="212" y="20"/>
                  </a:lnTo>
                  <a:lnTo>
                    <a:pt x="192" y="28"/>
                  </a:lnTo>
                  <a:lnTo>
                    <a:pt x="174" y="35"/>
                  </a:lnTo>
                  <a:lnTo>
                    <a:pt x="155" y="44"/>
                  </a:lnTo>
                  <a:lnTo>
                    <a:pt x="137" y="55"/>
                  </a:lnTo>
                  <a:lnTo>
                    <a:pt x="120" y="65"/>
                  </a:lnTo>
                  <a:lnTo>
                    <a:pt x="104" y="77"/>
                  </a:lnTo>
                  <a:lnTo>
                    <a:pt x="88" y="90"/>
                  </a:lnTo>
                  <a:lnTo>
                    <a:pt x="73" y="105"/>
                  </a:lnTo>
                  <a:lnTo>
                    <a:pt x="59" y="120"/>
                  </a:lnTo>
                  <a:lnTo>
                    <a:pt x="47" y="136"/>
                  </a:lnTo>
                  <a:lnTo>
                    <a:pt x="36" y="153"/>
                  </a:lnTo>
                  <a:lnTo>
                    <a:pt x="27" y="172"/>
                  </a:lnTo>
                  <a:lnTo>
                    <a:pt x="18" y="191"/>
                  </a:lnTo>
                  <a:lnTo>
                    <a:pt x="12" y="212"/>
                  </a:lnTo>
                  <a:lnTo>
                    <a:pt x="12" y="212"/>
                  </a:lnTo>
                  <a:lnTo>
                    <a:pt x="7" y="230"/>
                  </a:lnTo>
                  <a:lnTo>
                    <a:pt x="5" y="246"/>
                  </a:lnTo>
                  <a:lnTo>
                    <a:pt x="2" y="263"/>
                  </a:lnTo>
                  <a:lnTo>
                    <a:pt x="0" y="278"/>
                  </a:lnTo>
                  <a:lnTo>
                    <a:pt x="0" y="294"/>
                  </a:lnTo>
                  <a:lnTo>
                    <a:pt x="0" y="309"/>
                  </a:lnTo>
                  <a:lnTo>
                    <a:pt x="1" y="337"/>
                  </a:lnTo>
                  <a:lnTo>
                    <a:pt x="6" y="364"/>
                  </a:lnTo>
                  <a:lnTo>
                    <a:pt x="12" y="390"/>
                  </a:lnTo>
                  <a:lnTo>
                    <a:pt x="21" y="415"/>
                  </a:lnTo>
                  <a:lnTo>
                    <a:pt x="30" y="439"/>
                  </a:lnTo>
                  <a:lnTo>
                    <a:pt x="52" y="487"/>
                  </a:lnTo>
                  <a:lnTo>
                    <a:pt x="73" y="534"/>
                  </a:lnTo>
                  <a:lnTo>
                    <a:pt x="83" y="559"/>
                  </a:lnTo>
                  <a:lnTo>
                    <a:pt x="91" y="585"/>
                  </a:lnTo>
                  <a:lnTo>
                    <a:pt x="99" y="611"/>
                  </a:lnTo>
                  <a:lnTo>
                    <a:pt x="104" y="638"/>
                  </a:lnTo>
                  <a:lnTo>
                    <a:pt x="104" y="638"/>
                  </a:lnTo>
                  <a:lnTo>
                    <a:pt x="107" y="680"/>
                  </a:lnTo>
                  <a:lnTo>
                    <a:pt x="112" y="772"/>
                  </a:lnTo>
                  <a:lnTo>
                    <a:pt x="112" y="772"/>
                  </a:lnTo>
                  <a:lnTo>
                    <a:pt x="139" y="777"/>
                  </a:lnTo>
                  <a:lnTo>
                    <a:pt x="168" y="782"/>
                  </a:lnTo>
                  <a:lnTo>
                    <a:pt x="196" y="788"/>
                  </a:lnTo>
                  <a:lnTo>
                    <a:pt x="223" y="796"/>
                  </a:lnTo>
                  <a:lnTo>
                    <a:pt x="277" y="812"/>
                  </a:lnTo>
                  <a:lnTo>
                    <a:pt x="328" y="830"/>
                  </a:lnTo>
                  <a:lnTo>
                    <a:pt x="372" y="847"/>
                  </a:lnTo>
                  <a:lnTo>
                    <a:pt x="412" y="863"/>
                  </a:lnTo>
                  <a:lnTo>
                    <a:pt x="460" y="886"/>
                  </a:lnTo>
                  <a:lnTo>
                    <a:pt x="460" y="886"/>
                  </a:lnTo>
                  <a:lnTo>
                    <a:pt x="467" y="865"/>
                  </a:lnTo>
                  <a:lnTo>
                    <a:pt x="480" y="826"/>
                  </a:lnTo>
                  <a:lnTo>
                    <a:pt x="488" y="807"/>
                  </a:lnTo>
                  <a:lnTo>
                    <a:pt x="497" y="788"/>
                  </a:lnTo>
                  <a:lnTo>
                    <a:pt x="504" y="775"/>
                  </a:lnTo>
                  <a:lnTo>
                    <a:pt x="508" y="771"/>
                  </a:lnTo>
                  <a:lnTo>
                    <a:pt x="512" y="768"/>
                  </a:lnTo>
                  <a:lnTo>
                    <a:pt x="512" y="768"/>
                  </a:lnTo>
                  <a:lnTo>
                    <a:pt x="563" y="752"/>
                  </a:lnTo>
                  <a:lnTo>
                    <a:pt x="594" y="743"/>
                  </a:lnTo>
                  <a:lnTo>
                    <a:pt x="607" y="738"/>
                  </a:lnTo>
                  <a:lnTo>
                    <a:pt x="616" y="733"/>
                  </a:lnTo>
                  <a:lnTo>
                    <a:pt x="616" y="733"/>
                  </a:lnTo>
                  <a:lnTo>
                    <a:pt x="619" y="729"/>
                  </a:lnTo>
                  <a:lnTo>
                    <a:pt x="623" y="723"/>
                  </a:lnTo>
                  <a:lnTo>
                    <a:pt x="625" y="714"/>
                  </a:lnTo>
                  <a:lnTo>
                    <a:pt x="626" y="704"/>
                  </a:lnTo>
                  <a:lnTo>
                    <a:pt x="631" y="678"/>
                  </a:lnTo>
                  <a:lnTo>
                    <a:pt x="635" y="649"/>
                  </a:lnTo>
                  <a:lnTo>
                    <a:pt x="639" y="619"/>
                  </a:lnTo>
                  <a:lnTo>
                    <a:pt x="644" y="592"/>
                  </a:lnTo>
                  <a:lnTo>
                    <a:pt x="646" y="580"/>
                  </a:lnTo>
                  <a:lnTo>
                    <a:pt x="650" y="570"/>
                  </a:lnTo>
                  <a:lnTo>
                    <a:pt x="652" y="563"/>
                  </a:lnTo>
                  <a:lnTo>
                    <a:pt x="657" y="556"/>
                  </a:lnTo>
                  <a:lnTo>
                    <a:pt x="657" y="556"/>
                  </a:lnTo>
                  <a:lnTo>
                    <a:pt x="664" y="551"/>
                  </a:lnTo>
                  <a:lnTo>
                    <a:pt x="673" y="548"/>
                  </a:lnTo>
                  <a:lnTo>
                    <a:pt x="693" y="540"/>
                  </a:lnTo>
                  <a:lnTo>
                    <a:pt x="703" y="537"/>
                  </a:lnTo>
                  <a:lnTo>
                    <a:pt x="710" y="533"/>
                  </a:lnTo>
                  <a:lnTo>
                    <a:pt x="714" y="531"/>
                  </a:lnTo>
                  <a:lnTo>
                    <a:pt x="716" y="527"/>
                  </a:lnTo>
                  <a:lnTo>
                    <a:pt x="718" y="523"/>
                  </a:lnTo>
                  <a:lnTo>
                    <a:pt x="719" y="519"/>
                  </a:lnTo>
                  <a:lnTo>
                    <a:pt x="719" y="519"/>
                  </a:lnTo>
                  <a:lnTo>
                    <a:pt x="718" y="515"/>
                  </a:lnTo>
                  <a:lnTo>
                    <a:pt x="715" y="508"/>
                  </a:lnTo>
                  <a:lnTo>
                    <a:pt x="708" y="490"/>
                  </a:lnTo>
                  <a:lnTo>
                    <a:pt x="695" y="469"/>
                  </a:lnTo>
                  <a:lnTo>
                    <a:pt x="681" y="445"/>
                  </a:lnTo>
                  <a:lnTo>
                    <a:pt x="653" y="397"/>
                  </a:lnTo>
                  <a:lnTo>
                    <a:pt x="644" y="378"/>
                  </a:lnTo>
                  <a:lnTo>
                    <a:pt x="640" y="370"/>
                  </a:lnTo>
                  <a:lnTo>
                    <a:pt x="639" y="363"/>
                  </a:lnTo>
                  <a:lnTo>
                    <a:pt x="639" y="363"/>
                  </a:lnTo>
                  <a:close/>
                  <a:moveTo>
                    <a:pt x="229" y="226"/>
                  </a:moveTo>
                  <a:lnTo>
                    <a:pt x="227" y="205"/>
                  </a:lnTo>
                  <a:lnTo>
                    <a:pt x="227" y="205"/>
                  </a:lnTo>
                  <a:lnTo>
                    <a:pt x="221" y="204"/>
                  </a:lnTo>
                  <a:lnTo>
                    <a:pt x="214" y="200"/>
                  </a:lnTo>
                  <a:lnTo>
                    <a:pt x="197" y="212"/>
                  </a:lnTo>
                  <a:lnTo>
                    <a:pt x="186" y="200"/>
                  </a:lnTo>
                  <a:lnTo>
                    <a:pt x="198" y="184"/>
                  </a:lnTo>
                  <a:lnTo>
                    <a:pt x="198" y="184"/>
                  </a:lnTo>
                  <a:lnTo>
                    <a:pt x="196" y="178"/>
                  </a:lnTo>
                  <a:lnTo>
                    <a:pt x="194" y="172"/>
                  </a:lnTo>
                  <a:lnTo>
                    <a:pt x="173" y="168"/>
                  </a:lnTo>
                  <a:lnTo>
                    <a:pt x="173" y="151"/>
                  </a:lnTo>
                  <a:lnTo>
                    <a:pt x="194" y="148"/>
                  </a:lnTo>
                  <a:lnTo>
                    <a:pt x="194" y="148"/>
                  </a:lnTo>
                  <a:lnTo>
                    <a:pt x="196" y="141"/>
                  </a:lnTo>
                  <a:lnTo>
                    <a:pt x="200" y="136"/>
                  </a:lnTo>
                  <a:lnTo>
                    <a:pt x="186" y="119"/>
                  </a:lnTo>
                  <a:lnTo>
                    <a:pt x="198" y="106"/>
                  </a:lnTo>
                  <a:lnTo>
                    <a:pt x="216" y="120"/>
                  </a:lnTo>
                  <a:lnTo>
                    <a:pt x="216" y="120"/>
                  </a:lnTo>
                  <a:lnTo>
                    <a:pt x="222" y="116"/>
                  </a:lnTo>
                  <a:lnTo>
                    <a:pt x="228" y="114"/>
                  </a:lnTo>
                  <a:lnTo>
                    <a:pt x="231" y="94"/>
                  </a:lnTo>
                  <a:lnTo>
                    <a:pt x="249" y="94"/>
                  </a:lnTo>
                  <a:lnTo>
                    <a:pt x="251" y="115"/>
                  </a:lnTo>
                  <a:lnTo>
                    <a:pt x="251" y="115"/>
                  </a:lnTo>
                  <a:lnTo>
                    <a:pt x="258" y="118"/>
                  </a:lnTo>
                  <a:lnTo>
                    <a:pt x="264" y="120"/>
                  </a:lnTo>
                  <a:lnTo>
                    <a:pt x="281" y="108"/>
                  </a:lnTo>
                  <a:lnTo>
                    <a:pt x="292" y="120"/>
                  </a:lnTo>
                  <a:lnTo>
                    <a:pt x="280" y="136"/>
                  </a:lnTo>
                  <a:lnTo>
                    <a:pt x="280" y="136"/>
                  </a:lnTo>
                  <a:lnTo>
                    <a:pt x="282" y="142"/>
                  </a:lnTo>
                  <a:lnTo>
                    <a:pt x="285" y="150"/>
                  </a:lnTo>
                  <a:lnTo>
                    <a:pt x="306" y="152"/>
                  </a:lnTo>
                  <a:lnTo>
                    <a:pt x="306" y="169"/>
                  </a:lnTo>
                  <a:lnTo>
                    <a:pt x="285" y="172"/>
                  </a:lnTo>
                  <a:lnTo>
                    <a:pt x="285" y="172"/>
                  </a:lnTo>
                  <a:lnTo>
                    <a:pt x="282" y="179"/>
                  </a:lnTo>
                  <a:lnTo>
                    <a:pt x="279" y="184"/>
                  </a:lnTo>
                  <a:lnTo>
                    <a:pt x="292" y="201"/>
                  </a:lnTo>
                  <a:lnTo>
                    <a:pt x="280" y="214"/>
                  </a:lnTo>
                  <a:lnTo>
                    <a:pt x="263" y="200"/>
                  </a:lnTo>
                  <a:lnTo>
                    <a:pt x="263" y="200"/>
                  </a:lnTo>
                  <a:lnTo>
                    <a:pt x="256" y="204"/>
                  </a:lnTo>
                  <a:lnTo>
                    <a:pt x="250" y="206"/>
                  </a:lnTo>
                  <a:lnTo>
                    <a:pt x="248" y="226"/>
                  </a:lnTo>
                  <a:lnTo>
                    <a:pt x="229" y="226"/>
                  </a:lnTo>
                  <a:close/>
                  <a:moveTo>
                    <a:pt x="440" y="304"/>
                  </a:moveTo>
                  <a:lnTo>
                    <a:pt x="468" y="321"/>
                  </a:lnTo>
                  <a:lnTo>
                    <a:pt x="457" y="346"/>
                  </a:lnTo>
                  <a:lnTo>
                    <a:pt x="427" y="337"/>
                  </a:lnTo>
                  <a:lnTo>
                    <a:pt x="427" y="337"/>
                  </a:lnTo>
                  <a:lnTo>
                    <a:pt x="419" y="344"/>
                  </a:lnTo>
                  <a:lnTo>
                    <a:pt x="412" y="352"/>
                  </a:lnTo>
                  <a:lnTo>
                    <a:pt x="420" y="383"/>
                  </a:lnTo>
                  <a:lnTo>
                    <a:pt x="394" y="394"/>
                  </a:lnTo>
                  <a:lnTo>
                    <a:pt x="378" y="365"/>
                  </a:lnTo>
                  <a:lnTo>
                    <a:pt x="378" y="365"/>
                  </a:lnTo>
                  <a:lnTo>
                    <a:pt x="367" y="365"/>
                  </a:lnTo>
                  <a:lnTo>
                    <a:pt x="358" y="364"/>
                  </a:lnTo>
                  <a:lnTo>
                    <a:pt x="340" y="392"/>
                  </a:lnTo>
                  <a:lnTo>
                    <a:pt x="316" y="383"/>
                  </a:lnTo>
                  <a:lnTo>
                    <a:pt x="324" y="351"/>
                  </a:lnTo>
                  <a:lnTo>
                    <a:pt x="324" y="351"/>
                  </a:lnTo>
                  <a:lnTo>
                    <a:pt x="317" y="344"/>
                  </a:lnTo>
                  <a:lnTo>
                    <a:pt x="309" y="336"/>
                  </a:lnTo>
                  <a:lnTo>
                    <a:pt x="277" y="344"/>
                  </a:lnTo>
                  <a:lnTo>
                    <a:pt x="268" y="320"/>
                  </a:lnTo>
                  <a:lnTo>
                    <a:pt x="296" y="302"/>
                  </a:lnTo>
                  <a:lnTo>
                    <a:pt x="296" y="302"/>
                  </a:lnTo>
                  <a:lnTo>
                    <a:pt x="296" y="293"/>
                  </a:lnTo>
                  <a:lnTo>
                    <a:pt x="296" y="281"/>
                  </a:lnTo>
                  <a:lnTo>
                    <a:pt x="269" y="264"/>
                  </a:lnTo>
                  <a:lnTo>
                    <a:pt x="279" y="240"/>
                  </a:lnTo>
                  <a:lnTo>
                    <a:pt x="311" y="248"/>
                  </a:lnTo>
                  <a:lnTo>
                    <a:pt x="311" y="248"/>
                  </a:lnTo>
                  <a:lnTo>
                    <a:pt x="317" y="241"/>
                  </a:lnTo>
                  <a:lnTo>
                    <a:pt x="325" y="235"/>
                  </a:lnTo>
                  <a:lnTo>
                    <a:pt x="317" y="203"/>
                  </a:lnTo>
                  <a:lnTo>
                    <a:pt x="341" y="193"/>
                  </a:lnTo>
                  <a:lnTo>
                    <a:pt x="358" y="221"/>
                  </a:lnTo>
                  <a:lnTo>
                    <a:pt x="358" y="221"/>
                  </a:lnTo>
                  <a:lnTo>
                    <a:pt x="369" y="220"/>
                  </a:lnTo>
                  <a:lnTo>
                    <a:pt x="380" y="221"/>
                  </a:lnTo>
                  <a:lnTo>
                    <a:pt x="396" y="193"/>
                  </a:lnTo>
                  <a:lnTo>
                    <a:pt x="422" y="203"/>
                  </a:lnTo>
                  <a:lnTo>
                    <a:pt x="413" y="235"/>
                  </a:lnTo>
                  <a:lnTo>
                    <a:pt x="413" y="235"/>
                  </a:lnTo>
                  <a:lnTo>
                    <a:pt x="420" y="242"/>
                  </a:lnTo>
                  <a:lnTo>
                    <a:pt x="427" y="249"/>
                  </a:lnTo>
                  <a:lnTo>
                    <a:pt x="459" y="241"/>
                  </a:lnTo>
                  <a:lnTo>
                    <a:pt x="468" y="267"/>
                  </a:lnTo>
                  <a:lnTo>
                    <a:pt x="440" y="283"/>
                  </a:lnTo>
                  <a:lnTo>
                    <a:pt x="440" y="283"/>
                  </a:lnTo>
                  <a:lnTo>
                    <a:pt x="441" y="294"/>
                  </a:lnTo>
                  <a:lnTo>
                    <a:pt x="440" y="304"/>
                  </a:lnTo>
                  <a:lnTo>
                    <a:pt x="440" y="304"/>
                  </a:lnTo>
                  <a:close/>
                </a:path>
              </a:pathLst>
            </a:custGeom>
            <a:solidFill>
              <a:srgbClr val="FFFFFF"/>
            </a:solidFill>
            <a:ln w="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41" name="Oval 40"/>
          <p:cNvSpPr/>
          <p:nvPr/>
        </p:nvSpPr>
        <p:spPr bwMode="ltGray">
          <a:xfrm>
            <a:off x="1161719" y="5120298"/>
            <a:ext cx="799308" cy="68927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sp>
        <p:nvSpPr>
          <p:cNvPr id="42" name="Oval 41"/>
          <p:cNvSpPr/>
          <p:nvPr/>
        </p:nvSpPr>
        <p:spPr bwMode="ltGray">
          <a:xfrm>
            <a:off x="7146944" y="5131787"/>
            <a:ext cx="799308" cy="68927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sp>
        <p:nvSpPr>
          <p:cNvPr id="43" name="Oval 42"/>
          <p:cNvSpPr/>
          <p:nvPr/>
        </p:nvSpPr>
        <p:spPr bwMode="ltGray">
          <a:xfrm>
            <a:off x="8812495" y="5149774"/>
            <a:ext cx="799308" cy="68927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sp>
        <p:nvSpPr>
          <p:cNvPr id="45" name="Freeform 234"/>
          <p:cNvSpPr>
            <a:spLocks/>
          </p:cNvSpPr>
          <p:nvPr/>
        </p:nvSpPr>
        <p:spPr bwMode="auto">
          <a:xfrm>
            <a:off x="1350519" y="5267761"/>
            <a:ext cx="411253" cy="455037"/>
          </a:xfrm>
          <a:custGeom>
            <a:avLst/>
            <a:gdLst>
              <a:gd name="T0" fmla="*/ 450063379 w 1273"/>
              <a:gd name="T1" fmla="*/ 368925452 h 1409"/>
              <a:gd name="T2" fmla="*/ 438445844 w 1273"/>
              <a:gd name="T3" fmla="*/ 377955521 h 1409"/>
              <a:gd name="T4" fmla="*/ 327866324 w 1273"/>
              <a:gd name="T5" fmla="*/ 313457759 h 1409"/>
              <a:gd name="T6" fmla="*/ 327866324 w 1273"/>
              <a:gd name="T7" fmla="*/ 294538614 h 1409"/>
              <a:gd name="T8" fmla="*/ 442318575 w 1273"/>
              <a:gd name="T9" fmla="*/ 229181271 h 1409"/>
              <a:gd name="T10" fmla="*/ 509870956 w 1273"/>
              <a:gd name="T11" fmla="*/ 235631039 h 1409"/>
              <a:gd name="T12" fmla="*/ 531384813 w 1273"/>
              <a:gd name="T13" fmla="*/ 156083640 h 1409"/>
              <a:gd name="T14" fmla="*/ 451784593 w 1273"/>
              <a:gd name="T15" fmla="*/ 134154691 h 1409"/>
              <a:gd name="T16" fmla="*/ 423386538 w 1273"/>
              <a:gd name="T17" fmla="*/ 195212449 h 1409"/>
              <a:gd name="T18" fmla="*/ 308503984 w 1273"/>
              <a:gd name="T19" fmla="*/ 260569792 h 1409"/>
              <a:gd name="T20" fmla="*/ 294305285 w 1273"/>
              <a:gd name="T21" fmla="*/ 251540379 h 1409"/>
              <a:gd name="T22" fmla="*/ 294735588 w 1273"/>
              <a:gd name="T23" fmla="*/ 122975137 h 1409"/>
              <a:gd name="T24" fmla="*/ 307644033 w 1273"/>
              <a:gd name="T25" fmla="*/ 117815192 h 1409"/>
              <a:gd name="T26" fmla="*/ 329587537 w 1273"/>
              <a:gd name="T27" fmla="*/ 37838300 h 1409"/>
              <a:gd name="T28" fmla="*/ 249557014 w 1273"/>
              <a:gd name="T29" fmla="*/ 16339505 h 1409"/>
              <a:gd name="T30" fmla="*/ 227613510 w 1273"/>
              <a:gd name="T31" fmla="*/ 95886243 h 1409"/>
              <a:gd name="T32" fmla="*/ 256011565 w 1273"/>
              <a:gd name="T33" fmla="*/ 120824996 h 1409"/>
              <a:gd name="T34" fmla="*/ 255150958 w 1273"/>
              <a:gd name="T35" fmla="*/ 248530575 h 1409"/>
              <a:gd name="T36" fmla="*/ 240951603 w 1273"/>
              <a:gd name="T37" fmla="*/ 254120024 h 1409"/>
              <a:gd name="T38" fmla="*/ 234928011 w 1273"/>
              <a:gd name="T39" fmla="*/ 257990147 h 1409"/>
              <a:gd name="T40" fmla="*/ 129081213 w 1273"/>
              <a:gd name="T41" fmla="*/ 196072112 h 1409"/>
              <a:gd name="T42" fmla="*/ 122197015 w 1273"/>
              <a:gd name="T43" fmla="*/ 157803622 h 1409"/>
              <a:gd name="T44" fmla="*/ 42166461 w 1273"/>
              <a:gd name="T45" fmla="*/ 136304833 h 1409"/>
              <a:gd name="T46" fmla="*/ 20653255 w 1273"/>
              <a:gd name="T47" fmla="*/ 215851575 h 1409"/>
              <a:gd name="T48" fmla="*/ 100252855 w 1273"/>
              <a:gd name="T49" fmla="*/ 237780524 h 1409"/>
              <a:gd name="T50" fmla="*/ 110579480 w 1273"/>
              <a:gd name="T51" fmla="*/ 230471093 h 1409"/>
              <a:gd name="T52" fmla="*/ 213414155 w 1273"/>
              <a:gd name="T53" fmla="*/ 290668491 h 1409"/>
              <a:gd name="T54" fmla="*/ 212554204 w 1273"/>
              <a:gd name="T55" fmla="*/ 315607900 h 1409"/>
              <a:gd name="T56" fmla="*/ 104986192 w 1273"/>
              <a:gd name="T57" fmla="*/ 377095202 h 1409"/>
              <a:gd name="T58" fmla="*/ 37864083 w 1273"/>
              <a:gd name="T59" fmla="*/ 370215275 h 1409"/>
              <a:gd name="T60" fmla="*/ 15919918 w 1273"/>
              <a:gd name="T61" fmla="*/ 450192136 h 1409"/>
              <a:gd name="T62" fmla="*/ 95950477 w 1273"/>
              <a:gd name="T63" fmla="*/ 472121741 h 1409"/>
              <a:gd name="T64" fmla="*/ 124348532 w 1273"/>
              <a:gd name="T65" fmla="*/ 410633865 h 1409"/>
              <a:gd name="T66" fmla="*/ 231915888 w 1273"/>
              <a:gd name="T67" fmla="*/ 349146645 h 1409"/>
              <a:gd name="T68" fmla="*/ 253860048 w 1273"/>
              <a:gd name="T69" fmla="*/ 361185862 h 1409"/>
              <a:gd name="T70" fmla="*/ 252999441 w 1273"/>
              <a:gd name="T71" fmla="*/ 482871136 h 1409"/>
              <a:gd name="T72" fmla="*/ 241381906 w 1273"/>
              <a:gd name="T73" fmla="*/ 488031081 h 1409"/>
              <a:gd name="T74" fmla="*/ 219868705 w 1273"/>
              <a:gd name="T75" fmla="*/ 568007943 h 1409"/>
              <a:gd name="T76" fmla="*/ 299468925 w 1273"/>
              <a:gd name="T77" fmla="*/ 589506732 h 1409"/>
              <a:gd name="T78" fmla="*/ 321412429 w 1273"/>
              <a:gd name="T79" fmla="*/ 509960030 h 1409"/>
              <a:gd name="T80" fmla="*/ 292153768 w 1273"/>
              <a:gd name="T81" fmla="*/ 484591118 h 1409"/>
              <a:gd name="T82" fmla="*/ 292584071 w 1273"/>
              <a:gd name="T83" fmla="*/ 359035721 h 1409"/>
              <a:gd name="T84" fmla="*/ 299038622 w 1273"/>
              <a:gd name="T85" fmla="*/ 355596413 h 1409"/>
              <a:gd name="T86" fmla="*/ 309794894 w 1273"/>
              <a:gd name="T87" fmla="*/ 347856167 h 1409"/>
              <a:gd name="T88" fmla="*/ 421235022 w 1273"/>
              <a:gd name="T89" fmla="*/ 412784006 h 1409"/>
              <a:gd name="T90" fmla="*/ 428550179 w 1273"/>
              <a:gd name="T91" fmla="*/ 448902314 h 1409"/>
              <a:gd name="T92" fmla="*/ 508150399 w 1273"/>
              <a:gd name="T93" fmla="*/ 470401759 h 1409"/>
              <a:gd name="T94" fmla="*/ 530093903 w 1273"/>
              <a:gd name="T95" fmla="*/ 390854401 h 1409"/>
              <a:gd name="T96" fmla="*/ 450063379 w 1273"/>
              <a:gd name="T97" fmla="*/ 368925452 h 14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3"/>
              <a:gd name="T148" fmla="*/ 0 h 1409"/>
              <a:gd name="T149" fmla="*/ 1273 w 1273"/>
              <a:gd name="T150" fmla="*/ 1409 h 14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3" h="1409">
                <a:moveTo>
                  <a:pt x="1046" y="858"/>
                </a:moveTo>
                <a:cubicBezTo>
                  <a:pt x="1036" y="864"/>
                  <a:pt x="1027" y="871"/>
                  <a:pt x="1019" y="879"/>
                </a:cubicBezTo>
                <a:cubicBezTo>
                  <a:pt x="762" y="729"/>
                  <a:pt x="762" y="729"/>
                  <a:pt x="762" y="729"/>
                </a:cubicBezTo>
                <a:cubicBezTo>
                  <a:pt x="765" y="715"/>
                  <a:pt x="764" y="700"/>
                  <a:pt x="762" y="685"/>
                </a:cubicBezTo>
                <a:cubicBezTo>
                  <a:pt x="1028" y="533"/>
                  <a:pt x="1028" y="533"/>
                  <a:pt x="1028" y="533"/>
                </a:cubicBezTo>
                <a:cubicBezTo>
                  <a:pt x="1071" y="570"/>
                  <a:pt x="1133" y="578"/>
                  <a:pt x="1185" y="548"/>
                </a:cubicBezTo>
                <a:cubicBezTo>
                  <a:pt x="1250" y="511"/>
                  <a:pt x="1273" y="428"/>
                  <a:pt x="1235" y="363"/>
                </a:cubicBezTo>
                <a:cubicBezTo>
                  <a:pt x="1198" y="298"/>
                  <a:pt x="1115" y="275"/>
                  <a:pt x="1050" y="312"/>
                </a:cubicBezTo>
                <a:cubicBezTo>
                  <a:pt x="999" y="341"/>
                  <a:pt x="974" y="399"/>
                  <a:pt x="984" y="454"/>
                </a:cubicBezTo>
                <a:cubicBezTo>
                  <a:pt x="717" y="606"/>
                  <a:pt x="717" y="606"/>
                  <a:pt x="717" y="606"/>
                </a:cubicBezTo>
                <a:cubicBezTo>
                  <a:pt x="707" y="598"/>
                  <a:pt x="696" y="591"/>
                  <a:pt x="684" y="585"/>
                </a:cubicBezTo>
                <a:cubicBezTo>
                  <a:pt x="685" y="286"/>
                  <a:pt x="685" y="286"/>
                  <a:pt x="685" y="286"/>
                </a:cubicBezTo>
                <a:cubicBezTo>
                  <a:pt x="695" y="283"/>
                  <a:pt x="705" y="279"/>
                  <a:pt x="715" y="274"/>
                </a:cubicBezTo>
                <a:cubicBezTo>
                  <a:pt x="780" y="237"/>
                  <a:pt x="803" y="154"/>
                  <a:pt x="766" y="88"/>
                </a:cubicBezTo>
                <a:cubicBezTo>
                  <a:pt x="728" y="23"/>
                  <a:pt x="645" y="0"/>
                  <a:pt x="580" y="38"/>
                </a:cubicBezTo>
                <a:cubicBezTo>
                  <a:pt x="515" y="75"/>
                  <a:pt x="492" y="158"/>
                  <a:pt x="529" y="223"/>
                </a:cubicBezTo>
                <a:cubicBezTo>
                  <a:pt x="545" y="250"/>
                  <a:pt x="568" y="270"/>
                  <a:pt x="595" y="281"/>
                </a:cubicBezTo>
                <a:cubicBezTo>
                  <a:pt x="593" y="578"/>
                  <a:pt x="593" y="578"/>
                  <a:pt x="593" y="578"/>
                </a:cubicBezTo>
                <a:cubicBezTo>
                  <a:pt x="582" y="581"/>
                  <a:pt x="571" y="585"/>
                  <a:pt x="560" y="591"/>
                </a:cubicBezTo>
                <a:cubicBezTo>
                  <a:pt x="556" y="594"/>
                  <a:pt x="551" y="597"/>
                  <a:pt x="546" y="600"/>
                </a:cubicBezTo>
                <a:cubicBezTo>
                  <a:pt x="300" y="456"/>
                  <a:pt x="300" y="456"/>
                  <a:pt x="300" y="456"/>
                </a:cubicBezTo>
                <a:cubicBezTo>
                  <a:pt x="305" y="427"/>
                  <a:pt x="300" y="395"/>
                  <a:pt x="284" y="367"/>
                </a:cubicBezTo>
                <a:cubicBezTo>
                  <a:pt x="246" y="302"/>
                  <a:pt x="163" y="280"/>
                  <a:pt x="98" y="317"/>
                </a:cubicBezTo>
                <a:cubicBezTo>
                  <a:pt x="33" y="354"/>
                  <a:pt x="10" y="437"/>
                  <a:pt x="48" y="502"/>
                </a:cubicBezTo>
                <a:cubicBezTo>
                  <a:pt x="85" y="568"/>
                  <a:pt x="168" y="590"/>
                  <a:pt x="233" y="553"/>
                </a:cubicBezTo>
                <a:cubicBezTo>
                  <a:pt x="242" y="548"/>
                  <a:pt x="250" y="542"/>
                  <a:pt x="257" y="536"/>
                </a:cubicBezTo>
                <a:cubicBezTo>
                  <a:pt x="496" y="676"/>
                  <a:pt x="496" y="676"/>
                  <a:pt x="496" y="676"/>
                </a:cubicBezTo>
                <a:cubicBezTo>
                  <a:pt x="491" y="694"/>
                  <a:pt x="491" y="714"/>
                  <a:pt x="494" y="734"/>
                </a:cubicBezTo>
                <a:cubicBezTo>
                  <a:pt x="244" y="877"/>
                  <a:pt x="244" y="877"/>
                  <a:pt x="244" y="877"/>
                </a:cubicBezTo>
                <a:cubicBezTo>
                  <a:pt x="202" y="840"/>
                  <a:pt x="139" y="832"/>
                  <a:pt x="88" y="861"/>
                </a:cubicBezTo>
                <a:cubicBezTo>
                  <a:pt x="23" y="899"/>
                  <a:pt x="0" y="982"/>
                  <a:pt x="37" y="1047"/>
                </a:cubicBezTo>
                <a:cubicBezTo>
                  <a:pt x="75" y="1112"/>
                  <a:pt x="158" y="1135"/>
                  <a:pt x="223" y="1098"/>
                </a:cubicBezTo>
                <a:cubicBezTo>
                  <a:pt x="274" y="1068"/>
                  <a:pt x="299" y="1010"/>
                  <a:pt x="289" y="955"/>
                </a:cubicBezTo>
                <a:cubicBezTo>
                  <a:pt x="539" y="812"/>
                  <a:pt x="539" y="812"/>
                  <a:pt x="539" y="812"/>
                </a:cubicBezTo>
                <a:cubicBezTo>
                  <a:pt x="554" y="825"/>
                  <a:pt x="571" y="834"/>
                  <a:pt x="590" y="840"/>
                </a:cubicBezTo>
                <a:cubicBezTo>
                  <a:pt x="588" y="1123"/>
                  <a:pt x="588" y="1123"/>
                  <a:pt x="588" y="1123"/>
                </a:cubicBezTo>
                <a:cubicBezTo>
                  <a:pt x="579" y="1126"/>
                  <a:pt x="570" y="1130"/>
                  <a:pt x="561" y="1135"/>
                </a:cubicBezTo>
                <a:cubicBezTo>
                  <a:pt x="496" y="1172"/>
                  <a:pt x="474" y="1255"/>
                  <a:pt x="511" y="1321"/>
                </a:cubicBezTo>
                <a:cubicBezTo>
                  <a:pt x="548" y="1386"/>
                  <a:pt x="631" y="1409"/>
                  <a:pt x="696" y="1371"/>
                </a:cubicBezTo>
                <a:cubicBezTo>
                  <a:pt x="762" y="1334"/>
                  <a:pt x="784" y="1251"/>
                  <a:pt x="747" y="1186"/>
                </a:cubicBezTo>
                <a:cubicBezTo>
                  <a:pt x="731" y="1158"/>
                  <a:pt x="707" y="1138"/>
                  <a:pt x="679" y="1127"/>
                </a:cubicBezTo>
                <a:cubicBezTo>
                  <a:pt x="680" y="835"/>
                  <a:pt x="680" y="835"/>
                  <a:pt x="680" y="835"/>
                </a:cubicBezTo>
                <a:cubicBezTo>
                  <a:pt x="685" y="833"/>
                  <a:pt x="690" y="830"/>
                  <a:pt x="695" y="827"/>
                </a:cubicBezTo>
                <a:cubicBezTo>
                  <a:pt x="704" y="822"/>
                  <a:pt x="713" y="816"/>
                  <a:pt x="720" y="809"/>
                </a:cubicBezTo>
                <a:cubicBezTo>
                  <a:pt x="979" y="960"/>
                  <a:pt x="979" y="960"/>
                  <a:pt x="979" y="960"/>
                </a:cubicBezTo>
                <a:cubicBezTo>
                  <a:pt x="975" y="988"/>
                  <a:pt x="981" y="1017"/>
                  <a:pt x="996" y="1044"/>
                </a:cubicBezTo>
                <a:cubicBezTo>
                  <a:pt x="1033" y="1109"/>
                  <a:pt x="1116" y="1132"/>
                  <a:pt x="1181" y="1094"/>
                </a:cubicBezTo>
                <a:cubicBezTo>
                  <a:pt x="1246" y="1057"/>
                  <a:pt x="1269" y="974"/>
                  <a:pt x="1232" y="909"/>
                </a:cubicBezTo>
                <a:cubicBezTo>
                  <a:pt x="1195" y="844"/>
                  <a:pt x="1112" y="821"/>
                  <a:pt x="1046" y="858"/>
                </a:cubicBezTo>
                <a:close/>
              </a:path>
            </a:pathLst>
          </a:custGeom>
          <a:solidFill>
            <a:srgbClr val="FFFFFF"/>
          </a:solidFill>
          <a:ln w="38100" cap="flat" cmpd="sng">
            <a:noFill/>
            <a:prstDash val="solid"/>
            <a:miter lim="800000"/>
            <a:headEnd/>
            <a:tailEnd/>
          </a:ln>
        </p:spPr>
        <p:txBody>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46" name="Freeform 55"/>
          <p:cNvSpPr>
            <a:spLocks noEditPoints="1"/>
          </p:cNvSpPr>
          <p:nvPr/>
        </p:nvSpPr>
        <p:spPr bwMode="auto">
          <a:xfrm>
            <a:off x="5871997" y="5223486"/>
            <a:ext cx="440019" cy="476331"/>
          </a:xfrm>
          <a:custGeom>
            <a:avLst/>
            <a:gdLst>
              <a:gd name="T0" fmla="*/ 580 w 2472"/>
              <a:gd name="T1" fmla="*/ 206 h 2676"/>
              <a:gd name="T2" fmla="*/ 818 w 2472"/>
              <a:gd name="T3" fmla="*/ 438 h 2676"/>
              <a:gd name="T4" fmla="*/ 764 w 2472"/>
              <a:gd name="T5" fmla="*/ 568 h 2676"/>
              <a:gd name="T6" fmla="*/ 662 w 2472"/>
              <a:gd name="T7" fmla="*/ 526 h 2676"/>
              <a:gd name="T8" fmla="*/ 148 w 2472"/>
              <a:gd name="T9" fmla="*/ 696 h 2676"/>
              <a:gd name="T10" fmla="*/ 338 w 2472"/>
              <a:gd name="T11" fmla="*/ 912 h 2676"/>
              <a:gd name="T12" fmla="*/ 424 w 2472"/>
              <a:gd name="T13" fmla="*/ 906 h 2676"/>
              <a:gd name="T14" fmla="*/ 428 w 2472"/>
              <a:gd name="T15" fmla="*/ 788 h 2676"/>
              <a:gd name="T16" fmla="*/ 992 w 2472"/>
              <a:gd name="T17" fmla="*/ 2390 h 2676"/>
              <a:gd name="T18" fmla="*/ 1050 w 2472"/>
              <a:gd name="T19" fmla="*/ 2480 h 2676"/>
              <a:gd name="T20" fmla="*/ 1486 w 2472"/>
              <a:gd name="T21" fmla="*/ 2416 h 2676"/>
              <a:gd name="T22" fmla="*/ 1120 w 2472"/>
              <a:gd name="T23" fmla="*/ 2546 h 2676"/>
              <a:gd name="T24" fmla="*/ 1058 w 2472"/>
              <a:gd name="T25" fmla="*/ 2624 h 2676"/>
              <a:gd name="T26" fmla="*/ 1376 w 2472"/>
              <a:gd name="T27" fmla="*/ 2670 h 2676"/>
              <a:gd name="T28" fmla="*/ 1398 w 2472"/>
              <a:gd name="T29" fmla="*/ 2566 h 2676"/>
              <a:gd name="T30" fmla="*/ 230 w 2472"/>
              <a:gd name="T31" fmla="*/ 1862 h 2676"/>
              <a:gd name="T32" fmla="*/ 288 w 2472"/>
              <a:gd name="T33" fmla="*/ 1954 h 2676"/>
              <a:gd name="T34" fmla="*/ 438 w 2472"/>
              <a:gd name="T35" fmla="*/ 1818 h 2676"/>
              <a:gd name="T36" fmla="*/ 344 w 2472"/>
              <a:gd name="T37" fmla="*/ 1782 h 2676"/>
              <a:gd name="T38" fmla="*/ 78 w 2472"/>
              <a:gd name="T39" fmla="*/ 1264 h 2676"/>
              <a:gd name="T40" fmla="*/ 2 w 2472"/>
              <a:gd name="T41" fmla="*/ 1356 h 2676"/>
              <a:gd name="T42" fmla="*/ 274 w 2472"/>
              <a:gd name="T43" fmla="*/ 1412 h 2676"/>
              <a:gd name="T44" fmla="*/ 1272 w 2472"/>
              <a:gd name="T45" fmla="*/ 432 h 2676"/>
              <a:gd name="T46" fmla="*/ 1310 w 2472"/>
              <a:gd name="T47" fmla="*/ 40 h 2676"/>
              <a:gd name="T48" fmla="*/ 1162 w 2472"/>
              <a:gd name="T49" fmla="*/ 40 h 2676"/>
              <a:gd name="T50" fmla="*/ 1202 w 2472"/>
              <a:gd name="T51" fmla="*/ 432 h 2676"/>
              <a:gd name="T52" fmla="*/ 2068 w 2472"/>
              <a:gd name="T53" fmla="*/ 1780 h 2676"/>
              <a:gd name="T54" fmla="*/ 2054 w 2472"/>
              <a:gd name="T55" fmla="*/ 1886 h 2676"/>
              <a:gd name="T56" fmla="*/ 2242 w 2472"/>
              <a:gd name="T57" fmla="*/ 1922 h 2676"/>
              <a:gd name="T58" fmla="*/ 2096 w 2472"/>
              <a:gd name="T59" fmla="*/ 922 h 2676"/>
              <a:gd name="T60" fmla="*/ 2344 w 2472"/>
              <a:gd name="T61" fmla="*/ 752 h 2676"/>
              <a:gd name="T62" fmla="*/ 2242 w 2472"/>
              <a:gd name="T63" fmla="*/ 674 h 2676"/>
              <a:gd name="T64" fmla="*/ 2030 w 2472"/>
              <a:gd name="T65" fmla="*/ 884 h 2676"/>
              <a:gd name="T66" fmla="*/ 2396 w 2472"/>
              <a:gd name="T67" fmla="*/ 1264 h 2676"/>
              <a:gd name="T68" fmla="*/ 2152 w 2472"/>
              <a:gd name="T69" fmla="*/ 1342 h 2676"/>
              <a:gd name="T70" fmla="*/ 2410 w 2472"/>
              <a:gd name="T71" fmla="*/ 1416 h 2676"/>
              <a:gd name="T72" fmla="*/ 2458 w 2472"/>
              <a:gd name="T73" fmla="*/ 1298 h 2676"/>
              <a:gd name="T74" fmla="*/ 1840 w 2472"/>
              <a:gd name="T75" fmla="*/ 194 h 2676"/>
              <a:gd name="T76" fmla="*/ 1646 w 2472"/>
              <a:gd name="T77" fmla="*/ 506 h 2676"/>
              <a:gd name="T78" fmla="*/ 1744 w 2472"/>
              <a:gd name="T79" fmla="*/ 572 h 2676"/>
              <a:gd name="T80" fmla="*/ 1936 w 2472"/>
              <a:gd name="T81" fmla="*/ 294 h 2676"/>
              <a:gd name="T82" fmla="*/ 1838 w 2472"/>
              <a:gd name="T83" fmla="*/ 1328 h 2676"/>
              <a:gd name="T84" fmla="*/ 1690 w 2472"/>
              <a:gd name="T85" fmla="*/ 1654 h 2676"/>
              <a:gd name="T86" fmla="*/ 1520 w 2472"/>
              <a:gd name="T87" fmla="*/ 2032 h 2676"/>
              <a:gd name="T88" fmla="*/ 1424 w 2472"/>
              <a:gd name="T89" fmla="*/ 2280 h 2676"/>
              <a:gd name="T90" fmla="*/ 964 w 2472"/>
              <a:gd name="T91" fmla="*/ 2178 h 2676"/>
              <a:gd name="T92" fmla="*/ 876 w 2472"/>
              <a:gd name="T93" fmla="*/ 1794 h 2676"/>
              <a:gd name="T94" fmla="*/ 660 w 2472"/>
              <a:gd name="T95" fmla="*/ 1442 h 2676"/>
              <a:gd name="T96" fmla="*/ 660 w 2472"/>
              <a:gd name="T97" fmla="*/ 1066 h 2676"/>
              <a:gd name="T98" fmla="*/ 818 w 2472"/>
              <a:gd name="T99" fmla="*/ 798 h 2676"/>
              <a:gd name="T100" fmla="*/ 1126 w 2472"/>
              <a:gd name="T101" fmla="*/ 650 h 2676"/>
              <a:gd name="T102" fmla="*/ 1476 w 2472"/>
              <a:gd name="T103" fmla="*/ 684 h 2676"/>
              <a:gd name="T104" fmla="*/ 1728 w 2472"/>
              <a:gd name="T105" fmla="*/ 886 h 2676"/>
              <a:gd name="T106" fmla="*/ 1840 w 2472"/>
              <a:gd name="T107" fmla="*/ 1262 h 2676"/>
              <a:gd name="T108" fmla="*/ 1218 w 2472"/>
              <a:gd name="T109" fmla="*/ 826 h 2676"/>
              <a:gd name="T110" fmla="*/ 882 w 2472"/>
              <a:gd name="T111" fmla="*/ 988 h 2676"/>
              <a:gd name="T112" fmla="*/ 804 w 2472"/>
              <a:gd name="T113" fmla="*/ 1250 h 2676"/>
              <a:gd name="T114" fmla="*/ 894 w 2472"/>
              <a:gd name="T115" fmla="*/ 1310 h 2676"/>
              <a:gd name="T116" fmla="*/ 958 w 2472"/>
              <a:gd name="T117" fmla="*/ 1112 h 2676"/>
              <a:gd name="T118" fmla="*/ 1192 w 2472"/>
              <a:gd name="T119" fmla="*/ 956 h 2676"/>
              <a:gd name="T120" fmla="*/ 1282 w 2472"/>
              <a:gd name="T121" fmla="*/ 890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72" h="2676">
                <a:moveTo>
                  <a:pt x="662" y="526"/>
                </a:moveTo>
                <a:lnTo>
                  <a:pt x="548" y="328"/>
                </a:lnTo>
                <a:lnTo>
                  <a:pt x="548" y="328"/>
                </a:lnTo>
                <a:lnTo>
                  <a:pt x="540" y="312"/>
                </a:lnTo>
                <a:lnTo>
                  <a:pt x="536" y="294"/>
                </a:lnTo>
                <a:lnTo>
                  <a:pt x="536" y="278"/>
                </a:lnTo>
                <a:lnTo>
                  <a:pt x="538" y="260"/>
                </a:lnTo>
                <a:lnTo>
                  <a:pt x="544" y="244"/>
                </a:lnTo>
                <a:lnTo>
                  <a:pt x="554" y="230"/>
                </a:lnTo>
                <a:lnTo>
                  <a:pt x="566" y="216"/>
                </a:lnTo>
                <a:lnTo>
                  <a:pt x="580" y="206"/>
                </a:lnTo>
                <a:lnTo>
                  <a:pt x="580" y="206"/>
                </a:lnTo>
                <a:lnTo>
                  <a:pt x="598" y="198"/>
                </a:lnTo>
                <a:lnTo>
                  <a:pt x="614" y="194"/>
                </a:lnTo>
                <a:lnTo>
                  <a:pt x="632" y="194"/>
                </a:lnTo>
                <a:lnTo>
                  <a:pt x="648" y="198"/>
                </a:lnTo>
                <a:lnTo>
                  <a:pt x="664" y="204"/>
                </a:lnTo>
                <a:lnTo>
                  <a:pt x="680" y="212"/>
                </a:lnTo>
                <a:lnTo>
                  <a:pt x="692" y="224"/>
                </a:lnTo>
                <a:lnTo>
                  <a:pt x="704" y="238"/>
                </a:lnTo>
                <a:lnTo>
                  <a:pt x="818" y="438"/>
                </a:lnTo>
                <a:lnTo>
                  <a:pt x="818" y="438"/>
                </a:lnTo>
                <a:lnTo>
                  <a:pt x="826" y="454"/>
                </a:lnTo>
                <a:lnTo>
                  <a:pt x="830" y="470"/>
                </a:lnTo>
                <a:lnTo>
                  <a:pt x="830" y="488"/>
                </a:lnTo>
                <a:lnTo>
                  <a:pt x="826" y="506"/>
                </a:lnTo>
                <a:lnTo>
                  <a:pt x="820" y="522"/>
                </a:lnTo>
                <a:lnTo>
                  <a:pt x="812" y="536"/>
                </a:lnTo>
                <a:lnTo>
                  <a:pt x="800" y="550"/>
                </a:lnTo>
                <a:lnTo>
                  <a:pt x="786" y="560"/>
                </a:lnTo>
                <a:lnTo>
                  <a:pt x="786" y="560"/>
                </a:lnTo>
                <a:lnTo>
                  <a:pt x="774" y="566"/>
                </a:lnTo>
                <a:lnTo>
                  <a:pt x="764" y="568"/>
                </a:lnTo>
                <a:lnTo>
                  <a:pt x="752" y="572"/>
                </a:lnTo>
                <a:lnTo>
                  <a:pt x="740" y="572"/>
                </a:lnTo>
                <a:lnTo>
                  <a:pt x="740" y="572"/>
                </a:lnTo>
                <a:lnTo>
                  <a:pt x="728" y="572"/>
                </a:lnTo>
                <a:lnTo>
                  <a:pt x="718" y="568"/>
                </a:lnTo>
                <a:lnTo>
                  <a:pt x="706" y="566"/>
                </a:lnTo>
                <a:lnTo>
                  <a:pt x="696" y="560"/>
                </a:lnTo>
                <a:lnTo>
                  <a:pt x="686" y="554"/>
                </a:lnTo>
                <a:lnTo>
                  <a:pt x="678" y="546"/>
                </a:lnTo>
                <a:lnTo>
                  <a:pt x="670" y="538"/>
                </a:lnTo>
                <a:lnTo>
                  <a:pt x="662" y="526"/>
                </a:lnTo>
                <a:lnTo>
                  <a:pt x="662" y="526"/>
                </a:lnTo>
                <a:close/>
                <a:moveTo>
                  <a:pt x="416" y="778"/>
                </a:moveTo>
                <a:lnTo>
                  <a:pt x="244" y="680"/>
                </a:lnTo>
                <a:lnTo>
                  <a:pt x="244" y="680"/>
                </a:lnTo>
                <a:lnTo>
                  <a:pt x="230" y="674"/>
                </a:lnTo>
                <a:lnTo>
                  <a:pt x="216" y="670"/>
                </a:lnTo>
                <a:lnTo>
                  <a:pt x="200" y="670"/>
                </a:lnTo>
                <a:lnTo>
                  <a:pt x="186" y="672"/>
                </a:lnTo>
                <a:lnTo>
                  <a:pt x="172" y="678"/>
                </a:lnTo>
                <a:lnTo>
                  <a:pt x="160" y="686"/>
                </a:lnTo>
                <a:lnTo>
                  <a:pt x="148" y="696"/>
                </a:lnTo>
                <a:lnTo>
                  <a:pt x="140" y="708"/>
                </a:lnTo>
                <a:lnTo>
                  <a:pt x="140" y="708"/>
                </a:lnTo>
                <a:lnTo>
                  <a:pt x="134" y="722"/>
                </a:lnTo>
                <a:lnTo>
                  <a:pt x="130" y="738"/>
                </a:lnTo>
                <a:lnTo>
                  <a:pt x="130" y="752"/>
                </a:lnTo>
                <a:lnTo>
                  <a:pt x="132" y="766"/>
                </a:lnTo>
                <a:lnTo>
                  <a:pt x="138" y="780"/>
                </a:lnTo>
                <a:lnTo>
                  <a:pt x="144" y="794"/>
                </a:lnTo>
                <a:lnTo>
                  <a:pt x="156" y="804"/>
                </a:lnTo>
                <a:lnTo>
                  <a:pt x="168" y="814"/>
                </a:lnTo>
                <a:lnTo>
                  <a:pt x="338" y="912"/>
                </a:lnTo>
                <a:lnTo>
                  <a:pt x="338" y="912"/>
                </a:lnTo>
                <a:lnTo>
                  <a:pt x="348" y="916"/>
                </a:lnTo>
                <a:lnTo>
                  <a:pt x="358" y="920"/>
                </a:lnTo>
                <a:lnTo>
                  <a:pt x="366" y="922"/>
                </a:lnTo>
                <a:lnTo>
                  <a:pt x="376" y="922"/>
                </a:lnTo>
                <a:lnTo>
                  <a:pt x="376" y="922"/>
                </a:lnTo>
                <a:lnTo>
                  <a:pt x="386" y="922"/>
                </a:lnTo>
                <a:lnTo>
                  <a:pt x="396" y="920"/>
                </a:lnTo>
                <a:lnTo>
                  <a:pt x="406" y="916"/>
                </a:lnTo>
                <a:lnTo>
                  <a:pt x="414" y="912"/>
                </a:lnTo>
                <a:lnTo>
                  <a:pt x="424" y="906"/>
                </a:lnTo>
                <a:lnTo>
                  <a:pt x="430" y="900"/>
                </a:lnTo>
                <a:lnTo>
                  <a:pt x="438" y="892"/>
                </a:lnTo>
                <a:lnTo>
                  <a:pt x="444" y="884"/>
                </a:lnTo>
                <a:lnTo>
                  <a:pt x="444" y="884"/>
                </a:lnTo>
                <a:lnTo>
                  <a:pt x="450" y="870"/>
                </a:lnTo>
                <a:lnTo>
                  <a:pt x="454" y="854"/>
                </a:lnTo>
                <a:lnTo>
                  <a:pt x="454" y="840"/>
                </a:lnTo>
                <a:lnTo>
                  <a:pt x="452" y="826"/>
                </a:lnTo>
                <a:lnTo>
                  <a:pt x="446" y="812"/>
                </a:lnTo>
                <a:lnTo>
                  <a:pt x="438" y="798"/>
                </a:lnTo>
                <a:lnTo>
                  <a:pt x="428" y="788"/>
                </a:lnTo>
                <a:lnTo>
                  <a:pt x="416" y="778"/>
                </a:lnTo>
                <a:lnTo>
                  <a:pt x="416" y="778"/>
                </a:lnTo>
                <a:close/>
                <a:moveTo>
                  <a:pt x="1422" y="2352"/>
                </a:moveTo>
                <a:lnTo>
                  <a:pt x="1050" y="2352"/>
                </a:lnTo>
                <a:lnTo>
                  <a:pt x="1050" y="2352"/>
                </a:lnTo>
                <a:lnTo>
                  <a:pt x="1038" y="2352"/>
                </a:lnTo>
                <a:lnTo>
                  <a:pt x="1026" y="2356"/>
                </a:lnTo>
                <a:lnTo>
                  <a:pt x="1014" y="2362"/>
                </a:lnTo>
                <a:lnTo>
                  <a:pt x="1006" y="2370"/>
                </a:lnTo>
                <a:lnTo>
                  <a:pt x="998" y="2380"/>
                </a:lnTo>
                <a:lnTo>
                  <a:pt x="992" y="2390"/>
                </a:lnTo>
                <a:lnTo>
                  <a:pt x="988" y="2402"/>
                </a:lnTo>
                <a:lnTo>
                  <a:pt x="986" y="2416"/>
                </a:lnTo>
                <a:lnTo>
                  <a:pt x="986" y="2416"/>
                </a:lnTo>
                <a:lnTo>
                  <a:pt x="988" y="2428"/>
                </a:lnTo>
                <a:lnTo>
                  <a:pt x="992" y="2440"/>
                </a:lnTo>
                <a:lnTo>
                  <a:pt x="998" y="2452"/>
                </a:lnTo>
                <a:lnTo>
                  <a:pt x="1006" y="2460"/>
                </a:lnTo>
                <a:lnTo>
                  <a:pt x="1014" y="2468"/>
                </a:lnTo>
                <a:lnTo>
                  <a:pt x="1026" y="2474"/>
                </a:lnTo>
                <a:lnTo>
                  <a:pt x="1038" y="2478"/>
                </a:lnTo>
                <a:lnTo>
                  <a:pt x="1050" y="2480"/>
                </a:lnTo>
                <a:lnTo>
                  <a:pt x="1422" y="2480"/>
                </a:lnTo>
                <a:lnTo>
                  <a:pt x="1422" y="2480"/>
                </a:lnTo>
                <a:lnTo>
                  <a:pt x="1434" y="2478"/>
                </a:lnTo>
                <a:lnTo>
                  <a:pt x="1446" y="2474"/>
                </a:lnTo>
                <a:lnTo>
                  <a:pt x="1458" y="2468"/>
                </a:lnTo>
                <a:lnTo>
                  <a:pt x="1468" y="2460"/>
                </a:lnTo>
                <a:lnTo>
                  <a:pt x="1476" y="2452"/>
                </a:lnTo>
                <a:lnTo>
                  <a:pt x="1482" y="2440"/>
                </a:lnTo>
                <a:lnTo>
                  <a:pt x="1484" y="2428"/>
                </a:lnTo>
                <a:lnTo>
                  <a:pt x="1486" y="2416"/>
                </a:lnTo>
                <a:lnTo>
                  <a:pt x="1486" y="2416"/>
                </a:lnTo>
                <a:lnTo>
                  <a:pt x="1484" y="2402"/>
                </a:lnTo>
                <a:lnTo>
                  <a:pt x="1482" y="2390"/>
                </a:lnTo>
                <a:lnTo>
                  <a:pt x="1476" y="2380"/>
                </a:lnTo>
                <a:lnTo>
                  <a:pt x="1468" y="2370"/>
                </a:lnTo>
                <a:lnTo>
                  <a:pt x="1458" y="2362"/>
                </a:lnTo>
                <a:lnTo>
                  <a:pt x="1446" y="2356"/>
                </a:lnTo>
                <a:lnTo>
                  <a:pt x="1434" y="2352"/>
                </a:lnTo>
                <a:lnTo>
                  <a:pt x="1422" y="2352"/>
                </a:lnTo>
                <a:lnTo>
                  <a:pt x="1422" y="2352"/>
                </a:lnTo>
                <a:close/>
                <a:moveTo>
                  <a:pt x="1352" y="2546"/>
                </a:moveTo>
                <a:lnTo>
                  <a:pt x="1120" y="2546"/>
                </a:lnTo>
                <a:lnTo>
                  <a:pt x="1120" y="2546"/>
                </a:lnTo>
                <a:lnTo>
                  <a:pt x="1108" y="2548"/>
                </a:lnTo>
                <a:lnTo>
                  <a:pt x="1096" y="2552"/>
                </a:lnTo>
                <a:lnTo>
                  <a:pt x="1084" y="2558"/>
                </a:lnTo>
                <a:lnTo>
                  <a:pt x="1076" y="2566"/>
                </a:lnTo>
                <a:lnTo>
                  <a:pt x="1068" y="2576"/>
                </a:lnTo>
                <a:lnTo>
                  <a:pt x="1062" y="2586"/>
                </a:lnTo>
                <a:lnTo>
                  <a:pt x="1058" y="2598"/>
                </a:lnTo>
                <a:lnTo>
                  <a:pt x="1056" y="2610"/>
                </a:lnTo>
                <a:lnTo>
                  <a:pt x="1056" y="2610"/>
                </a:lnTo>
                <a:lnTo>
                  <a:pt x="1058" y="2624"/>
                </a:lnTo>
                <a:lnTo>
                  <a:pt x="1062" y="2636"/>
                </a:lnTo>
                <a:lnTo>
                  <a:pt x="1068" y="2646"/>
                </a:lnTo>
                <a:lnTo>
                  <a:pt x="1076" y="2656"/>
                </a:lnTo>
                <a:lnTo>
                  <a:pt x="1084" y="2664"/>
                </a:lnTo>
                <a:lnTo>
                  <a:pt x="1096" y="2670"/>
                </a:lnTo>
                <a:lnTo>
                  <a:pt x="1108" y="2674"/>
                </a:lnTo>
                <a:lnTo>
                  <a:pt x="1120" y="2676"/>
                </a:lnTo>
                <a:lnTo>
                  <a:pt x="1352" y="2676"/>
                </a:lnTo>
                <a:lnTo>
                  <a:pt x="1352" y="2676"/>
                </a:lnTo>
                <a:lnTo>
                  <a:pt x="1364" y="2674"/>
                </a:lnTo>
                <a:lnTo>
                  <a:pt x="1376" y="2670"/>
                </a:lnTo>
                <a:lnTo>
                  <a:pt x="1388" y="2664"/>
                </a:lnTo>
                <a:lnTo>
                  <a:pt x="1398" y="2656"/>
                </a:lnTo>
                <a:lnTo>
                  <a:pt x="1406" y="2646"/>
                </a:lnTo>
                <a:lnTo>
                  <a:pt x="1412" y="2636"/>
                </a:lnTo>
                <a:lnTo>
                  <a:pt x="1414" y="2624"/>
                </a:lnTo>
                <a:lnTo>
                  <a:pt x="1416" y="2610"/>
                </a:lnTo>
                <a:lnTo>
                  <a:pt x="1416" y="2610"/>
                </a:lnTo>
                <a:lnTo>
                  <a:pt x="1414" y="2598"/>
                </a:lnTo>
                <a:lnTo>
                  <a:pt x="1412" y="2586"/>
                </a:lnTo>
                <a:lnTo>
                  <a:pt x="1406" y="2576"/>
                </a:lnTo>
                <a:lnTo>
                  <a:pt x="1398" y="2566"/>
                </a:lnTo>
                <a:lnTo>
                  <a:pt x="1388" y="2558"/>
                </a:lnTo>
                <a:lnTo>
                  <a:pt x="1376" y="2552"/>
                </a:lnTo>
                <a:lnTo>
                  <a:pt x="1364" y="2548"/>
                </a:lnTo>
                <a:lnTo>
                  <a:pt x="1352" y="2546"/>
                </a:lnTo>
                <a:lnTo>
                  <a:pt x="1352" y="2546"/>
                </a:lnTo>
                <a:close/>
                <a:moveTo>
                  <a:pt x="344" y="1782"/>
                </a:moveTo>
                <a:lnTo>
                  <a:pt x="254" y="1834"/>
                </a:lnTo>
                <a:lnTo>
                  <a:pt x="254" y="1834"/>
                </a:lnTo>
                <a:lnTo>
                  <a:pt x="244" y="1842"/>
                </a:lnTo>
                <a:lnTo>
                  <a:pt x="236" y="1850"/>
                </a:lnTo>
                <a:lnTo>
                  <a:pt x="230" y="1862"/>
                </a:lnTo>
                <a:lnTo>
                  <a:pt x="226" y="1872"/>
                </a:lnTo>
                <a:lnTo>
                  <a:pt x="222" y="1884"/>
                </a:lnTo>
                <a:lnTo>
                  <a:pt x="224" y="1898"/>
                </a:lnTo>
                <a:lnTo>
                  <a:pt x="226" y="1910"/>
                </a:lnTo>
                <a:lnTo>
                  <a:pt x="232" y="1922"/>
                </a:lnTo>
                <a:lnTo>
                  <a:pt x="232" y="1922"/>
                </a:lnTo>
                <a:lnTo>
                  <a:pt x="242" y="1936"/>
                </a:lnTo>
                <a:lnTo>
                  <a:pt x="256" y="1946"/>
                </a:lnTo>
                <a:lnTo>
                  <a:pt x="270" y="1952"/>
                </a:lnTo>
                <a:lnTo>
                  <a:pt x="288" y="1954"/>
                </a:lnTo>
                <a:lnTo>
                  <a:pt x="288" y="1954"/>
                </a:lnTo>
                <a:lnTo>
                  <a:pt x="304" y="1952"/>
                </a:lnTo>
                <a:lnTo>
                  <a:pt x="320" y="1944"/>
                </a:lnTo>
                <a:lnTo>
                  <a:pt x="408" y="1894"/>
                </a:lnTo>
                <a:lnTo>
                  <a:pt x="408" y="1894"/>
                </a:lnTo>
                <a:lnTo>
                  <a:pt x="420" y="1886"/>
                </a:lnTo>
                <a:lnTo>
                  <a:pt x="428" y="1876"/>
                </a:lnTo>
                <a:lnTo>
                  <a:pt x="434" y="1866"/>
                </a:lnTo>
                <a:lnTo>
                  <a:pt x="438" y="1854"/>
                </a:lnTo>
                <a:lnTo>
                  <a:pt x="440" y="1842"/>
                </a:lnTo>
                <a:lnTo>
                  <a:pt x="440" y="1830"/>
                </a:lnTo>
                <a:lnTo>
                  <a:pt x="438" y="1818"/>
                </a:lnTo>
                <a:lnTo>
                  <a:pt x="432" y="1806"/>
                </a:lnTo>
                <a:lnTo>
                  <a:pt x="432" y="1806"/>
                </a:lnTo>
                <a:lnTo>
                  <a:pt x="424" y="1794"/>
                </a:lnTo>
                <a:lnTo>
                  <a:pt x="416" y="1786"/>
                </a:lnTo>
                <a:lnTo>
                  <a:pt x="404" y="1780"/>
                </a:lnTo>
                <a:lnTo>
                  <a:pt x="394" y="1776"/>
                </a:lnTo>
                <a:lnTo>
                  <a:pt x="382" y="1774"/>
                </a:lnTo>
                <a:lnTo>
                  <a:pt x="368" y="1774"/>
                </a:lnTo>
                <a:lnTo>
                  <a:pt x="356" y="1776"/>
                </a:lnTo>
                <a:lnTo>
                  <a:pt x="344" y="1782"/>
                </a:lnTo>
                <a:lnTo>
                  <a:pt x="344" y="1782"/>
                </a:lnTo>
                <a:close/>
                <a:moveTo>
                  <a:pt x="320" y="1342"/>
                </a:moveTo>
                <a:lnTo>
                  <a:pt x="320" y="1342"/>
                </a:lnTo>
                <a:lnTo>
                  <a:pt x="320" y="1326"/>
                </a:lnTo>
                <a:lnTo>
                  <a:pt x="314" y="1312"/>
                </a:lnTo>
                <a:lnTo>
                  <a:pt x="308" y="1298"/>
                </a:lnTo>
                <a:lnTo>
                  <a:pt x="298" y="1288"/>
                </a:lnTo>
                <a:lnTo>
                  <a:pt x="286" y="1278"/>
                </a:lnTo>
                <a:lnTo>
                  <a:pt x="274" y="1270"/>
                </a:lnTo>
                <a:lnTo>
                  <a:pt x="260" y="1266"/>
                </a:lnTo>
                <a:lnTo>
                  <a:pt x="244" y="1264"/>
                </a:lnTo>
                <a:lnTo>
                  <a:pt x="78" y="1264"/>
                </a:lnTo>
                <a:lnTo>
                  <a:pt x="78" y="1264"/>
                </a:lnTo>
                <a:lnTo>
                  <a:pt x="62" y="1266"/>
                </a:lnTo>
                <a:lnTo>
                  <a:pt x="48" y="1270"/>
                </a:lnTo>
                <a:lnTo>
                  <a:pt x="34" y="1278"/>
                </a:lnTo>
                <a:lnTo>
                  <a:pt x="24" y="1288"/>
                </a:lnTo>
                <a:lnTo>
                  <a:pt x="14" y="1298"/>
                </a:lnTo>
                <a:lnTo>
                  <a:pt x="6" y="1312"/>
                </a:lnTo>
                <a:lnTo>
                  <a:pt x="2" y="1326"/>
                </a:lnTo>
                <a:lnTo>
                  <a:pt x="0" y="1342"/>
                </a:lnTo>
                <a:lnTo>
                  <a:pt x="0" y="1342"/>
                </a:lnTo>
                <a:lnTo>
                  <a:pt x="2" y="1356"/>
                </a:lnTo>
                <a:lnTo>
                  <a:pt x="6" y="1372"/>
                </a:lnTo>
                <a:lnTo>
                  <a:pt x="14" y="1384"/>
                </a:lnTo>
                <a:lnTo>
                  <a:pt x="24" y="1396"/>
                </a:lnTo>
                <a:lnTo>
                  <a:pt x="34" y="1406"/>
                </a:lnTo>
                <a:lnTo>
                  <a:pt x="48" y="1412"/>
                </a:lnTo>
                <a:lnTo>
                  <a:pt x="62" y="1416"/>
                </a:lnTo>
                <a:lnTo>
                  <a:pt x="78" y="1418"/>
                </a:lnTo>
                <a:lnTo>
                  <a:pt x="244" y="1418"/>
                </a:lnTo>
                <a:lnTo>
                  <a:pt x="244" y="1418"/>
                </a:lnTo>
                <a:lnTo>
                  <a:pt x="260" y="1416"/>
                </a:lnTo>
                <a:lnTo>
                  <a:pt x="274" y="1412"/>
                </a:lnTo>
                <a:lnTo>
                  <a:pt x="286" y="1406"/>
                </a:lnTo>
                <a:lnTo>
                  <a:pt x="298" y="1396"/>
                </a:lnTo>
                <a:lnTo>
                  <a:pt x="308" y="1384"/>
                </a:lnTo>
                <a:lnTo>
                  <a:pt x="314" y="1372"/>
                </a:lnTo>
                <a:lnTo>
                  <a:pt x="320" y="1356"/>
                </a:lnTo>
                <a:lnTo>
                  <a:pt x="320" y="1342"/>
                </a:lnTo>
                <a:lnTo>
                  <a:pt x="320" y="1342"/>
                </a:lnTo>
                <a:close/>
                <a:moveTo>
                  <a:pt x="1236" y="438"/>
                </a:moveTo>
                <a:lnTo>
                  <a:pt x="1236" y="438"/>
                </a:lnTo>
                <a:lnTo>
                  <a:pt x="1254" y="438"/>
                </a:lnTo>
                <a:lnTo>
                  <a:pt x="1272" y="432"/>
                </a:lnTo>
                <a:lnTo>
                  <a:pt x="1286" y="424"/>
                </a:lnTo>
                <a:lnTo>
                  <a:pt x="1300" y="412"/>
                </a:lnTo>
                <a:lnTo>
                  <a:pt x="1310" y="400"/>
                </a:lnTo>
                <a:lnTo>
                  <a:pt x="1320" y="384"/>
                </a:lnTo>
                <a:lnTo>
                  <a:pt x="1324" y="368"/>
                </a:lnTo>
                <a:lnTo>
                  <a:pt x="1326" y="350"/>
                </a:lnTo>
                <a:lnTo>
                  <a:pt x="1326" y="90"/>
                </a:lnTo>
                <a:lnTo>
                  <a:pt x="1326" y="90"/>
                </a:lnTo>
                <a:lnTo>
                  <a:pt x="1324" y="72"/>
                </a:lnTo>
                <a:lnTo>
                  <a:pt x="1320" y="56"/>
                </a:lnTo>
                <a:lnTo>
                  <a:pt x="1310" y="40"/>
                </a:lnTo>
                <a:lnTo>
                  <a:pt x="1300" y="26"/>
                </a:lnTo>
                <a:lnTo>
                  <a:pt x="1286" y="16"/>
                </a:lnTo>
                <a:lnTo>
                  <a:pt x="1272" y="8"/>
                </a:lnTo>
                <a:lnTo>
                  <a:pt x="1254" y="2"/>
                </a:lnTo>
                <a:lnTo>
                  <a:pt x="1236" y="0"/>
                </a:lnTo>
                <a:lnTo>
                  <a:pt x="1236" y="0"/>
                </a:lnTo>
                <a:lnTo>
                  <a:pt x="1218" y="2"/>
                </a:lnTo>
                <a:lnTo>
                  <a:pt x="1202" y="8"/>
                </a:lnTo>
                <a:lnTo>
                  <a:pt x="1186" y="16"/>
                </a:lnTo>
                <a:lnTo>
                  <a:pt x="1172" y="26"/>
                </a:lnTo>
                <a:lnTo>
                  <a:pt x="1162" y="40"/>
                </a:lnTo>
                <a:lnTo>
                  <a:pt x="1154" y="56"/>
                </a:lnTo>
                <a:lnTo>
                  <a:pt x="1148" y="72"/>
                </a:lnTo>
                <a:lnTo>
                  <a:pt x="1146" y="90"/>
                </a:lnTo>
                <a:lnTo>
                  <a:pt x="1146" y="350"/>
                </a:lnTo>
                <a:lnTo>
                  <a:pt x="1146" y="350"/>
                </a:lnTo>
                <a:lnTo>
                  <a:pt x="1148" y="368"/>
                </a:lnTo>
                <a:lnTo>
                  <a:pt x="1154" y="384"/>
                </a:lnTo>
                <a:lnTo>
                  <a:pt x="1162" y="400"/>
                </a:lnTo>
                <a:lnTo>
                  <a:pt x="1172" y="412"/>
                </a:lnTo>
                <a:lnTo>
                  <a:pt x="1186" y="424"/>
                </a:lnTo>
                <a:lnTo>
                  <a:pt x="1202" y="432"/>
                </a:lnTo>
                <a:lnTo>
                  <a:pt x="1218" y="438"/>
                </a:lnTo>
                <a:lnTo>
                  <a:pt x="1236" y="438"/>
                </a:lnTo>
                <a:lnTo>
                  <a:pt x="1236" y="438"/>
                </a:lnTo>
                <a:close/>
                <a:moveTo>
                  <a:pt x="2218" y="1834"/>
                </a:moveTo>
                <a:lnTo>
                  <a:pt x="2128" y="1782"/>
                </a:lnTo>
                <a:lnTo>
                  <a:pt x="2128" y="1782"/>
                </a:lnTo>
                <a:lnTo>
                  <a:pt x="2116" y="1776"/>
                </a:lnTo>
                <a:lnTo>
                  <a:pt x="2104" y="1774"/>
                </a:lnTo>
                <a:lnTo>
                  <a:pt x="2092" y="1774"/>
                </a:lnTo>
                <a:lnTo>
                  <a:pt x="2080" y="1776"/>
                </a:lnTo>
                <a:lnTo>
                  <a:pt x="2068" y="1780"/>
                </a:lnTo>
                <a:lnTo>
                  <a:pt x="2058" y="1786"/>
                </a:lnTo>
                <a:lnTo>
                  <a:pt x="2048" y="1794"/>
                </a:lnTo>
                <a:lnTo>
                  <a:pt x="2040" y="1806"/>
                </a:lnTo>
                <a:lnTo>
                  <a:pt x="2040" y="1806"/>
                </a:lnTo>
                <a:lnTo>
                  <a:pt x="2036" y="1818"/>
                </a:lnTo>
                <a:lnTo>
                  <a:pt x="2032" y="1830"/>
                </a:lnTo>
                <a:lnTo>
                  <a:pt x="2032" y="1842"/>
                </a:lnTo>
                <a:lnTo>
                  <a:pt x="2034" y="1854"/>
                </a:lnTo>
                <a:lnTo>
                  <a:pt x="2038" y="1866"/>
                </a:lnTo>
                <a:lnTo>
                  <a:pt x="2044" y="1876"/>
                </a:lnTo>
                <a:lnTo>
                  <a:pt x="2054" y="1886"/>
                </a:lnTo>
                <a:lnTo>
                  <a:pt x="2064" y="1894"/>
                </a:lnTo>
                <a:lnTo>
                  <a:pt x="2154" y="1944"/>
                </a:lnTo>
                <a:lnTo>
                  <a:pt x="2154" y="1944"/>
                </a:lnTo>
                <a:lnTo>
                  <a:pt x="2170" y="1952"/>
                </a:lnTo>
                <a:lnTo>
                  <a:pt x="2186" y="1954"/>
                </a:lnTo>
                <a:lnTo>
                  <a:pt x="2186" y="1954"/>
                </a:lnTo>
                <a:lnTo>
                  <a:pt x="2202" y="1952"/>
                </a:lnTo>
                <a:lnTo>
                  <a:pt x="2218" y="1946"/>
                </a:lnTo>
                <a:lnTo>
                  <a:pt x="2230" y="1936"/>
                </a:lnTo>
                <a:lnTo>
                  <a:pt x="2242" y="1922"/>
                </a:lnTo>
                <a:lnTo>
                  <a:pt x="2242" y="1922"/>
                </a:lnTo>
                <a:lnTo>
                  <a:pt x="2246" y="1910"/>
                </a:lnTo>
                <a:lnTo>
                  <a:pt x="2250" y="1898"/>
                </a:lnTo>
                <a:lnTo>
                  <a:pt x="2250" y="1884"/>
                </a:lnTo>
                <a:lnTo>
                  <a:pt x="2248" y="1872"/>
                </a:lnTo>
                <a:lnTo>
                  <a:pt x="2244" y="1862"/>
                </a:lnTo>
                <a:lnTo>
                  <a:pt x="2236" y="1850"/>
                </a:lnTo>
                <a:lnTo>
                  <a:pt x="2228" y="1842"/>
                </a:lnTo>
                <a:lnTo>
                  <a:pt x="2218" y="1834"/>
                </a:lnTo>
                <a:lnTo>
                  <a:pt x="2218" y="1834"/>
                </a:lnTo>
                <a:close/>
                <a:moveTo>
                  <a:pt x="2096" y="922"/>
                </a:moveTo>
                <a:lnTo>
                  <a:pt x="2096" y="922"/>
                </a:lnTo>
                <a:lnTo>
                  <a:pt x="2106" y="922"/>
                </a:lnTo>
                <a:lnTo>
                  <a:pt x="2116" y="920"/>
                </a:lnTo>
                <a:lnTo>
                  <a:pt x="2124" y="916"/>
                </a:lnTo>
                <a:lnTo>
                  <a:pt x="2134" y="912"/>
                </a:lnTo>
                <a:lnTo>
                  <a:pt x="2304" y="814"/>
                </a:lnTo>
                <a:lnTo>
                  <a:pt x="2304" y="814"/>
                </a:lnTo>
                <a:lnTo>
                  <a:pt x="2318" y="804"/>
                </a:lnTo>
                <a:lnTo>
                  <a:pt x="2328" y="794"/>
                </a:lnTo>
                <a:lnTo>
                  <a:pt x="2336" y="780"/>
                </a:lnTo>
                <a:lnTo>
                  <a:pt x="2340" y="766"/>
                </a:lnTo>
                <a:lnTo>
                  <a:pt x="2344" y="752"/>
                </a:lnTo>
                <a:lnTo>
                  <a:pt x="2342" y="738"/>
                </a:lnTo>
                <a:lnTo>
                  <a:pt x="2340" y="722"/>
                </a:lnTo>
                <a:lnTo>
                  <a:pt x="2332" y="708"/>
                </a:lnTo>
                <a:lnTo>
                  <a:pt x="2332" y="708"/>
                </a:lnTo>
                <a:lnTo>
                  <a:pt x="2324" y="696"/>
                </a:lnTo>
                <a:lnTo>
                  <a:pt x="2312" y="686"/>
                </a:lnTo>
                <a:lnTo>
                  <a:pt x="2300" y="678"/>
                </a:lnTo>
                <a:lnTo>
                  <a:pt x="2286" y="672"/>
                </a:lnTo>
                <a:lnTo>
                  <a:pt x="2272" y="670"/>
                </a:lnTo>
                <a:lnTo>
                  <a:pt x="2256" y="670"/>
                </a:lnTo>
                <a:lnTo>
                  <a:pt x="2242" y="674"/>
                </a:lnTo>
                <a:lnTo>
                  <a:pt x="2228" y="680"/>
                </a:lnTo>
                <a:lnTo>
                  <a:pt x="2058" y="778"/>
                </a:lnTo>
                <a:lnTo>
                  <a:pt x="2058" y="778"/>
                </a:lnTo>
                <a:lnTo>
                  <a:pt x="2044" y="788"/>
                </a:lnTo>
                <a:lnTo>
                  <a:pt x="2034" y="798"/>
                </a:lnTo>
                <a:lnTo>
                  <a:pt x="2026" y="812"/>
                </a:lnTo>
                <a:lnTo>
                  <a:pt x="2022" y="826"/>
                </a:lnTo>
                <a:lnTo>
                  <a:pt x="2018" y="840"/>
                </a:lnTo>
                <a:lnTo>
                  <a:pt x="2020" y="854"/>
                </a:lnTo>
                <a:lnTo>
                  <a:pt x="2022" y="870"/>
                </a:lnTo>
                <a:lnTo>
                  <a:pt x="2030" y="884"/>
                </a:lnTo>
                <a:lnTo>
                  <a:pt x="2030" y="884"/>
                </a:lnTo>
                <a:lnTo>
                  <a:pt x="2034" y="892"/>
                </a:lnTo>
                <a:lnTo>
                  <a:pt x="2042" y="900"/>
                </a:lnTo>
                <a:lnTo>
                  <a:pt x="2050" y="906"/>
                </a:lnTo>
                <a:lnTo>
                  <a:pt x="2058" y="912"/>
                </a:lnTo>
                <a:lnTo>
                  <a:pt x="2066" y="916"/>
                </a:lnTo>
                <a:lnTo>
                  <a:pt x="2076" y="920"/>
                </a:lnTo>
                <a:lnTo>
                  <a:pt x="2086" y="922"/>
                </a:lnTo>
                <a:lnTo>
                  <a:pt x="2096" y="922"/>
                </a:lnTo>
                <a:lnTo>
                  <a:pt x="2096" y="922"/>
                </a:lnTo>
                <a:close/>
                <a:moveTo>
                  <a:pt x="2396" y="1264"/>
                </a:moveTo>
                <a:lnTo>
                  <a:pt x="2228" y="1264"/>
                </a:lnTo>
                <a:lnTo>
                  <a:pt x="2228" y="1264"/>
                </a:lnTo>
                <a:lnTo>
                  <a:pt x="2214" y="1266"/>
                </a:lnTo>
                <a:lnTo>
                  <a:pt x="2198" y="1270"/>
                </a:lnTo>
                <a:lnTo>
                  <a:pt x="2186" y="1278"/>
                </a:lnTo>
                <a:lnTo>
                  <a:pt x="2174" y="1288"/>
                </a:lnTo>
                <a:lnTo>
                  <a:pt x="2164" y="1298"/>
                </a:lnTo>
                <a:lnTo>
                  <a:pt x="2158" y="1312"/>
                </a:lnTo>
                <a:lnTo>
                  <a:pt x="2154" y="1326"/>
                </a:lnTo>
                <a:lnTo>
                  <a:pt x="2152" y="1342"/>
                </a:lnTo>
                <a:lnTo>
                  <a:pt x="2152" y="1342"/>
                </a:lnTo>
                <a:lnTo>
                  <a:pt x="2154" y="1356"/>
                </a:lnTo>
                <a:lnTo>
                  <a:pt x="2158" y="1372"/>
                </a:lnTo>
                <a:lnTo>
                  <a:pt x="2164" y="1384"/>
                </a:lnTo>
                <a:lnTo>
                  <a:pt x="2174" y="1396"/>
                </a:lnTo>
                <a:lnTo>
                  <a:pt x="2186" y="1406"/>
                </a:lnTo>
                <a:lnTo>
                  <a:pt x="2198" y="1412"/>
                </a:lnTo>
                <a:lnTo>
                  <a:pt x="2214" y="1416"/>
                </a:lnTo>
                <a:lnTo>
                  <a:pt x="2228" y="1418"/>
                </a:lnTo>
                <a:lnTo>
                  <a:pt x="2396" y="1418"/>
                </a:lnTo>
                <a:lnTo>
                  <a:pt x="2396" y="1418"/>
                </a:lnTo>
                <a:lnTo>
                  <a:pt x="2410" y="1416"/>
                </a:lnTo>
                <a:lnTo>
                  <a:pt x="2426" y="1412"/>
                </a:lnTo>
                <a:lnTo>
                  <a:pt x="2438" y="1406"/>
                </a:lnTo>
                <a:lnTo>
                  <a:pt x="2450" y="1396"/>
                </a:lnTo>
                <a:lnTo>
                  <a:pt x="2458" y="1384"/>
                </a:lnTo>
                <a:lnTo>
                  <a:pt x="2466" y="1372"/>
                </a:lnTo>
                <a:lnTo>
                  <a:pt x="2470" y="1356"/>
                </a:lnTo>
                <a:lnTo>
                  <a:pt x="2472" y="1342"/>
                </a:lnTo>
                <a:lnTo>
                  <a:pt x="2472" y="1342"/>
                </a:lnTo>
                <a:lnTo>
                  <a:pt x="2470" y="1326"/>
                </a:lnTo>
                <a:lnTo>
                  <a:pt x="2466" y="1312"/>
                </a:lnTo>
                <a:lnTo>
                  <a:pt x="2458" y="1298"/>
                </a:lnTo>
                <a:lnTo>
                  <a:pt x="2450" y="1288"/>
                </a:lnTo>
                <a:lnTo>
                  <a:pt x="2438" y="1278"/>
                </a:lnTo>
                <a:lnTo>
                  <a:pt x="2426" y="1270"/>
                </a:lnTo>
                <a:lnTo>
                  <a:pt x="2410" y="1266"/>
                </a:lnTo>
                <a:lnTo>
                  <a:pt x="2396" y="1264"/>
                </a:lnTo>
                <a:lnTo>
                  <a:pt x="2396" y="1264"/>
                </a:lnTo>
                <a:close/>
                <a:moveTo>
                  <a:pt x="1892" y="206"/>
                </a:moveTo>
                <a:lnTo>
                  <a:pt x="1892" y="206"/>
                </a:lnTo>
                <a:lnTo>
                  <a:pt x="1876" y="198"/>
                </a:lnTo>
                <a:lnTo>
                  <a:pt x="1858" y="194"/>
                </a:lnTo>
                <a:lnTo>
                  <a:pt x="1840" y="194"/>
                </a:lnTo>
                <a:lnTo>
                  <a:pt x="1824" y="198"/>
                </a:lnTo>
                <a:lnTo>
                  <a:pt x="1808" y="204"/>
                </a:lnTo>
                <a:lnTo>
                  <a:pt x="1792" y="212"/>
                </a:lnTo>
                <a:lnTo>
                  <a:pt x="1780" y="224"/>
                </a:lnTo>
                <a:lnTo>
                  <a:pt x="1770" y="238"/>
                </a:lnTo>
                <a:lnTo>
                  <a:pt x="1654" y="438"/>
                </a:lnTo>
                <a:lnTo>
                  <a:pt x="1654" y="438"/>
                </a:lnTo>
                <a:lnTo>
                  <a:pt x="1648" y="454"/>
                </a:lnTo>
                <a:lnTo>
                  <a:pt x="1644" y="470"/>
                </a:lnTo>
                <a:lnTo>
                  <a:pt x="1642" y="488"/>
                </a:lnTo>
                <a:lnTo>
                  <a:pt x="1646" y="506"/>
                </a:lnTo>
                <a:lnTo>
                  <a:pt x="1652" y="522"/>
                </a:lnTo>
                <a:lnTo>
                  <a:pt x="1660" y="536"/>
                </a:lnTo>
                <a:lnTo>
                  <a:pt x="1672" y="550"/>
                </a:lnTo>
                <a:lnTo>
                  <a:pt x="1688" y="560"/>
                </a:lnTo>
                <a:lnTo>
                  <a:pt x="1688" y="560"/>
                </a:lnTo>
                <a:lnTo>
                  <a:pt x="1698" y="566"/>
                </a:lnTo>
                <a:lnTo>
                  <a:pt x="1710" y="568"/>
                </a:lnTo>
                <a:lnTo>
                  <a:pt x="1720" y="572"/>
                </a:lnTo>
                <a:lnTo>
                  <a:pt x="1732" y="572"/>
                </a:lnTo>
                <a:lnTo>
                  <a:pt x="1732" y="572"/>
                </a:lnTo>
                <a:lnTo>
                  <a:pt x="1744" y="572"/>
                </a:lnTo>
                <a:lnTo>
                  <a:pt x="1756" y="568"/>
                </a:lnTo>
                <a:lnTo>
                  <a:pt x="1766" y="566"/>
                </a:lnTo>
                <a:lnTo>
                  <a:pt x="1776" y="560"/>
                </a:lnTo>
                <a:lnTo>
                  <a:pt x="1786" y="554"/>
                </a:lnTo>
                <a:lnTo>
                  <a:pt x="1796" y="546"/>
                </a:lnTo>
                <a:lnTo>
                  <a:pt x="1804" y="538"/>
                </a:lnTo>
                <a:lnTo>
                  <a:pt x="1810" y="526"/>
                </a:lnTo>
                <a:lnTo>
                  <a:pt x="1924" y="328"/>
                </a:lnTo>
                <a:lnTo>
                  <a:pt x="1924" y="328"/>
                </a:lnTo>
                <a:lnTo>
                  <a:pt x="1932" y="312"/>
                </a:lnTo>
                <a:lnTo>
                  <a:pt x="1936" y="294"/>
                </a:lnTo>
                <a:lnTo>
                  <a:pt x="1936" y="278"/>
                </a:lnTo>
                <a:lnTo>
                  <a:pt x="1934" y="260"/>
                </a:lnTo>
                <a:lnTo>
                  <a:pt x="1928" y="244"/>
                </a:lnTo>
                <a:lnTo>
                  <a:pt x="1918" y="230"/>
                </a:lnTo>
                <a:lnTo>
                  <a:pt x="1906" y="216"/>
                </a:lnTo>
                <a:lnTo>
                  <a:pt x="1892" y="206"/>
                </a:lnTo>
                <a:lnTo>
                  <a:pt x="1892" y="206"/>
                </a:lnTo>
                <a:close/>
                <a:moveTo>
                  <a:pt x="1840" y="1262"/>
                </a:moveTo>
                <a:lnTo>
                  <a:pt x="1840" y="1262"/>
                </a:lnTo>
                <a:lnTo>
                  <a:pt x="1840" y="1296"/>
                </a:lnTo>
                <a:lnTo>
                  <a:pt x="1838" y="1328"/>
                </a:lnTo>
                <a:lnTo>
                  <a:pt x="1832" y="1360"/>
                </a:lnTo>
                <a:lnTo>
                  <a:pt x="1828" y="1388"/>
                </a:lnTo>
                <a:lnTo>
                  <a:pt x="1820" y="1416"/>
                </a:lnTo>
                <a:lnTo>
                  <a:pt x="1812" y="1442"/>
                </a:lnTo>
                <a:lnTo>
                  <a:pt x="1802" y="1468"/>
                </a:lnTo>
                <a:lnTo>
                  <a:pt x="1792" y="1492"/>
                </a:lnTo>
                <a:lnTo>
                  <a:pt x="1770" y="1536"/>
                </a:lnTo>
                <a:lnTo>
                  <a:pt x="1744" y="1576"/>
                </a:lnTo>
                <a:lnTo>
                  <a:pt x="1718" y="1616"/>
                </a:lnTo>
                <a:lnTo>
                  <a:pt x="1690" y="1654"/>
                </a:lnTo>
                <a:lnTo>
                  <a:pt x="1690" y="1654"/>
                </a:lnTo>
                <a:lnTo>
                  <a:pt x="1656" y="1698"/>
                </a:lnTo>
                <a:lnTo>
                  <a:pt x="1626" y="1744"/>
                </a:lnTo>
                <a:lnTo>
                  <a:pt x="1610" y="1768"/>
                </a:lnTo>
                <a:lnTo>
                  <a:pt x="1596" y="1794"/>
                </a:lnTo>
                <a:lnTo>
                  <a:pt x="1582" y="1822"/>
                </a:lnTo>
                <a:lnTo>
                  <a:pt x="1568" y="1850"/>
                </a:lnTo>
                <a:lnTo>
                  <a:pt x="1556" y="1882"/>
                </a:lnTo>
                <a:lnTo>
                  <a:pt x="1546" y="1916"/>
                </a:lnTo>
                <a:lnTo>
                  <a:pt x="1536" y="1952"/>
                </a:lnTo>
                <a:lnTo>
                  <a:pt x="1526" y="1990"/>
                </a:lnTo>
                <a:lnTo>
                  <a:pt x="1520" y="2032"/>
                </a:lnTo>
                <a:lnTo>
                  <a:pt x="1514" y="2078"/>
                </a:lnTo>
                <a:lnTo>
                  <a:pt x="1510" y="2126"/>
                </a:lnTo>
                <a:lnTo>
                  <a:pt x="1508" y="2178"/>
                </a:lnTo>
                <a:lnTo>
                  <a:pt x="1508" y="2178"/>
                </a:lnTo>
                <a:lnTo>
                  <a:pt x="1506" y="2200"/>
                </a:lnTo>
                <a:lnTo>
                  <a:pt x="1498" y="2218"/>
                </a:lnTo>
                <a:lnTo>
                  <a:pt x="1488" y="2236"/>
                </a:lnTo>
                <a:lnTo>
                  <a:pt x="1476" y="2252"/>
                </a:lnTo>
                <a:lnTo>
                  <a:pt x="1460" y="2264"/>
                </a:lnTo>
                <a:lnTo>
                  <a:pt x="1442" y="2274"/>
                </a:lnTo>
                <a:lnTo>
                  <a:pt x="1424" y="2280"/>
                </a:lnTo>
                <a:lnTo>
                  <a:pt x="1402" y="2282"/>
                </a:lnTo>
                <a:lnTo>
                  <a:pt x="1070" y="2282"/>
                </a:lnTo>
                <a:lnTo>
                  <a:pt x="1070" y="2282"/>
                </a:lnTo>
                <a:lnTo>
                  <a:pt x="1050" y="2280"/>
                </a:lnTo>
                <a:lnTo>
                  <a:pt x="1030" y="2274"/>
                </a:lnTo>
                <a:lnTo>
                  <a:pt x="1012" y="2264"/>
                </a:lnTo>
                <a:lnTo>
                  <a:pt x="996" y="2252"/>
                </a:lnTo>
                <a:lnTo>
                  <a:pt x="984" y="2236"/>
                </a:lnTo>
                <a:lnTo>
                  <a:pt x="974" y="2218"/>
                </a:lnTo>
                <a:lnTo>
                  <a:pt x="968" y="2200"/>
                </a:lnTo>
                <a:lnTo>
                  <a:pt x="964" y="2178"/>
                </a:lnTo>
                <a:lnTo>
                  <a:pt x="964" y="2178"/>
                </a:lnTo>
                <a:lnTo>
                  <a:pt x="962" y="2126"/>
                </a:lnTo>
                <a:lnTo>
                  <a:pt x="958" y="2078"/>
                </a:lnTo>
                <a:lnTo>
                  <a:pt x="954" y="2032"/>
                </a:lnTo>
                <a:lnTo>
                  <a:pt x="946" y="1990"/>
                </a:lnTo>
                <a:lnTo>
                  <a:pt x="938" y="1952"/>
                </a:lnTo>
                <a:lnTo>
                  <a:pt x="928" y="1914"/>
                </a:lnTo>
                <a:lnTo>
                  <a:pt x="916" y="1882"/>
                </a:lnTo>
                <a:lnTo>
                  <a:pt x="904" y="1850"/>
                </a:lnTo>
                <a:lnTo>
                  <a:pt x="890" y="1820"/>
                </a:lnTo>
                <a:lnTo>
                  <a:pt x="876" y="1794"/>
                </a:lnTo>
                <a:lnTo>
                  <a:pt x="862" y="1768"/>
                </a:lnTo>
                <a:lnTo>
                  <a:pt x="848" y="1744"/>
                </a:lnTo>
                <a:lnTo>
                  <a:pt x="816" y="1698"/>
                </a:lnTo>
                <a:lnTo>
                  <a:pt x="784" y="1654"/>
                </a:lnTo>
                <a:lnTo>
                  <a:pt x="784" y="1654"/>
                </a:lnTo>
                <a:lnTo>
                  <a:pt x="756" y="1616"/>
                </a:lnTo>
                <a:lnTo>
                  <a:pt x="728" y="1576"/>
                </a:lnTo>
                <a:lnTo>
                  <a:pt x="702" y="1536"/>
                </a:lnTo>
                <a:lnTo>
                  <a:pt x="680" y="1492"/>
                </a:lnTo>
                <a:lnTo>
                  <a:pt x="670" y="1468"/>
                </a:lnTo>
                <a:lnTo>
                  <a:pt x="660" y="1442"/>
                </a:lnTo>
                <a:lnTo>
                  <a:pt x="652" y="1416"/>
                </a:lnTo>
                <a:lnTo>
                  <a:pt x="646" y="1388"/>
                </a:lnTo>
                <a:lnTo>
                  <a:pt x="640" y="1360"/>
                </a:lnTo>
                <a:lnTo>
                  <a:pt x="636" y="1328"/>
                </a:lnTo>
                <a:lnTo>
                  <a:pt x="632" y="1296"/>
                </a:lnTo>
                <a:lnTo>
                  <a:pt x="632" y="1262"/>
                </a:lnTo>
                <a:lnTo>
                  <a:pt x="632" y="1262"/>
                </a:lnTo>
                <a:lnTo>
                  <a:pt x="634" y="1206"/>
                </a:lnTo>
                <a:lnTo>
                  <a:pt x="640" y="1150"/>
                </a:lnTo>
                <a:lnTo>
                  <a:pt x="652" y="1094"/>
                </a:lnTo>
                <a:lnTo>
                  <a:pt x="660" y="1066"/>
                </a:lnTo>
                <a:lnTo>
                  <a:pt x="668" y="1038"/>
                </a:lnTo>
                <a:lnTo>
                  <a:pt x="678" y="1012"/>
                </a:lnTo>
                <a:lnTo>
                  <a:pt x="688" y="986"/>
                </a:lnTo>
                <a:lnTo>
                  <a:pt x="700" y="960"/>
                </a:lnTo>
                <a:lnTo>
                  <a:pt x="714" y="934"/>
                </a:lnTo>
                <a:lnTo>
                  <a:pt x="728" y="910"/>
                </a:lnTo>
                <a:lnTo>
                  <a:pt x="744" y="886"/>
                </a:lnTo>
                <a:lnTo>
                  <a:pt x="760" y="862"/>
                </a:lnTo>
                <a:lnTo>
                  <a:pt x="778" y="840"/>
                </a:lnTo>
                <a:lnTo>
                  <a:pt x="798" y="818"/>
                </a:lnTo>
                <a:lnTo>
                  <a:pt x="818" y="798"/>
                </a:lnTo>
                <a:lnTo>
                  <a:pt x="840" y="778"/>
                </a:lnTo>
                <a:lnTo>
                  <a:pt x="862" y="760"/>
                </a:lnTo>
                <a:lnTo>
                  <a:pt x="886" y="742"/>
                </a:lnTo>
                <a:lnTo>
                  <a:pt x="912" y="726"/>
                </a:lnTo>
                <a:lnTo>
                  <a:pt x="938" y="710"/>
                </a:lnTo>
                <a:lnTo>
                  <a:pt x="966" y="696"/>
                </a:lnTo>
                <a:lnTo>
                  <a:pt x="996" y="684"/>
                </a:lnTo>
                <a:lnTo>
                  <a:pt x="1026" y="674"/>
                </a:lnTo>
                <a:lnTo>
                  <a:pt x="1058" y="664"/>
                </a:lnTo>
                <a:lnTo>
                  <a:pt x="1092" y="656"/>
                </a:lnTo>
                <a:lnTo>
                  <a:pt x="1126" y="650"/>
                </a:lnTo>
                <a:lnTo>
                  <a:pt x="1160" y="646"/>
                </a:lnTo>
                <a:lnTo>
                  <a:pt x="1198" y="642"/>
                </a:lnTo>
                <a:lnTo>
                  <a:pt x="1236" y="642"/>
                </a:lnTo>
                <a:lnTo>
                  <a:pt x="1236" y="642"/>
                </a:lnTo>
                <a:lnTo>
                  <a:pt x="1274" y="642"/>
                </a:lnTo>
                <a:lnTo>
                  <a:pt x="1312" y="646"/>
                </a:lnTo>
                <a:lnTo>
                  <a:pt x="1348" y="650"/>
                </a:lnTo>
                <a:lnTo>
                  <a:pt x="1382" y="656"/>
                </a:lnTo>
                <a:lnTo>
                  <a:pt x="1414" y="664"/>
                </a:lnTo>
                <a:lnTo>
                  <a:pt x="1446" y="674"/>
                </a:lnTo>
                <a:lnTo>
                  <a:pt x="1476" y="684"/>
                </a:lnTo>
                <a:lnTo>
                  <a:pt x="1506" y="696"/>
                </a:lnTo>
                <a:lnTo>
                  <a:pt x="1534" y="710"/>
                </a:lnTo>
                <a:lnTo>
                  <a:pt x="1560" y="726"/>
                </a:lnTo>
                <a:lnTo>
                  <a:pt x="1586" y="742"/>
                </a:lnTo>
                <a:lnTo>
                  <a:pt x="1610" y="760"/>
                </a:lnTo>
                <a:lnTo>
                  <a:pt x="1632" y="778"/>
                </a:lnTo>
                <a:lnTo>
                  <a:pt x="1654" y="798"/>
                </a:lnTo>
                <a:lnTo>
                  <a:pt x="1674" y="818"/>
                </a:lnTo>
                <a:lnTo>
                  <a:pt x="1694" y="840"/>
                </a:lnTo>
                <a:lnTo>
                  <a:pt x="1712" y="862"/>
                </a:lnTo>
                <a:lnTo>
                  <a:pt x="1728" y="886"/>
                </a:lnTo>
                <a:lnTo>
                  <a:pt x="1744" y="910"/>
                </a:lnTo>
                <a:lnTo>
                  <a:pt x="1758" y="934"/>
                </a:lnTo>
                <a:lnTo>
                  <a:pt x="1772" y="960"/>
                </a:lnTo>
                <a:lnTo>
                  <a:pt x="1784" y="986"/>
                </a:lnTo>
                <a:lnTo>
                  <a:pt x="1794" y="1012"/>
                </a:lnTo>
                <a:lnTo>
                  <a:pt x="1804" y="1038"/>
                </a:lnTo>
                <a:lnTo>
                  <a:pt x="1812" y="1066"/>
                </a:lnTo>
                <a:lnTo>
                  <a:pt x="1820" y="1094"/>
                </a:lnTo>
                <a:lnTo>
                  <a:pt x="1832" y="1150"/>
                </a:lnTo>
                <a:lnTo>
                  <a:pt x="1838" y="1206"/>
                </a:lnTo>
                <a:lnTo>
                  <a:pt x="1840" y="1262"/>
                </a:lnTo>
                <a:lnTo>
                  <a:pt x="1840" y="1262"/>
                </a:lnTo>
                <a:close/>
                <a:moveTo>
                  <a:pt x="1282" y="890"/>
                </a:moveTo>
                <a:lnTo>
                  <a:pt x="1282" y="890"/>
                </a:lnTo>
                <a:lnTo>
                  <a:pt x="1280" y="878"/>
                </a:lnTo>
                <a:lnTo>
                  <a:pt x="1276" y="866"/>
                </a:lnTo>
                <a:lnTo>
                  <a:pt x="1270" y="854"/>
                </a:lnTo>
                <a:lnTo>
                  <a:pt x="1262" y="846"/>
                </a:lnTo>
                <a:lnTo>
                  <a:pt x="1254" y="838"/>
                </a:lnTo>
                <a:lnTo>
                  <a:pt x="1242" y="832"/>
                </a:lnTo>
                <a:lnTo>
                  <a:pt x="1230" y="828"/>
                </a:lnTo>
                <a:lnTo>
                  <a:pt x="1218" y="826"/>
                </a:lnTo>
                <a:lnTo>
                  <a:pt x="1218" y="826"/>
                </a:lnTo>
                <a:lnTo>
                  <a:pt x="1180" y="828"/>
                </a:lnTo>
                <a:lnTo>
                  <a:pt x="1142" y="832"/>
                </a:lnTo>
                <a:lnTo>
                  <a:pt x="1106" y="840"/>
                </a:lnTo>
                <a:lnTo>
                  <a:pt x="1068" y="852"/>
                </a:lnTo>
                <a:lnTo>
                  <a:pt x="1034" y="866"/>
                </a:lnTo>
                <a:lnTo>
                  <a:pt x="1000" y="884"/>
                </a:lnTo>
                <a:lnTo>
                  <a:pt x="966" y="904"/>
                </a:lnTo>
                <a:lnTo>
                  <a:pt x="936" y="930"/>
                </a:lnTo>
                <a:lnTo>
                  <a:pt x="908" y="958"/>
                </a:lnTo>
                <a:lnTo>
                  <a:pt x="882" y="988"/>
                </a:lnTo>
                <a:lnTo>
                  <a:pt x="860" y="1024"/>
                </a:lnTo>
                <a:lnTo>
                  <a:pt x="840" y="1062"/>
                </a:lnTo>
                <a:lnTo>
                  <a:pt x="832" y="1082"/>
                </a:lnTo>
                <a:lnTo>
                  <a:pt x="826" y="1104"/>
                </a:lnTo>
                <a:lnTo>
                  <a:pt x="818" y="1126"/>
                </a:lnTo>
                <a:lnTo>
                  <a:pt x="814" y="1148"/>
                </a:lnTo>
                <a:lnTo>
                  <a:pt x="810" y="1172"/>
                </a:lnTo>
                <a:lnTo>
                  <a:pt x="806" y="1198"/>
                </a:lnTo>
                <a:lnTo>
                  <a:pt x="804" y="1224"/>
                </a:lnTo>
                <a:lnTo>
                  <a:pt x="804" y="1250"/>
                </a:lnTo>
                <a:lnTo>
                  <a:pt x="804" y="1250"/>
                </a:lnTo>
                <a:lnTo>
                  <a:pt x="806" y="1264"/>
                </a:lnTo>
                <a:lnTo>
                  <a:pt x="810" y="1276"/>
                </a:lnTo>
                <a:lnTo>
                  <a:pt x="816" y="1286"/>
                </a:lnTo>
                <a:lnTo>
                  <a:pt x="822" y="1296"/>
                </a:lnTo>
                <a:lnTo>
                  <a:pt x="832" y="1304"/>
                </a:lnTo>
                <a:lnTo>
                  <a:pt x="844" y="1310"/>
                </a:lnTo>
                <a:lnTo>
                  <a:pt x="856" y="1314"/>
                </a:lnTo>
                <a:lnTo>
                  <a:pt x="868" y="1314"/>
                </a:lnTo>
                <a:lnTo>
                  <a:pt x="868" y="1314"/>
                </a:lnTo>
                <a:lnTo>
                  <a:pt x="882" y="1314"/>
                </a:lnTo>
                <a:lnTo>
                  <a:pt x="894" y="1310"/>
                </a:lnTo>
                <a:lnTo>
                  <a:pt x="904" y="1304"/>
                </a:lnTo>
                <a:lnTo>
                  <a:pt x="914" y="1296"/>
                </a:lnTo>
                <a:lnTo>
                  <a:pt x="922" y="1286"/>
                </a:lnTo>
                <a:lnTo>
                  <a:pt x="928" y="1276"/>
                </a:lnTo>
                <a:lnTo>
                  <a:pt x="932" y="1264"/>
                </a:lnTo>
                <a:lnTo>
                  <a:pt x="932" y="1250"/>
                </a:lnTo>
                <a:lnTo>
                  <a:pt x="932" y="1250"/>
                </a:lnTo>
                <a:lnTo>
                  <a:pt x="934" y="1212"/>
                </a:lnTo>
                <a:lnTo>
                  <a:pt x="940" y="1176"/>
                </a:lnTo>
                <a:lnTo>
                  <a:pt x="948" y="1142"/>
                </a:lnTo>
                <a:lnTo>
                  <a:pt x="958" y="1112"/>
                </a:lnTo>
                <a:lnTo>
                  <a:pt x="972" y="1086"/>
                </a:lnTo>
                <a:lnTo>
                  <a:pt x="988" y="1062"/>
                </a:lnTo>
                <a:lnTo>
                  <a:pt x="1006" y="1040"/>
                </a:lnTo>
                <a:lnTo>
                  <a:pt x="1026" y="1020"/>
                </a:lnTo>
                <a:lnTo>
                  <a:pt x="1046" y="1004"/>
                </a:lnTo>
                <a:lnTo>
                  <a:pt x="1070" y="990"/>
                </a:lnTo>
                <a:lnTo>
                  <a:pt x="1094" y="980"/>
                </a:lnTo>
                <a:lnTo>
                  <a:pt x="1118" y="970"/>
                </a:lnTo>
                <a:lnTo>
                  <a:pt x="1142" y="964"/>
                </a:lnTo>
                <a:lnTo>
                  <a:pt x="1168" y="958"/>
                </a:lnTo>
                <a:lnTo>
                  <a:pt x="1192" y="956"/>
                </a:lnTo>
                <a:lnTo>
                  <a:pt x="1218" y="954"/>
                </a:lnTo>
                <a:lnTo>
                  <a:pt x="1218" y="954"/>
                </a:lnTo>
                <a:lnTo>
                  <a:pt x="1230" y="954"/>
                </a:lnTo>
                <a:lnTo>
                  <a:pt x="1242" y="950"/>
                </a:lnTo>
                <a:lnTo>
                  <a:pt x="1254" y="944"/>
                </a:lnTo>
                <a:lnTo>
                  <a:pt x="1262" y="936"/>
                </a:lnTo>
                <a:lnTo>
                  <a:pt x="1270" y="926"/>
                </a:lnTo>
                <a:lnTo>
                  <a:pt x="1276" y="916"/>
                </a:lnTo>
                <a:lnTo>
                  <a:pt x="1280" y="904"/>
                </a:lnTo>
                <a:lnTo>
                  <a:pt x="1282" y="890"/>
                </a:lnTo>
                <a:lnTo>
                  <a:pt x="1282" y="8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47" name="Freeform 55"/>
          <p:cNvSpPr>
            <a:spLocks noEditPoints="1"/>
          </p:cNvSpPr>
          <p:nvPr/>
        </p:nvSpPr>
        <p:spPr bwMode="auto">
          <a:xfrm>
            <a:off x="9049800" y="5256909"/>
            <a:ext cx="324698" cy="429678"/>
          </a:xfrm>
          <a:custGeom>
            <a:avLst/>
            <a:gdLst>
              <a:gd name="T0" fmla="*/ 1034 w 1930"/>
              <a:gd name="T1" fmla="*/ 2094 h 2554"/>
              <a:gd name="T2" fmla="*/ 1020 w 1930"/>
              <a:gd name="T3" fmla="*/ 678 h 2554"/>
              <a:gd name="T4" fmla="*/ 1124 w 1930"/>
              <a:gd name="T5" fmla="*/ 626 h 2554"/>
              <a:gd name="T6" fmla="*/ 1224 w 1930"/>
              <a:gd name="T7" fmla="*/ 520 h 2554"/>
              <a:gd name="T8" fmla="*/ 1276 w 1930"/>
              <a:gd name="T9" fmla="*/ 384 h 2554"/>
              <a:gd name="T10" fmla="*/ 1278 w 1930"/>
              <a:gd name="T11" fmla="*/ 272 h 2554"/>
              <a:gd name="T12" fmla="*/ 1242 w 1930"/>
              <a:gd name="T13" fmla="*/ 154 h 2554"/>
              <a:gd name="T14" fmla="*/ 1172 w 1930"/>
              <a:gd name="T15" fmla="*/ 58 h 2554"/>
              <a:gd name="T16" fmla="*/ 1096 w 1930"/>
              <a:gd name="T17" fmla="*/ 322 h 2554"/>
              <a:gd name="T18" fmla="*/ 684 w 1930"/>
              <a:gd name="T19" fmla="*/ 26 h 2554"/>
              <a:gd name="T20" fmla="*/ 602 w 1930"/>
              <a:gd name="T21" fmla="*/ 114 h 2554"/>
              <a:gd name="T22" fmla="*/ 550 w 1930"/>
              <a:gd name="T23" fmla="*/ 222 h 2554"/>
              <a:gd name="T24" fmla="*/ 538 w 1930"/>
              <a:gd name="T25" fmla="*/ 322 h 2554"/>
              <a:gd name="T26" fmla="*/ 568 w 1930"/>
              <a:gd name="T27" fmla="*/ 468 h 2554"/>
              <a:gd name="T28" fmla="*/ 650 w 1930"/>
              <a:gd name="T29" fmla="*/ 588 h 2554"/>
              <a:gd name="T30" fmla="*/ 770 w 1930"/>
              <a:gd name="T31" fmla="*/ 668 h 2554"/>
              <a:gd name="T32" fmla="*/ 802 w 1930"/>
              <a:gd name="T33" fmla="*/ 2084 h 2554"/>
              <a:gd name="T34" fmla="*/ 700 w 1930"/>
              <a:gd name="T35" fmla="*/ 2172 h 2554"/>
              <a:gd name="T36" fmla="*/ 666 w 1930"/>
              <a:gd name="T37" fmla="*/ 2252 h 2554"/>
              <a:gd name="T38" fmla="*/ 662 w 1930"/>
              <a:gd name="T39" fmla="*/ 2332 h 2554"/>
              <a:gd name="T40" fmla="*/ 704 w 1930"/>
              <a:gd name="T41" fmla="*/ 2444 h 2554"/>
              <a:gd name="T42" fmla="*/ 770 w 1930"/>
              <a:gd name="T43" fmla="*/ 2512 h 2554"/>
              <a:gd name="T44" fmla="*/ 884 w 1930"/>
              <a:gd name="T45" fmla="*/ 2554 h 2554"/>
              <a:gd name="T46" fmla="*/ 984 w 1930"/>
              <a:gd name="T47" fmla="*/ 2544 h 2554"/>
              <a:gd name="T48" fmla="*/ 1084 w 1930"/>
              <a:gd name="T49" fmla="*/ 2482 h 2554"/>
              <a:gd name="T50" fmla="*/ 1146 w 1930"/>
              <a:gd name="T51" fmla="*/ 2380 h 2554"/>
              <a:gd name="T52" fmla="*/ 1156 w 1930"/>
              <a:gd name="T53" fmla="*/ 2280 h 2554"/>
              <a:gd name="T54" fmla="*/ 1114 w 1930"/>
              <a:gd name="T55" fmla="*/ 2168 h 2554"/>
              <a:gd name="T56" fmla="*/ 988 w 1930"/>
              <a:gd name="T57" fmla="*/ 2384 h 2554"/>
              <a:gd name="T58" fmla="*/ 910 w 1930"/>
              <a:gd name="T59" fmla="*/ 2416 h 2554"/>
              <a:gd name="T60" fmla="*/ 832 w 1930"/>
              <a:gd name="T61" fmla="*/ 2384 h 2554"/>
              <a:gd name="T62" fmla="*/ 798 w 1930"/>
              <a:gd name="T63" fmla="*/ 2306 h 2554"/>
              <a:gd name="T64" fmla="*/ 832 w 1930"/>
              <a:gd name="T65" fmla="*/ 2228 h 2554"/>
              <a:gd name="T66" fmla="*/ 910 w 1930"/>
              <a:gd name="T67" fmla="*/ 2196 h 2554"/>
              <a:gd name="T68" fmla="*/ 988 w 1930"/>
              <a:gd name="T69" fmla="*/ 2228 h 2554"/>
              <a:gd name="T70" fmla="*/ 1020 w 1930"/>
              <a:gd name="T71" fmla="*/ 2306 h 2554"/>
              <a:gd name="T72" fmla="*/ 988 w 1930"/>
              <a:gd name="T73" fmla="*/ 2384 h 2554"/>
              <a:gd name="T74" fmla="*/ 1268 w 1930"/>
              <a:gd name="T75" fmla="*/ 2164 h 2554"/>
              <a:gd name="T76" fmla="*/ 1212 w 1930"/>
              <a:gd name="T77" fmla="*/ 2068 h 2554"/>
              <a:gd name="T78" fmla="*/ 1158 w 1930"/>
              <a:gd name="T79" fmla="*/ 1968 h 2554"/>
              <a:gd name="T80" fmla="*/ 1178 w 1930"/>
              <a:gd name="T81" fmla="*/ 1306 h 2554"/>
              <a:gd name="T82" fmla="*/ 1226 w 1930"/>
              <a:gd name="T83" fmla="*/ 1326 h 2554"/>
              <a:gd name="T84" fmla="*/ 1274 w 1930"/>
              <a:gd name="T85" fmla="*/ 1306 h 2554"/>
              <a:gd name="T86" fmla="*/ 1296 w 1930"/>
              <a:gd name="T87" fmla="*/ 1258 h 2554"/>
              <a:gd name="T88" fmla="*/ 1158 w 1930"/>
              <a:gd name="T89" fmla="*/ 1092 h 2554"/>
              <a:gd name="T90" fmla="*/ 1416 w 1930"/>
              <a:gd name="T91" fmla="*/ 1088 h 2554"/>
              <a:gd name="T92" fmla="*/ 1466 w 1930"/>
              <a:gd name="T93" fmla="*/ 1098 h 2554"/>
              <a:gd name="T94" fmla="*/ 1510 w 1930"/>
              <a:gd name="T95" fmla="*/ 1070 h 2554"/>
              <a:gd name="T96" fmla="*/ 1516 w 1930"/>
              <a:gd name="T97" fmla="*/ 1006 h 2554"/>
              <a:gd name="T98" fmla="*/ 1632 w 1930"/>
              <a:gd name="T99" fmla="*/ 854 h 2554"/>
              <a:gd name="T100" fmla="*/ 1680 w 1930"/>
              <a:gd name="T101" fmla="*/ 874 h 2554"/>
              <a:gd name="T102" fmla="*/ 1728 w 1930"/>
              <a:gd name="T103" fmla="*/ 854 h 2554"/>
              <a:gd name="T104" fmla="*/ 1748 w 1930"/>
              <a:gd name="T105" fmla="*/ 804 h 2554"/>
              <a:gd name="T106" fmla="*/ 1580 w 1930"/>
              <a:gd name="T107" fmla="*/ 606 h 2554"/>
              <a:gd name="T108" fmla="*/ 662 w 1930"/>
              <a:gd name="T109" fmla="*/ 2012 h 2554"/>
              <a:gd name="T110" fmla="*/ 576 w 1930"/>
              <a:gd name="T111" fmla="*/ 2112 h 2554"/>
              <a:gd name="T112" fmla="*/ 348 w 1930"/>
              <a:gd name="T113" fmla="*/ 1838 h 2554"/>
              <a:gd name="T114" fmla="*/ 532 w 1930"/>
              <a:gd name="T115" fmla="*/ 2006 h 2554"/>
              <a:gd name="T116" fmla="*/ 584 w 1930"/>
              <a:gd name="T117" fmla="*/ 1996 h 2554"/>
              <a:gd name="T118" fmla="*/ 614 w 1930"/>
              <a:gd name="T119" fmla="*/ 1952 h 2554"/>
              <a:gd name="T120" fmla="*/ 594 w 1930"/>
              <a:gd name="T121" fmla="*/ 1890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0" h="2554">
                <a:moveTo>
                  <a:pt x="1084" y="2130"/>
                </a:moveTo>
                <a:lnTo>
                  <a:pt x="1084" y="2130"/>
                </a:lnTo>
                <a:lnTo>
                  <a:pt x="1070" y="2116"/>
                </a:lnTo>
                <a:lnTo>
                  <a:pt x="1052" y="2104"/>
                </a:lnTo>
                <a:lnTo>
                  <a:pt x="1034" y="2094"/>
                </a:lnTo>
                <a:lnTo>
                  <a:pt x="1016" y="2084"/>
                </a:lnTo>
                <a:lnTo>
                  <a:pt x="1016" y="2084"/>
                </a:lnTo>
                <a:lnTo>
                  <a:pt x="1018" y="2070"/>
                </a:lnTo>
                <a:lnTo>
                  <a:pt x="1020" y="2058"/>
                </a:lnTo>
                <a:lnTo>
                  <a:pt x="1020" y="678"/>
                </a:lnTo>
                <a:lnTo>
                  <a:pt x="1020" y="678"/>
                </a:lnTo>
                <a:lnTo>
                  <a:pt x="1048" y="668"/>
                </a:lnTo>
                <a:lnTo>
                  <a:pt x="1074" y="656"/>
                </a:lnTo>
                <a:lnTo>
                  <a:pt x="1100" y="642"/>
                </a:lnTo>
                <a:lnTo>
                  <a:pt x="1124" y="626"/>
                </a:lnTo>
                <a:lnTo>
                  <a:pt x="1148" y="608"/>
                </a:lnTo>
                <a:lnTo>
                  <a:pt x="1168" y="588"/>
                </a:lnTo>
                <a:lnTo>
                  <a:pt x="1188" y="568"/>
                </a:lnTo>
                <a:lnTo>
                  <a:pt x="1208" y="544"/>
                </a:lnTo>
                <a:lnTo>
                  <a:pt x="1224" y="520"/>
                </a:lnTo>
                <a:lnTo>
                  <a:pt x="1238" y="496"/>
                </a:lnTo>
                <a:lnTo>
                  <a:pt x="1252" y="468"/>
                </a:lnTo>
                <a:lnTo>
                  <a:pt x="1262" y="442"/>
                </a:lnTo>
                <a:lnTo>
                  <a:pt x="1270" y="412"/>
                </a:lnTo>
                <a:lnTo>
                  <a:pt x="1276" y="384"/>
                </a:lnTo>
                <a:lnTo>
                  <a:pt x="1280" y="352"/>
                </a:lnTo>
                <a:lnTo>
                  <a:pt x="1282" y="322"/>
                </a:lnTo>
                <a:lnTo>
                  <a:pt x="1282" y="322"/>
                </a:lnTo>
                <a:lnTo>
                  <a:pt x="1280" y="296"/>
                </a:lnTo>
                <a:lnTo>
                  <a:pt x="1278" y="272"/>
                </a:lnTo>
                <a:lnTo>
                  <a:pt x="1274" y="246"/>
                </a:lnTo>
                <a:lnTo>
                  <a:pt x="1268" y="222"/>
                </a:lnTo>
                <a:lnTo>
                  <a:pt x="1260" y="200"/>
                </a:lnTo>
                <a:lnTo>
                  <a:pt x="1252" y="176"/>
                </a:lnTo>
                <a:lnTo>
                  <a:pt x="1242" y="154"/>
                </a:lnTo>
                <a:lnTo>
                  <a:pt x="1230" y="134"/>
                </a:lnTo>
                <a:lnTo>
                  <a:pt x="1218" y="114"/>
                </a:lnTo>
                <a:lnTo>
                  <a:pt x="1202" y="94"/>
                </a:lnTo>
                <a:lnTo>
                  <a:pt x="1188" y="76"/>
                </a:lnTo>
                <a:lnTo>
                  <a:pt x="1172" y="58"/>
                </a:lnTo>
                <a:lnTo>
                  <a:pt x="1154" y="42"/>
                </a:lnTo>
                <a:lnTo>
                  <a:pt x="1136" y="26"/>
                </a:lnTo>
                <a:lnTo>
                  <a:pt x="1116" y="12"/>
                </a:lnTo>
                <a:lnTo>
                  <a:pt x="1096" y="0"/>
                </a:lnTo>
                <a:lnTo>
                  <a:pt x="1096" y="322"/>
                </a:lnTo>
                <a:lnTo>
                  <a:pt x="724" y="322"/>
                </a:lnTo>
                <a:lnTo>
                  <a:pt x="724" y="0"/>
                </a:lnTo>
                <a:lnTo>
                  <a:pt x="724" y="0"/>
                </a:lnTo>
                <a:lnTo>
                  <a:pt x="702" y="12"/>
                </a:lnTo>
                <a:lnTo>
                  <a:pt x="684" y="26"/>
                </a:lnTo>
                <a:lnTo>
                  <a:pt x="664" y="42"/>
                </a:lnTo>
                <a:lnTo>
                  <a:pt x="648" y="58"/>
                </a:lnTo>
                <a:lnTo>
                  <a:pt x="630" y="76"/>
                </a:lnTo>
                <a:lnTo>
                  <a:pt x="616" y="94"/>
                </a:lnTo>
                <a:lnTo>
                  <a:pt x="602" y="114"/>
                </a:lnTo>
                <a:lnTo>
                  <a:pt x="588" y="134"/>
                </a:lnTo>
                <a:lnTo>
                  <a:pt x="576" y="154"/>
                </a:lnTo>
                <a:lnTo>
                  <a:pt x="566" y="176"/>
                </a:lnTo>
                <a:lnTo>
                  <a:pt x="558" y="200"/>
                </a:lnTo>
                <a:lnTo>
                  <a:pt x="550" y="222"/>
                </a:lnTo>
                <a:lnTo>
                  <a:pt x="544" y="246"/>
                </a:lnTo>
                <a:lnTo>
                  <a:pt x="540" y="272"/>
                </a:lnTo>
                <a:lnTo>
                  <a:pt x="538" y="296"/>
                </a:lnTo>
                <a:lnTo>
                  <a:pt x="538" y="322"/>
                </a:lnTo>
                <a:lnTo>
                  <a:pt x="538" y="322"/>
                </a:lnTo>
                <a:lnTo>
                  <a:pt x="538" y="352"/>
                </a:lnTo>
                <a:lnTo>
                  <a:pt x="542" y="384"/>
                </a:lnTo>
                <a:lnTo>
                  <a:pt x="548" y="412"/>
                </a:lnTo>
                <a:lnTo>
                  <a:pt x="556" y="442"/>
                </a:lnTo>
                <a:lnTo>
                  <a:pt x="568" y="468"/>
                </a:lnTo>
                <a:lnTo>
                  <a:pt x="580" y="496"/>
                </a:lnTo>
                <a:lnTo>
                  <a:pt x="594" y="520"/>
                </a:lnTo>
                <a:lnTo>
                  <a:pt x="612" y="544"/>
                </a:lnTo>
                <a:lnTo>
                  <a:pt x="630" y="568"/>
                </a:lnTo>
                <a:lnTo>
                  <a:pt x="650" y="588"/>
                </a:lnTo>
                <a:lnTo>
                  <a:pt x="670" y="608"/>
                </a:lnTo>
                <a:lnTo>
                  <a:pt x="694" y="626"/>
                </a:lnTo>
                <a:lnTo>
                  <a:pt x="718" y="642"/>
                </a:lnTo>
                <a:lnTo>
                  <a:pt x="744" y="656"/>
                </a:lnTo>
                <a:lnTo>
                  <a:pt x="770" y="668"/>
                </a:lnTo>
                <a:lnTo>
                  <a:pt x="798" y="678"/>
                </a:lnTo>
                <a:lnTo>
                  <a:pt x="798" y="2058"/>
                </a:lnTo>
                <a:lnTo>
                  <a:pt x="798" y="2058"/>
                </a:lnTo>
                <a:lnTo>
                  <a:pt x="800" y="2070"/>
                </a:lnTo>
                <a:lnTo>
                  <a:pt x="802" y="2084"/>
                </a:lnTo>
                <a:lnTo>
                  <a:pt x="802" y="2084"/>
                </a:lnTo>
                <a:lnTo>
                  <a:pt x="772" y="2100"/>
                </a:lnTo>
                <a:lnTo>
                  <a:pt x="744" y="2122"/>
                </a:lnTo>
                <a:lnTo>
                  <a:pt x="720" y="2146"/>
                </a:lnTo>
                <a:lnTo>
                  <a:pt x="700" y="2172"/>
                </a:lnTo>
                <a:lnTo>
                  <a:pt x="692" y="2188"/>
                </a:lnTo>
                <a:lnTo>
                  <a:pt x="684" y="2204"/>
                </a:lnTo>
                <a:lnTo>
                  <a:pt x="676" y="2218"/>
                </a:lnTo>
                <a:lnTo>
                  <a:pt x="672" y="2236"/>
                </a:lnTo>
                <a:lnTo>
                  <a:pt x="666" y="2252"/>
                </a:lnTo>
                <a:lnTo>
                  <a:pt x="664" y="2270"/>
                </a:lnTo>
                <a:lnTo>
                  <a:pt x="662" y="2288"/>
                </a:lnTo>
                <a:lnTo>
                  <a:pt x="662" y="2306"/>
                </a:lnTo>
                <a:lnTo>
                  <a:pt x="662" y="2306"/>
                </a:lnTo>
                <a:lnTo>
                  <a:pt x="662" y="2332"/>
                </a:lnTo>
                <a:lnTo>
                  <a:pt x="666" y="2356"/>
                </a:lnTo>
                <a:lnTo>
                  <a:pt x="672" y="2380"/>
                </a:lnTo>
                <a:lnTo>
                  <a:pt x="680" y="2402"/>
                </a:lnTo>
                <a:lnTo>
                  <a:pt x="690" y="2424"/>
                </a:lnTo>
                <a:lnTo>
                  <a:pt x="704" y="2444"/>
                </a:lnTo>
                <a:lnTo>
                  <a:pt x="718" y="2464"/>
                </a:lnTo>
                <a:lnTo>
                  <a:pt x="734" y="2482"/>
                </a:lnTo>
                <a:lnTo>
                  <a:pt x="734" y="2482"/>
                </a:lnTo>
                <a:lnTo>
                  <a:pt x="752" y="2498"/>
                </a:lnTo>
                <a:lnTo>
                  <a:pt x="770" y="2512"/>
                </a:lnTo>
                <a:lnTo>
                  <a:pt x="790" y="2524"/>
                </a:lnTo>
                <a:lnTo>
                  <a:pt x="812" y="2534"/>
                </a:lnTo>
                <a:lnTo>
                  <a:pt x="836" y="2544"/>
                </a:lnTo>
                <a:lnTo>
                  <a:pt x="860" y="2550"/>
                </a:lnTo>
                <a:lnTo>
                  <a:pt x="884" y="2554"/>
                </a:lnTo>
                <a:lnTo>
                  <a:pt x="910" y="2554"/>
                </a:lnTo>
                <a:lnTo>
                  <a:pt x="910" y="2554"/>
                </a:lnTo>
                <a:lnTo>
                  <a:pt x="934" y="2554"/>
                </a:lnTo>
                <a:lnTo>
                  <a:pt x="960" y="2550"/>
                </a:lnTo>
                <a:lnTo>
                  <a:pt x="984" y="2544"/>
                </a:lnTo>
                <a:lnTo>
                  <a:pt x="1006" y="2534"/>
                </a:lnTo>
                <a:lnTo>
                  <a:pt x="1028" y="2524"/>
                </a:lnTo>
                <a:lnTo>
                  <a:pt x="1048" y="2512"/>
                </a:lnTo>
                <a:lnTo>
                  <a:pt x="1068" y="2498"/>
                </a:lnTo>
                <a:lnTo>
                  <a:pt x="1084" y="2482"/>
                </a:lnTo>
                <a:lnTo>
                  <a:pt x="1100" y="2464"/>
                </a:lnTo>
                <a:lnTo>
                  <a:pt x="1114" y="2444"/>
                </a:lnTo>
                <a:lnTo>
                  <a:pt x="1128" y="2424"/>
                </a:lnTo>
                <a:lnTo>
                  <a:pt x="1138" y="2402"/>
                </a:lnTo>
                <a:lnTo>
                  <a:pt x="1146" y="2380"/>
                </a:lnTo>
                <a:lnTo>
                  <a:pt x="1152" y="2356"/>
                </a:lnTo>
                <a:lnTo>
                  <a:pt x="1156" y="2332"/>
                </a:lnTo>
                <a:lnTo>
                  <a:pt x="1158" y="2306"/>
                </a:lnTo>
                <a:lnTo>
                  <a:pt x="1158" y="2306"/>
                </a:lnTo>
                <a:lnTo>
                  <a:pt x="1156" y="2280"/>
                </a:lnTo>
                <a:lnTo>
                  <a:pt x="1152" y="2256"/>
                </a:lnTo>
                <a:lnTo>
                  <a:pt x="1146" y="2232"/>
                </a:lnTo>
                <a:lnTo>
                  <a:pt x="1138" y="2210"/>
                </a:lnTo>
                <a:lnTo>
                  <a:pt x="1128" y="2188"/>
                </a:lnTo>
                <a:lnTo>
                  <a:pt x="1114" y="2168"/>
                </a:lnTo>
                <a:lnTo>
                  <a:pt x="1100" y="2148"/>
                </a:lnTo>
                <a:lnTo>
                  <a:pt x="1084" y="2130"/>
                </a:lnTo>
                <a:lnTo>
                  <a:pt x="1084" y="2130"/>
                </a:lnTo>
                <a:close/>
                <a:moveTo>
                  <a:pt x="988" y="2384"/>
                </a:moveTo>
                <a:lnTo>
                  <a:pt x="988" y="2384"/>
                </a:lnTo>
                <a:lnTo>
                  <a:pt x="970" y="2398"/>
                </a:lnTo>
                <a:lnTo>
                  <a:pt x="952" y="2408"/>
                </a:lnTo>
                <a:lnTo>
                  <a:pt x="930" y="2414"/>
                </a:lnTo>
                <a:lnTo>
                  <a:pt x="910" y="2416"/>
                </a:lnTo>
                <a:lnTo>
                  <a:pt x="910" y="2416"/>
                </a:lnTo>
                <a:lnTo>
                  <a:pt x="888" y="2414"/>
                </a:lnTo>
                <a:lnTo>
                  <a:pt x="866" y="2408"/>
                </a:lnTo>
                <a:lnTo>
                  <a:pt x="848" y="2398"/>
                </a:lnTo>
                <a:lnTo>
                  <a:pt x="832" y="2384"/>
                </a:lnTo>
                <a:lnTo>
                  <a:pt x="832" y="2384"/>
                </a:lnTo>
                <a:lnTo>
                  <a:pt x="818" y="2368"/>
                </a:lnTo>
                <a:lnTo>
                  <a:pt x="808" y="2348"/>
                </a:lnTo>
                <a:lnTo>
                  <a:pt x="800" y="2328"/>
                </a:lnTo>
                <a:lnTo>
                  <a:pt x="798" y="2306"/>
                </a:lnTo>
                <a:lnTo>
                  <a:pt x="798" y="2306"/>
                </a:lnTo>
                <a:lnTo>
                  <a:pt x="800" y="2284"/>
                </a:lnTo>
                <a:lnTo>
                  <a:pt x="808" y="2264"/>
                </a:lnTo>
                <a:lnTo>
                  <a:pt x="818" y="2246"/>
                </a:lnTo>
                <a:lnTo>
                  <a:pt x="832" y="2228"/>
                </a:lnTo>
                <a:lnTo>
                  <a:pt x="832" y="2228"/>
                </a:lnTo>
                <a:lnTo>
                  <a:pt x="848" y="2214"/>
                </a:lnTo>
                <a:lnTo>
                  <a:pt x="866" y="2204"/>
                </a:lnTo>
                <a:lnTo>
                  <a:pt x="888" y="2198"/>
                </a:lnTo>
                <a:lnTo>
                  <a:pt x="910" y="2196"/>
                </a:lnTo>
                <a:lnTo>
                  <a:pt x="910" y="2196"/>
                </a:lnTo>
                <a:lnTo>
                  <a:pt x="930" y="2198"/>
                </a:lnTo>
                <a:lnTo>
                  <a:pt x="952" y="2204"/>
                </a:lnTo>
                <a:lnTo>
                  <a:pt x="970" y="2214"/>
                </a:lnTo>
                <a:lnTo>
                  <a:pt x="988" y="2228"/>
                </a:lnTo>
                <a:lnTo>
                  <a:pt x="988" y="2228"/>
                </a:lnTo>
                <a:lnTo>
                  <a:pt x="1002" y="2246"/>
                </a:lnTo>
                <a:lnTo>
                  <a:pt x="1012" y="2264"/>
                </a:lnTo>
                <a:lnTo>
                  <a:pt x="1018" y="2284"/>
                </a:lnTo>
                <a:lnTo>
                  <a:pt x="1020" y="2306"/>
                </a:lnTo>
                <a:lnTo>
                  <a:pt x="1020" y="2306"/>
                </a:lnTo>
                <a:lnTo>
                  <a:pt x="1018" y="2328"/>
                </a:lnTo>
                <a:lnTo>
                  <a:pt x="1012" y="2348"/>
                </a:lnTo>
                <a:lnTo>
                  <a:pt x="1002" y="2368"/>
                </a:lnTo>
                <a:lnTo>
                  <a:pt x="988" y="2384"/>
                </a:lnTo>
                <a:lnTo>
                  <a:pt x="988" y="2384"/>
                </a:lnTo>
                <a:close/>
                <a:moveTo>
                  <a:pt x="1930" y="256"/>
                </a:moveTo>
                <a:lnTo>
                  <a:pt x="1930" y="2184"/>
                </a:lnTo>
                <a:lnTo>
                  <a:pt x="1276" y="2184"/>
                </a:lnTo>
                <a:lnTo>
                  <a:pt x="1276" y="2184"/>
                </a:lnTo>
                <a:lnTo>
                  <a:pt x="1268" y="2164"/>
                </a:lnTo>
                <a:lnTo>
                  <a:pt x="1258" y="2144"/>
                </a:lnTo>
                <a:lnTo>
                  <a:pt x="1248" y="2124"/>
                </a:lnTo>
                <a:lnTo>
                  <a:pt x="1238" y="2104"/>
                </a:lnTo>
                <a:lnTo>
                  <a:pt x="1226" y="2086"/>
                </a:lnTo>
                <a:lnTo>
                  <a:pt x="1212" y="2068"/>
                </a:lnTo>
                <a:lnTo>
                  <a:pt x="1198" y="2050"/>
                </a:lnTo>
                <a:lnTo>
                  <a:pt x="1182" y="2034"/>
                </a:lnTo>
                <a:lnTo>
                  <a:pt x="1182" y="2034"/>
                </a:lnTo>
                <a:lnTo>
                  <a:pt x="1158" y="2010"/>
                </a:lnTo>
                <a:lnTo>
                  <a:pt x="1158" y="1968"/>
                </a:lnTo>
                <a:lnTo>
                  <a:pt x="1714" y="1968"/>
                </a:lnTo>
                <a:lnTo>
                  <a:pt x="1714" y="1168"/>
                </a:lnTo>
                <a:lnTo>
                  <a:pt x="1158" y="1724"/>
                </a:lnTo>
                <a:lnTo>
                  <a:pt x="1158" y="1286"/>
                </a:lnTo>
                <a:lnTo>
                  <a:pt x="1178" y="1306"/>
                </a:lnTo>
                <a:lnTo>
                  <a:pt x="1178" y="1306"/>
                </a:lnTo>
                <a:lnTo>
                  <a:pt x="1188" y="1316"/>
                </a:lnTo>
                <a:lnTo>
                  <a:pt x="1200" y="1322"/>
                </a:lnTo>
                <a:lnTo>
                  <a:pt x="1212" y="1326"/>
                </a:lnTo>
                <a:lnTo>
                  <a:pt x="1226" y="1326"/>
                </a:lnTo>
                <a:lnTo>
                  <a:pt x="1226" y="1326"/>
                </a:lnTo>
                <a:lnTo>
                  <a:pt x="1240" y="1326"/>
                </a:lnTo>
                <a:lnTo>
                  <a:pt x="1252" y="1322"/>
                </a:lnTo>
                <a:lnTo>
                  <a:pt x="1264" y="1316"/>
                </a:lnTo>
                <a:lnTo>
                  <a:pt x="1274" y="1306"/>
                </a:lnTo>
                <a:lnTo>
                  <a:pt x="1274" y="1306"/>
                </a:lnTo>
                <a:lnTo>
                  <a:pt x="1284" y="1296"/>
                </a:lnTo>
                <a:lnTo>
                  <a:pt x="1290" y="1284"/>
                </a:lnTo>
                <a:lnTo>
                  <a:pt x="1294" y="1272"/>
                </a:lnTo>
                <a:lnTo>
                  <a:pt x="1296" y="1258"/>
                </a:lnTo>
                <a:lnTo>
                  <a:pt x="1294" y="1244"/>
                </a:lnTo>
                <a:lnTo>
                  <a:pt x="1290" y="1232"/>
                </a:lnTo>
                <a:lnTo>
                  <a:pt x="1284" y="1220"/>
                </a:lnTo>
                <a:lnTo>
                  <a:pt x="1274" y="1210"/>
                </a:lnTo>
                <a:lnTo>
                  <a:pt x="1158" y="1092"/>
                </a:lnTo>
                <a:lnTo>
                  <a:pt x="1158" y="1028"/>
                </a:lnTo>
                <a:lnTo>
                  <a:pt x="1254" y="930"/>
                </a:lnTo>
                <a:lnTo>
                  <a:pt x="1404" y="1080"/>
                </a:lnTo>
                <a:lnTo>
                  <a:pt x="1404" y="1080"/>
                </a:lnTo>
                <a:lnTo>
                  <a:pt x="1416" y="1088"/>
                </a:lnTo>
                <a:lnTo>
                  <a:pt x="1428" y="1096"/>
                </a:lnTo>
                <a:lnTo>
                  <a:pt x="1440" y="1098"/>
                </a:lnTo>
                <a:lnTo>
                  <a:pt x="1452" y="1100"/>
                </a:lnTo>
                <a:lnTo>
                  <a:pt x="1452" y="1100"/>
                </a:lnTo>
                <a:lnTo>
                  <a:pt x="1466" y="1098"/>
                </a:lnTo>
                <a:lnTo>
                  <a:pt x="1478" y="1096"/>
                </a:lnTo>
                <a:lnTo>
                  <a:pt x="1490" y="1088"/>
                </a:lnTo>
                <a:lnTo>
                  <a:pt x="1502" y="1080"/>
                </a:lnTo>
                <a:lnTo>
                  <a:pt x="1502" y="1080"/>
                </a:lnTo>
                <a:lnTo>
                  <a:pt x="1510" y="1070"/>
                </a:lnTo>
                <a:lnTo>
                  <a:pt x="1516" y="1058"/>
                </a:lnTo>
                <a:lnTo>
                  <a:pt x="1520" y="1044"/>
                </a:lnTo>
                <a:lnTo>
                  <a:pt x="1522" y="1032"/>
                </a:lnTo>
                <a:lnTo>
                  <a:pt x="1520" y="1018"/>
                </a:lnTo>
                <a:lnTo>
                  <a:pt x="1516" y="1006"/>
                </a:lnTo>
                <a:lnTo>
                  <a:pt x="1510" y="994"/>
                </a:lnTo>
                <a:lnTo>
                  <a:pt x="1502" y="982"/>
                </a:lnTo>
                <a:lnTo>
                  <a:pt x="1352" y="834"/>
                </a:lnTo>
                <a:lnTo>
                  <a:pt x="1482" y="704"/>
                </a:lnTo>
                <a:lnTo>
                  <a:pt x="1632" y="854"/>
                </a:lnTo>
                <a:lnTo>
                  <a:pt x="1632" y="854"/>
                </a:lnTo>
                <a:lnTo>
                  <a:pt x="1642" y="862"/>
                </a:lnTo>
                <a:lnTo>
                  <a:pt x="1654" y="868"/>
                </a:lnTo>
                <a:lnTo>
                  <a:pt x="1666" y="872"/>
                </a:lnTo>
                <a:lnTo>
                  <a:pt x="1680" y="874"/>
                </a:lnTo>
                <a:lnTo>
                  <a:pt x="1680" y="874"/>
                </a:lnTo>
                <a:lnTo>
                  <a:pt x="1694" y="872"/>
                </a:lnTo>
                <a:lnTo>
                  <a:pt x="1706" y="868"/>
                </a:lnTo>
                <a:lnTo>
                  <a:pt x="1718" y="862"/>
                </a:lnTo>
                <a:lnTo>
                  <a:pt x="1728" y="854"/>
                </a:lnTo>
                <a:lnTo>
                  <a:pt x="1728" y="854"/>
                </a:lnTo>
                <a:lnTo>
                  <a:pt x="1738" y="842"/>
                </a:lnTo>
                <a:lnTo>
                  <a:pt x="1744" y="830"/>
                </a:lnTo>
                <a:lnTo>
                  <a:pt x="1748" y="818"/>
                </a:lnTo>
                <a:lnTo>
                  <a:pt x="1748" y="804"/>
                </a:lnTo>
                <a:lnTo>
                  <a:pt x="1748" y="792"/>
                </a:lnTo>
                <a:lnTo>
                  <a:pt x="1744" y="778"/>
                </a:lnTo>
                <a:lnTo>
                  <a:pt x="1738" y="766"/>
                </a:lnTo>
                <a:lnTo>
                  <a:pt x="1728" y="756"/>
                </a:lnTo>
                <a:lnTo>
                  <a:pt x="1580" y="606"/>
                </a:lnTo>
                <a:lnTo>
                  <a:pt x="1930" y="256"/>
                </a:lnTo>
                <a:close/>
                <a:moveTo>
                  <a:pt x="574" y="1612"/>
                </a:moveTo>
                <a:lnTo>
                  <a:pt x="662" y="1698"/>
                </a:lnTo>
                <a:lnTo>
                  <a:pt x="662" y="2012"/>
                </a:lnTo>
                <a:lnTo>
                  <a:pt x="662" y="2012"/>
                </a:lnTo>
                <a:lnTo>
                  <a:pt x="642" y="2030"/>
                </a:lnTo>
                <a:lnTo>
                  <a:pt x="622" y="2048"/>
                </a:lnTo>
                <a:lnTo>
                  <a:pt x="606" y="2068"/>
                </a:lnTo>
                <a:lnTo>
                  <a:pt x="590" y="2090"/>
                </a:lnTo>
                <a:lnTo>
                  <a:pt x="576" y="2112"/>
                </a:lnTo>
                <a:lnTo>
                  <a:pt x="564" y="2136"/>
                </a:lnTo>
                <a:lnTo>
                  <a:pt x="552" y="2160"/>
                </a:lnTo>
                <a:lnTo>
                  <a:pt x="542" y="2184"/>
                </a:lnTo>
                <a:lnTo>
                  <a:pt x="0" y="2184"/>
                </a:lnTo>
                <a:lnTo>
                  <a:pt x="348" y="1838"/>
                </a:lnTo>
                <a:lnTo>
                  <a:pt x="496" y="1988"/>
                </a:lnTo>
                <a:lnTo>
                  <a:pt x="496" y="1988"/>
                </a:lnTo>
                <a:lnTo>
                  <a:pt x="508" y="1996"/>
                </a:lnTo>
                <a:lnTo>
                  <a:pt x="520" y="2002"/>
                </a:lnTo>
                <a:lnTo>
                  <a:pt x="532" y="2006"/>
                </a:lnTo>
                <a:lnTo>
                  <a:pt x="546" y="2008"/>
                </a:lnTo>
                <a:lnTo>
                  <a:pt x="546" y="2008"/>
                </a:lnTo>
                <a:lnTo>
                  <a:pt x="558" y="2006"/>
                </a:lnTo>
                <a:lnTo>
                  <a:pt x="572" y="2002"/>
                </a:lnTo>
                <a:lnTo>
                  <a:pt x="584" y="1996"/>
                </a:lnTo>
                <a:lnTo>
                  <a:pt x="594" y="1988"/>
                </a:lnTo>
                <a:lnTo>
                  <a:pt x="594" y="1988"/>
                </a:lnTo>
                <a:lnTo>
                  <a:pt x="604" y="1976"/>
                </a:lnTo>
                <a:lnTo>
                  <a:pt x="610" y="1964"/>
                </a:lnTo>
                <a:lnTo>
                  <a:pt x="614" y="1952"/>
                </a:lnTo>
                <a:lnTo>
                  <a:pt x="614" y="1938"/>
                </a:lnTo>
                <a:lnTo>
                  <a:pt x="614" y="1926"/>
                </a:lnTo>
                <a:lnTo>
                  <a:pt x="610" y="1912"/>
                </a:lnTo>
                <a:lnTo>
                  <a:pt x="604" y="1900"/>
                </a:lnTo>
                <a:lnTo>
                  <a:pt x="594" y="1890"/>
                </a:lnTo>
                <a:lnTo>
                  <a:pt x="444" y="1740"/>
                </a:lnTo>
                <a:lnTo>
                  <a:pt x="574" y="16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48" name="Freeform 47"/>
          <p:cNvSpPr>
            <a:spLocks noEditPoints="1"/>
          </p:cNvSpPr>
          <p:nvPr/>
        </p:nvSpPr>
        <p:spPr bwMode="auto">
          <a:xfrm>
            <a:off x="4616746" y="5328443"/>
            <a:ext cx="481262" cy="295964"/>
          </a:xfrm>
          <a:custGeom>
            <a:avLst/>
            <a:gdLst>
              <a:gd name="T0" fmla="*/ 1098 w 2618"/>
              <a:gd name="T1" fmla="*/ 14 h 1610"/>
              <a:gd name="T2" fmla="*/ 800 w 2618"/>
              <a:gd name="T3" fmla="*/ 90 h 1610"/>
              <a:gd name="T4" fmla="*/ 530 w 2618"/>
              <a:gd name="T5" fmla="*/ 222 h 1610"/>
              <a:gd name="T6" fmla="*/ 294 w 2618"/>
              <a:gd name="T7" fmla="*/ 406 h 1610"/>
              <a:gd name="T8" fmla="*/ 102 w 2618"/>
              <a:gd name="T9" fmla="*/ 634 h 1610"/>
              <a:gd name="T10" fmla="*/ 22 w 2618"/>
              <a:gd name="T11" fmla="*/ 850 h 1610"/>
              <a:gd name="T12" fmla="*/ 192 w 2618"/>
              <a:gd name="T13" fmla="*/ 1096 h 1610"/>
              <a:gd name="T14" fmla="*/ 408 w 2618"/>
              <a:gd name="T15" fmla="*/ 1302 h 1610"/>
              <a:gd name="T16" fmla="*/ 660 w 2618"/>
              <a:gd name="T17" fmla="*/ 1460 h 1610"/>
              <a:gd name="T18" fmla="*/ 946 w 2618"/>
              <a:gd name="T19" fmla="*/ 1566 h 1610"/>
              <a:gd name="T20" fmla="*/ 1254 w 2618"/>
              <a:gd name="T21" fmla="*/ 1610 h 1610"/>
              <a:gd name="T22" fmla="*/ 1520 w 2618"/>
              <a:gd name="T23" fmla="*/ 1596 h 1610"/>
              <a:gd name="T24" fmla="*/ 1818 w 2618"/>
              <a:gd name="T25" fmla="*/ 1520 h 1610"/>
              <a:gd name="T26" fmla="*/ 2088 w 2618"/>
              <a:gd name="T27" fmla="*/ 1388 h 1610"/>
              <a:gd name="T28" fmla="*/ 2322 w 2618"/>
              <a:gd name="T29" fmla="*/ 1204 h 1610"/>
              <a:gd name="T30" fmla="*/ 2516 w 2618"/>
              <a:gd name="T31" fmla="*/ 976 h 1610"/>
              <a:gd name="T32" fmla="*/ 2594 w 2618"/>
              <a:gd name="T33" fmla="*/ 760 h 1610"/>
              <a:gd name="T34" fmla="*/ 2424 w 2618"/>
              <a:gd name="T35" fmla="*/ 514 h 1610"/>
              <a:gd name="T36" fmla="*/ 2210 w 2618"/>
              <a:gd name="T37" fmla="*/ 308 h 1610"/>
              <a:gd name="T38" fmla="*/ 1956 w 2618"/>
              <a:gd name="T39" fmla="*/ 150 h 1610"/>
              <a:gd name="T40" fmla="*/ 1672 w 2618"/>
              <a:gd name="T41" fmla="*/ 44 h 1610"/>
              <a:gd name="T42" fmla="*/ 1362 w 2618"/>
              <a:gd name="T43" fmla="*/ 0 h 1610"/>
              <a:gd name="T44" fmla="*/ 1240 w 2618"/>
              <a:gd name="T45" fmla="*/ 1468 h 1610"/>
              <a:gd name="T46" fmla="*/ 1048 w 2618"/>
              <a:gd name="T47" fmla="*/ 1420 h 1610"/>
              <a:gd name="T48" fmla="*/ 884 w 2618"/>
              <a:gd name="T49" fmla="*/ 1320 h 1610"/>
              <a:gd name="T50" fmla="*/ 756 w 2618"/>
              <a:gd name="T51" fmla="*/ 1178 h 1610"/>
              <a:gd name="T52" fmla="*/ 672 w 2618"/>
              <a:gd name="T53" fmla="*/ 1004 h 1610"/>
              <a:gd name="T54" fmla="*/ 642 w 2618"/>
              <a:gd name="T55" fmla="*/ 804 h 1610"/>
              <a:gd name="T56" fmla="*/ 662 w 2618"/>
              <a:gd name="T57" fmla="*/ 638 h 1610"/>
              <a:gd name="T58" fmla="*/ 738 w 2618"/>
              <a:gd name="T59" fmla="*/ 458 h 1610"/>
              <a:gd name="T60" fmla="*/ 860 w 2618"/>
              <a:gd name="T61" fmla="*/ 312 h 1610"/>
              <a:gd name="T62" fmla="*/ 1020 w 2618"/>
              <a:gd name="T63" fmla="*/ 204 h 1610"/>
              <a:gd name="T64" fmla="*/ 1206 w 2618"/>
              <a:gd name="T65" fmla="*/ 146 h 1610"/>
              <a:gd name="T66" fmla="*/ 1376 w 2618"/>
              <a:gd name="T67" fmla="*/ 142 h 1610"/>
              <a:gd name="T68" fmla="*/ 1568 w 2618"/>
              <a:gd name="T69" fmla="*/ 190 h 1610"/>
              <a:gd name="T70" fmla="*/ 1732 w 2618"/>
              <a:gd name="T71" fmla="*/ 290 h 1610"/>
              <a:gd name="T72" fmla="*/ 1862 w 2618"/>
              <a:gd name="T73" fmla="*/ 432 h 1610"/>
              <a:gd name="T74" fmla="*/ 1946 w 2618"/>
              <a:gd name="T75" fmla="*/ 606 h 1610"/>
              <a:gd name="T76" fmla="*/ 1976 w 2618"/>
              <a:gd name="T77" fmla="*/ 804 h 1610"/>
              <a:gd name="T78" fmla="*/ 1954 w 2618"/>
              <a:gd name="T79" fmla="*/ 972 h 1610"/>
              <a:gd name="T80" fmla="*/ 1880 w 2618"/>
              <a:gd name="T81" fmla="*/ 1150 h 1610"/>
              <a:gd name="T82" fmla="*/ 1758 w 2618"/>
              <a:gd name="T83" fmla="*/ 1298 h 1610"/>
              <a:gd name="T84" fmla="*/ 1598 w 2618"/>
              <a:gd name="T85" fmla="*/ 1406 h 1610"/>
              <a:gd name="T86" fmla="*/ 1410 w 2618"/>
              <a:gd name="T87" fmla="*/ 1464 h 1610"/>
              <a:gd name="T88" fmla="*/ 1674 w 2618"/>
              <a:gd name="T89" fmla="*/ 804 h 1610"/>
              <a:gd name="T90" fmla="*/ 1612 w 2618"/>
              <a:gd name="T91" fmla="*/ 1010 h 1610"/>
              <a:gd name="T92" fmla="*/ 1450 w 2618"/>
              <a:gd name="T93" fmla="*/ 1142 h 1610"/>
              <a:gd name="T94" fmla="*/ 1272 w 2618"/>
              <a:gd name="T95" fmla="*/ 1168 h 1610"/>
              <a:gd name="T96" fmla="*/ 1076 w 2618"/>
              <a:gd name="T97" fmla="*/ 1086 h 1610"/>
              <a:gd name="T98" fmla="*/ 960 w 2618"/>
              <a:gd name="T99" fmla="*/ 914 h 1610"/>
              <a:gd name="T100" fmla="*/ 950 w 2618"/>
              <a:gd name="T101" fmla="*/ 732 h 1610"/>
              <a:gd name="T102" fmla="*/ 1050 w 2618"/>
              <a:gd name="T103" fmla="*/ 546 h 1610"/>
              <a:gd name="T104" fmla="*/ 1234 w 2618"/>
              <a:gd name="T105" fmla="*/ 448 h 1610"/>
              <a:gd name="T106" fmla="*/ 1416 w 2618"/>
              <a:gd name="T107" fmla="*/ 456 h 1610"/>
              <a:gd name="T108" fmla="*/ 1590 w 2618"/>
              <a:gd name="T109" fmla="*/ 572 h 1610"/>
              <a:gd name="T110" fmla="*/ 1672 w 2618"/>
              <a:gd name="T111" fmla="*/ 768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18" h="1610">
                <a:moveTo>
                  <a:pt x="1308" y="0"/>
                </a:moveTo>
                <a:lnTo>
                  <a:pt x="1308" y="0"/>
                </a:lnTo>
                <a:lnTo>
                  <a:pt x="1254" y="0"/>
                </a:lnTo>
                <a:lnTo>
                  <a:pt x="1202" y="2"/>
                </a:lnTo>
                <a:lnTo>
                  <a:pt x="1150" y="8"/>
                </a:lnTo>
                <a:lnTo>
                  <a:pt x="1098" y="14"/>
                </a:lnTo>
                <a:lnTo>
                  <a:pt x="1046" y="22"/>
                </a:lnTo>
                <a:lnTo>
                  <a:pt x="996" y="32"/>
                </a:lnTo>
                <a:lnTo>
                  <a:pt x="946" y="44"/>
                </a:lnTo>
                <a:lnTo>
                  <a:pt x="896" y="58"/>
                </a:lnTo>
                <a:lnTo>
                  <a:pt x="848" y="72"/>
                </a:lnTo>
                <a:lnTo>
                  <a:pt x="800" y="90"/>
                </a:lnTo>
                <a:lnTo>
                  <a:pt x="752" y="108"/>
                </a:lnTo>
                <a:lnTo>
                  <a:pt x="706" y="128"/>
                </a:lnTo>
                <a:lnTo>
                  <a:pt x="660" y="150"/>
                </a:lnTo>
                <a:lnTo>
                  <a:pt x="616" y="172"/>
                </a:lnTo>
                <a:lnTo>
                  <a:pt x="572" y="196"/>
                </a:lnTo>
                <a:lnTo>
                  <a:pt x="530" y="222"/>
                </a:lnTo>
                <a:lnTo>
                  <a:pt x="488" y="250"/>
                </a:lnTo>
                <a:lnTo>
                  <a:pt x="446" y="278"/>
                </a:lnTo>
                <a:lnTo>
                  <a:pt x="408" y="308"/>
                </a:lnTo>
                <a:lnTo>
                  <a:pt x="368" y="340"/>
                </a:lnTo>
                <a:lnTo>
                  <a:pt x="330" y="372"/>
                </a:lnTo>
                <a:lnTo>
                  <a:pt x="294" y="406"/>
                </a:lnTo>
                <a:lnTo>
                  <a:pt x="260" y="442"/>
                </a:lnTo>
                <a:lnTo>
                  <a:pt x="224" y="478"/>
                </a:lnTo>
                <a:lnTo>
                  <a:pt x="192" y="514"/>
                </a:lnTo>
                <a:lnTo>
                  <a:pt x="160" y="554"/>
                </a:lnTo>
                <a:lnTo>
                  <a:pt x="130" y="592"/>
                </a:lnTo>
                <a:lnTo>
                  <a:pt x="102" y="634"/>
                </a:lnTo>
                <a:lnTo>
                  <a:pt x="74" y="674"/>
                </a:lnTo>
                <a:lnTo>
                  <a:pt x="48" y="718"/>
                </a:lnTo>
                <a:lnTo>
                  <a:pt x="22" y="760"/>
                </a:lnTo>
                <a:lnTo>
                  <a:pt x="0" y="804"/>
                </a:lnTo>
                <a:lnTo>
                  <a:pt x="0" y="804"/>
                </a:lnTo>
                <a:lnTo>
                  <a:pt x="22" y="850"/>
                </a:lnTo>
                <a:lnTo>
                  <a:pt x="48" y="892"/>
                </a:lnTo>
                <a:lnTo>
                  <a:pt x="74" y="936"/>
                </a:lnTo>
                <a:lnTo>
                  <a:pt x="102" y="976"/>
                </a:lnTo>
                <a:lnTo>
                  <a:pt x="130" y="1018"/>
                </a:lnTo>
                <a:lnTo>
                  <a:pt x="160" y="1056"/>
                </a:lnTo>
                <a:lnTo>
                  <a:pt x="192" y="1096"/>
                </a:lnTo>
                <a:lnTo>
                  <a:pt x="224" y="1132"/>
                </a:lnTo>
                <a:lnTo>
                  <a:pt x="260" y="1168"/>
                </a:lnTo>
                <a:lnTo>
                  <a:pt x="294" y="1204"/>
                </a:lnTo>
                <a:lnTo>
                  <a:pt x="330" y="1238"/>
                </a:lnTo>
                <a:lnTo>
                  <a:pt x="368" y="1270"/>
                </a:lnTo>
                <a:lnTo>
                  <a:pt x="408" y="1302"/>
                </a:lnTo>
                <a:lnTo>
                  <a:pt x="446" y="1332"/>
                </a:lnTo>
                <a:lnTo>
                  <a:pt x="488" y="1360"/>
                </a:lnTo>
                <a:lnTo>
                  <a:pt x="530" y="1388"/>
                </a:lnTo>
                <a:lnTo>
                  <a:pt x="572" y="1412"/>
                </a:lnTo>
                <a:lnTo>
                  <a:pt x="616" y="1438"/>
                </a:lnTo>
                <a:lnTo>
                  <a:pt x="660" y="1460"/>
                </a:lnTo>
                <a:lnTo>
                  <a:pt x="706" y="1482"/>
                </a:lnTo>
                <a:lnTo>
                  <a:pt x="752" y="1502"/>
                </a:lnTo>
                <a:lnTo>
                  <a:pt x="800" y="1520"/>
                </a:lnTo>
                <a:lnTo>
                  <a:pt x="848" y="1536"/>
                </a:lnTo>
                <a:lnTo>
                  <a:pt x="896" y="1552"/>
                </a:lnTo>
                <a:lnTo>
                  <a:pt x="946" y="1566"/>
                </a:lnTo>
                <a:lnTo>
                  <a:pt x="996" y="1578"/>
                </a:lnTo>
                <a:lnTo>
                  <a:pt x="1046" y="1588"/>
                </a:lnTo>
                <a:lnTo>
                  <a:pt x="1098" y="1596"/>
                </a:lnTo>
                <a:lnTo>
                  <a:pt x="1150" y="1602"/>
                </a:lnTo>
                <a:lnTo>
                  <a:pt x="1202" y="1606"/>
                </a:lnTo>
                <a:lnTo>
                  <a:pt x="1254" y="1610"/>
                </a:lnTo>
                <a:lnTo>
                  <a:pt x="1308" y="1610"/>
                </a:lnTo>
                <a:lnTo>
                  <a:pt x="1308" y="1610"/>
                </a:lnTo>
                <a:lnTo>
                  <a:pt x="1362" y="1610"/>
                </a:lnTo>
                <a:lnTo>
                  <a:pt x="1414" y="1606"/>
                </a:lnTo>
                <a:lnTo>
                  <a:pt x="1468" y="1602"/>
                </a:lnTo>
                <a:lnTo>
                  <a:pt x="1520" y="1596"/>
                </a:lnTo>
                <a:lnTo>
                  <a:pt x="1570" y="1588"/>
                </a:lnTo>
                <a:lnTo>
                  <a:pt x="1622" y="1578"/>
                </a:lnTo>
                <a:lnTo>
                  <a:pt x="1672" y="1566"/>
                </a:lnTo>
                <a:lnTo>
                  <a:pt x="1720" y="1552"/>
                </a:lnTo>
                <a:lnTo>
                  <a:pt x="1770" y="1536"/>
                </a:lnTo>
                <a:lnTo>
                  <a:pt x="1818" y="1520"/>
                </a:lnTo>
                <a:lnTo>
                  <a:pt x="1864" y="1502"/>
                </a:lnTo>
                <a:lnTo>
                  <a:pt x="1910" y="1482"/>
                </a:lnTo>
                <a:lnTo>
                  <a:pt x="1956" y="1460"/>
                </a:lnTo>
                <a:lnTo>
                  <a:pt x="2000" y="1438"/>
                </a:lnTo>
                <a:lnTo>
                  <a:pt x="2044" y="1412"/>
                </a:lnTo>
                <a:lnTo>
                  <a:pt x="2088" y="1388"/>
                </a:lnTo>
                <a:lnTo>
                  <a:pt x="2130" y="1360"/>
                </a:lnTo>
                <a:lnTo>
                  <a:pt x="2170" y="1332"/>
                </a:lnTo>
                <a:lnTo>
                  <a:pt x="2210" y="1302"/>
                </a:lnTo>
                <a:lnTo>
                  <a:pt x="2248" y="1270"/>
                </a:lnTo>
                <a:lnTo>
                  <a:pt x="2286" y="1238"/>
                </a:lnTo>
                <a:lnTo>
                  <a:pt x="2322" y="1204"/>
                </a:lnTo>
                <a:lnTo>
                  <a:pt x="2358" y="1168"/>
                </a:lnTo>
                <a:lnTo>
                  <a:pt x="2392" y="1132"/>
                </a:lnTo>
                <a:lnTo>
                  <a:pt x="2424" y="1096"/>
                </a:lnTo>
                <a:lnTo>
                  <a:pt x="2456" y="1056"/>
                </a:lnTo>
                <a:lnTo>
                  <a:pt x="2486" y="1018"/>
                </a:lnTo>
                <a:lnTo>
                  <a:pt x="2516" y="976"/>
                </a:lnTo>
                <a:lnTo>
                  <a:pt x="2544" y="936"/>
                </a:lnTo>
                <a:lnTo>
                  <a:pt x="2570" y="892"/>
                </a:lnTo>
                <a:lnTo>
                  <a:pt x="2594" y="850"/>
                </a:lnTo>
                <a:lnTo>
                  <a:pt x="2618" y="804"/>
                </a:lnTo>
                <a:lnTo>
                  <a:pt x="2618" y="804"/>
                </a:lnTo>
                <a:lnTo>
                  <a:pt x="2594" y="760"/>
                </a:lnTo>
                <a:lnTo>
                  <a:pt x="2570" y="718"/>
                </a:lnTo>
                <a:lnTo>
                  <a:pt x="2544" y="674"/>
                </a:lnTo>
                <a:lnTo>
                  <a:pt x="2516" y="634"/>
                </a:lnTo>
                <a:lnTo>
                  <a:pt x="2486" y="592"/>
                </a:lnTo>
                <a:lnTo>
                  <a:pt x="2456" y="554"/>
                </a:lnTo>
                <a:lnTo>
                  <a:pt x="2424" y="514"/>
                </a:lnTo>
                <a:lnTo>
                  <a:pt x="2392" y="478"/>
                </a:lnTo>
                <a:lnTo>
                  <a:pt x="2358" y="442"/>
                </a:lnTo>
                <a:lnTo>
                  <a:pt x="2322" y="406"/>
                </a:lnTo>
                <a:lnTo>
                  <a:pt x="2286" y="372"/>
                </a:lnTo>
                <a:lnTo>
                  <a:pt x="2248" y="340"/>
                </a:lnTo>
                <a:lnTo>
                  <a:pt x="2210" y="308"/>
                </a:lnTo>
                <a:lnTo>
                  <a:pt x="2170" y="278"/>
                </a:lnTo>
                <a:lnTo>
                  <a:pt x="2130" y="250"/>
                </a:lnTo>
                <a:lnTo>
                  <a:pt x="2088" y="222"/>
                </a:lnTo>
                <a:lnTo>
                  <a:pt x="2044" y="196"/>
                </a:lnTo>
                <a:lnTo>
                  <a:pt x="2000" y="172"/>
                </a:lnTo>
                <a:lnTo>
                  <a:pt x="1956" y="150"/>
                </a:lnTo>
                <a:lnTo>
                  <a:pt x="1910" y="128"/>
                </a:lnTo>
                <a:lnTo>
                  <a:pt x="1864" y="108"/>
                </a:lnTo>
                <a:lnTo>
                  <a:pt x="1818" y="90"/>
                </a:lnTo>
                <a:lnTo>
                  <a:pt x="1770" y="72"/>
                </a:lnTo>
                <a:lnTo>
                  <a:pt x="1720" y="58"/>
                </a:lnTo>
                <a:lnTo>
                  <a:pt x="1672" y="44"/>
                </a:lnTo>
                <a:lnTo>
                  <a:pt x="1622" y="32"/>
                </a:lnTo>
                <a:lnTo>
                  <a:pt x="1570" y="22"/>
                </a:lnTo>
                <a:lnTo>
                  <a:pt x="1520" y="14"/>
                </a:lnTo>
                <a:lnTo>
                  <a:pt x="1468" y="8"/>
                </a:lnTo>
                <a:lnTo>
                  <a:pt x="1414" y="2"/>
                </a:lnTo>
                <a:lnTo>
                  <a:pt x="1362" y="0"/>
                </a:lnTo>
                <a:lnTo>
                  <a:pt x="1308" y="0"/>
                </a:lnTo>
                <a:lnTo>
                  <a:pt x="1308" y="0"/>
                </a:lnTo>
                <a:close/>
                <a:moveTo>
                  <a:pt x="1308" y="1472"/>
                </a:moveTo>
                <a:lnTo>
                  <a:pt x="1308" y="1472"/>
                </a:lnTo>
                <a:lnTo>
                  <a:pt x="1274" y="1472"/>
                </a:lnTo>
                <a:lnTo>
                  <a:pt x="1240" y="1468"/>
                </a:lnTo>
                <a:lnTo>
                  <a:pt x="1206" y="1464"/>
                </a:lnTo>
                <a:lnTo>
                  <a:pt x="1174" y="1458"/>
                </a:lnTo>
                <a:lnTo>
                  <a:pt x="1142" y="1452"/>
                </a:lnTo>
                <a:lnTo>
                  <a:pt x="1110" y="1442"/>
                </a:lnTo>
                <a:lnTo>
                  <a:pt x="1080" y="1432"/>
                </a:lnTo>
                <a:lnTo>
                  <a:pt x="1048" y="1420"/>
                </a:lnTo>
                <a:lnTo>
                  <a:pt x="1020" y="1406"/>
                </a:lnTo>
                <a:lnTo>
                  <a:pt x="990" y="1392"/>
                </a:lnTo>
                <a:lnTo>
                  <a:pt x="962" y="1376"/>
                </a:lnTo>
                <a:lnTo>
                  <a:pt x="936" y="1358"/>
                </a:lnTo>
                <a:lnTo>
                  <a:pt x="910" y="1340"/>
                </a:lnTo>
                <a:lnTo>
                  <a:pt x="884" y="1320"/>
                </a:lnTo>
                <a:lnTo>
                  <a:pt x="860" y="1298"/>
                </a:lnTo>
                <a:lnTo>
                  <a:pt x="836" y="1276"/>
                </a:lnTo>
                <a:lnTo>
                  <a:pt x="814" y="1254"/>
                </a:lnTo>
                <a:lnTo>
                  <a:pt x="794" y="1230"/>
                </a:lnTo>
                <a:lnTo>
                  <a:pt x="774" y="1204"/>
                </a:lnTo>
                <a:lnTo>
                  <a:pt x="756" y="1178"/>
                </a:lnTo>
                <a:lnTo>
                  <a:pt x="738" y="1150"/>
                </a:lnTo>
                <a:lnTo>
                  <a:pt x="722" y="1124"/>
                </a:lnTo>
                <a:lnTo>
                  <a:pt x="706" y="1094"/>
                </a:lnTo>
                <a:lnTo>
                  <a:pt x="694" y="1064"/>
                </a:lnTo>
                <a:lnTo>
                  <a:pt x="682" y="1034"/>
                </a:lnTo>
                <a:lnTo>
                  <a:pt x="672" y="1004"/>
                </a:lnTo>
                <a:lnTo>
                  <a:pt x="662" y="972"/>
                </a:lnTo>
                <a:lnTo>
                  <a:pt x="654" y="940"/>
                </a:lnTo>
                <a:lnTo>
                  <a:pt x="648" y="906"/>
                </a:lnTo>
                <a:lnTo>
                  <a:pt x="644" y="874"/>
                </a:lnTo>
                <a:lnTo>
                  <a:pt x="642" y="840"/>
                </a:lnTo>
                <a:lnTo>
                  <a:pt x="642" y="804"/>
                </a:lnTo>
                <a:lnTo>
                  <a:pt x="642" y="804"/>
                </a:lnTo>
                <a:lnTo>
                  <a:pt x="642" y="770"/>
                </a:lnTo>
                <a:lnTo>
                  <a:pt x="644" y="736"/>
                </a:lnTo>
                <a:lnTo>
                  <a:pt x="648" y="704"/>
                </a:lnTo>
                <a:lnTo>
                  <a:pt x="654" y="670"/>
                </a:lnTo>
                <a:lnTo>
                  <a:pt x="662" y="638"/>
                </a:lnTo>
                <a:lnTo>
                  <a:pt x="672" y="606"/>
                </a:lnTo>
                <a:lnTo>
                  <a:pt x="682" y="576"/>
                </a:lnTo>
                <a:lnTo>
                  <a:pt x="694" y="546"/>
                </a:lnTo>
                <a:lnTo>
                  <a:pt x="706" y="516"/>
                </a:lnTo>
                <a:lnTo>
                  <a:pt x="722" y="486"/>
                </a:lnTo>
                <a:lnTo>
                  <a:pt x="738" y="458"/>
                </a:lnTo>
                <a:lnTo>
                  <a:pt x="756" y="432"/>
                </a:lnTo>
                <a:lnTo>
                  <a:pt x="774" y="406"/>
                </a:lnTo>
                <a:lnTo>
                  <a:pt x="794" y="380"/>
                </a:lnTo>
                <a:lnTo>
                  <a:pt x="814" y="356"/>
                </a:lnTo>
                <a:lnTo>
                  <a:pt x="836" y="334"/>
                </a:lnTo>
                <a:lnTo>
                  <a:pt x="860" y="312"/>
                </a:lnTo>
                <a:lnTo>
                  <a:pt x="884" y="290"/>
                </a:lnTo>
                <a:lnTo>
                  <a:pt x="910" y="270"/>
                </a:lnTo>
                <a:lnTo>
                  <a:pt x="936" y="252"/>
                </a:lnTo>
                <a:lnTo>
                  <a:pt x="962" y="234"/>
                </a:lnTo>
                <a:lnTo>
                  <a:pt x="990" y="218"/>
                </a:lnTo>
                <a:lnTo>
                  <a:pt x="1020" y="204"/>
                </a:lnTo>
                <a:lnTo>
                  <a:pt x="1048" y="190"/>
                </a:lnTo>
                <a:lnTo>
                  <a:pt x="1080" y="178"/>
                </a:lnTo>
                <a:lnTo>
                  <a:pt x="1110" y="168"/>
                </a:lnTo>
                <a:lnTo>
                  <a:pt x="1142" y="158"/>
                </a:lnTo>
                <a:lnTo>
                  <a:pt x="1174" y="152"/>
                </a:lnTo>
                <a:lnTo>
                  <a:pt x="1206" y="146"/>
                </a:lnTo>
                <a:lnTo>
                  <a:pt x="1240" y="142"/>
                </a:lnTo>
                <a:lnTo>
                  <a:pt x="1274" y="138"/>
                </a:lnTo>
                <a:lnTo>
                  <a:pt x="1308" y="138"/>
                </a:lnTo>
                <a:lnTo>
                  <a:pt x="1308" y="138"/>
                </a:lnTo>
                <a:lnTo>
                  <a:pt x="1342" y="138"/>
                </a:lnTo>
                <a:lnTo>
                  <a:pt x="1376" y="142"/>
                </a:lnTo>
                <a:lnTo>
                  <a:pt x="1410" y="146"/>
                </a:lnTo>
                <a:lnTo>
                  <a:pt x="1442" y="152"/>
                </a:lnTo>
                <a:lnTo>
                  <a:pt x="1476" y="158"/>
                </a:lnTo>
                <a:lnTo>
                  <a:pt x="1506" y="168"/>
                </a:lnTo>
                <a:lnTo>
                  <a:pt x="1538" y="178"/>
                </a:lnTo>
                <a:lnTo>
                  <a:pt x="1568" y="190"/>
                </a:lnTo>
                <a:lnTo>
                  <a:pt x="1598" y="204"/>
                </a:lnTo>
                <a:lnTo>
                  <a:pt x="1626" y="218"/>
                </a:lnTo>
                <a:lnTo>
                  <a:pt x="1654" y="234"/>
                </a:lnTo>
                <a:lnTo>
                  <a:pt x="1682" y="252"/>
                </a:lnTo>
                <a:lnTo>
                  <a:pt x="1708" y="270"/>
                </a:lnTo>
                <a:lnTo>
                  <a:pt x="1732" y="290"/>
                </a:lnTo>
                <a:lnTo>
                  <a:pt x="1758" y="312"/>
                </a:lnTo>
                <a:lnTo>
                  <a:pt x="1780" y="334"/>
                </a:lnTo>
                <a:lnTo>
                  <a:pt x="1802" y="356"/>
                </a:lnTo>
                <a:lnTo>
                  <a:pt x="1824" y="380"/>
                </a:lnTo>
                <a:lnTo>
                  <a:pt x="1844" y="406"/>
                </a:lnTo>
                <a:lnTo>
                  <a:pt x="1862" y="432"/>
                </a:lnTo>
                <a:lnTo>
                  <a:pt x="1880" y="458"/>
                </a:lnTo>
                <a:lnTo>
                  <a:pt x="1896" y="486"/>
                </a:lnTo>
                <a:lnTo>
                  <a:pt x="1910" y="516"/>
                </a:lnTo>
                <a:lnTo>
                  <a:pt x="1924" y="546"/>
                </a:lnTo>
                <a:lnTo>
                  <a:pt x="1936" y="576"/>
                </a:lnTo>
                <a:lnTo>
                  <a:pt x="1946" y="606"/>
                </a:lnTo>
                <a:lnTo>
                  <a:pt x="1954" y="638"/>
                </a:lnTo>
                <a:lnTo>
                  <a:pt x="1962" y="670"/>
                </a:lnTo>
                <a:lnTo>
                  <a:pt x="1968" y="704"/>
                </a:lnTo>
                <a:lnTo>
                  <a:pt x="1972" y="736"/>
                </a:lnTo>
                <a:lnTo>
                  <a:pt x="1974" y="770"/>
                </a:lnTo>
                <a:lnTo>
                  <a:pt x="1976" y="804"/>
                </a:lnTo>
                <a:lnTo>
                  <a:pt x="1976" y="804"/>
                </a:lnTo>
                <a:lnTo>
                  <a:pt x="1974" y="840"/>
                </a:lnTo>
                <a:lnTo>
                  <a:pt x="1972" y="874"/>
                </a:lnTo>
                <a:lnTo>
                  <a:pt x="1968" y="906"/>
                </a:lnTo>
                <a:lnTo>
                  <a:pt x="1962" y="940"/>
                </a:lnTo>
                <a:lnTo>
                  <a:pt x="1954" y="972"/>
                </a:lnTo>
                <a:lnTo>
                  <a:pt x="1946" y="1004"/>
                </a:lnTo>
                <a:lnTo>
                  <a:pt x="1936" y="1034"/>
                </a:lnTo>
                <a:lnTo>
                  <a:pt x="1924" y="1064"/>
                </a:lnTo>
                <a:lnTo>
                  <a:pt x="1910" y="1094"/>
                </a:lnTo>
                <a:lnTo>
                  <a:pt x="1896" y="1124"/>
                </a:lnTo>
                <a:lnTo>
                  <a:pt x="1880" y="1150"/>
                </a:lnTo>
                <a:lnTo>
                  <a:pt x="1862" y="1178"/>
                </a:lnTo>
                <a:lnTo>
                  <a:pt x="1844" y="1204"/>
                </a:lnTo>
                <a:lnTo>
                  <a:pt x="1824" y="1230"/>
                </a:lnTo>
                <a:lnTo>
                  <a:pt x="1802" y="1254"/>
                </a:lnTo>
                <a:lnTo>
                  <a:pt x="1780" y="1276"/>
                </a:lnTo>
                <a:lnTo>
                  <a:pt x="1758" y="1298"/>
                </a:lnTo>
                <a:lnTo>
                  <a:pt x="1732" y="1320"/>
                </a:lnTo>
                <a:lnTo>
                  <a:pt x="1708" y="1340"/>
                </a:lnTo>
                <a:lnTo>
                  <a:pt x="1682" y="1358"/>
                </a:lnTo>
                <a:lnTo>
                  <a:pt x="1654" y="1376"/>
                </a:lnTo>
                <a:lnTo>
                  <a:pt x="1626" y="1392"/>
                </a:lnTo>
                <a:lnTo>
                  <a:pt x="1598" y="1406"/>
                </a:lnTo>
                <a:lnTo>
                  <a:pt x="1568" y="1420"/>
                </a:lnTo>
                <a:lnTo>
                  <a:pt x="1538" y="1432"/>
                </a:lnTo>
                <a:lnTo>
                  <a:pt x="1506" y="1442"/>
                </a:lnTo>
                <a:lnTo>
                  <a:pt x="1476" y="1452"/>
                </a:lnTo>
                <a:lnTo>
                  <a:pt x="1442" y="1458"/>
                </a:lnTo>
                <a:lnTo>
                  <a:pt x="1410" y="1464"/>
                </a:lnTo>
                <a:lnTo>
                  <a:pt x="1376" y="1468"/>
                </a:lnTo>
                <a:lnTo>
                  <a:pt x="1342" y="1472"/>
                </a:lnTo>
                <a:lnTo>
                  <a:pt x="1308" y="1472"/>
                </a:lnTo>
                <a:lnTo>
                  <a:pt x="1308" y="1472"/>
                </a:lnTo>
                <a:close/>
                <a:moveTo>
                  <a:pt x="1674" y="804"/>
                </a:moveTo>
                <a:lnTo>
                  <a:pt x="1674" y="804"/>
                </a:lnTo>
                <a:lnTo>
                  <a:pt x="1672" y="842"/>
                </a:lnTo>
                <a:lnTo>
                  <a:pt x="1666" y="878"/>
                </a:lnTo>
                <a:lnTo>
                  <a:pt x="1658" y="914"/>
                </a:lnTo>
                <a:lnTo>
                  <a:pt x="1644" y="948"/>
                </a:lnTo>
                <a:lnTo>
                  <a:pt x="1630" y="978"/>
                </a:lnTo>
                <a:lnTo>
                  <a:pt x="1612" y="1010"/>
                </a:lnTo>
                <a:lnTo>
                  <a:pt x="1590" y="1038"/>
                </a:lnTo>
                <a:lnTo>
                  <a:pt x="1566" y="1064"/>
                </a:lnTo>
                <a:lnTo>
                  <a:pt x="1540" y="1086"/>
                </a:lnTo>
                <a:lnTo>
                  <a:pt x="1512" y="1108"/>
                </a:lnTo>
                <a:lnTo>
                  <a:pt x="1482" y="1126"/>
                </a:lnTo>
                <a:lnTo>
                  <a:pt x="1450" y="1142"/>
                </a:lnTo>
                <a:lnTo>
                  <a:pt x="1416" y="1154"/>
                </a:lnTo>
                <a:lnTo>
                  <a:pt x="1382" y="1162"/>
                </a:lnTo>
                <a:lnTo>
                  <a:pt x="1346" y="1168"/>
                </a:lnTo>
                <a:lnTo>
                  <a:pt x="1308" y="1170"/>
                </a:lnTo>
                <a:lnTo>
                  <a:pt x="1308" y="1170"/>
                </a:lnTo>
                <a:lnTo>
                  <a:pt x="1272" y="1168"/>
                </a:lnTo>
                <a:lnTo>
                  <a:pt x="1234" y="1162"/>
                </a:lnTo>
                <a:lnTo>
                  <a:pt x="1200" y="1154"/>
                </a:lnTo>
                <a:lnTo>
                  <a:pt x="1166" y="1142"/>
                </a:lnTo>
                <a:lnTo>
                  <a:pt x="1134" y="1126"/>
                </a:lnTo>
                <a:lnTo>
                  <a:pt x="1104" y="1108"/>
                </a:lnTo>
                <a:lnTo>
                  <a:pt x="1076" y="1086"/>
                </a:lnTo>
                <a:lnTo>
                  <a:pt x="1050" y="1064"/>
                </a:lnTo>
                <a:lnTo>
                  <a:pt x="1026" y="1038"/>
                </a:lnTo>
                <a:lnTo>
                  <a:pt x="1006" y="1010"/>
                </a:lnTo>
                <a:lnTo>
                  <a:pt x="988" y="978"/>
                </a:lnTo>
                <a:lnTo>
                  <a:pt x="972" y="948"/>
                </a:lnTo>
                <a:lnTo>
                  <a:pt x="960" y="914"/>
                </a:lnTo>
                <a:lnTo>
                  <a:pt x="950" y="878"/>
                </a:lnTo>
                <a:lnTo>
                  <a:pt x="946" y="842"/>
                </a:lnTo>
                <a:lnTo>
                  <a:pt x="944" y="804"/>
                </a:lnTo>
                <a:lnTo>
                  <a:pt x="944" y="804"/>
                </a:lnTo>
                <a:lnTo>
                  <a:pt x="946" y="768"/>
                </a:lnTo>
                <a:lnTo>
                  <a:pt x="950" y="732"/>
                </a:lnTo>
                <a:lnTo>
                  <a:pt x="960" y="696"/>
                </a:lnTo>
                <a:lnTo>
                  <a:pt x="972" y="662"/>
                </a:lnTo>
                <a:lnTo>
                  <a:pt x="988" y="630"/>
                </a:lnTo>
                <a:lnTo>
                  <a:pt x="1006" y="600"/>
                </a:lnTo>
                <a:lnTo>
                  <a:pt x="1026" y="572"/>
                </a:lnTo>
                <a:lnTo>
                  <a:pt x="1050" y="546"/>
                </a:lnTo>
                <a:lnTo>
                  <a:pt x="1076" y="524"/>
                </a:lnTo>
                <a:lnTo>
                  <a:pt x="1104" y="502"/>
                </a:lnTo>
                <a:lnTo>
                  <a:pt x="1134" y="484"/>
                </a:lnTo>
                <a:lnTo>
                  <a:pt x="1166" y="468"/>
                </a:lnTo>
                <a:lnTo>
                  <a:pt x="1200" y="456"/>
                </a:lnTo>
                <a:lnTo>
                  <a:pt x="1234" y="448"/>
                </a:lnTo>
                <a:lnTo>
                  <a:pt x="1272" y="442"/>
                </a:lnTo>
                <a:lnTo>
                  <a:pt x="1308" y="440"/>
                </a:lnTo>
                <a:lnTo>
                  <a:pt x="1308" y="440"/>
                </a:lnTo>
                <a:lnTo>
                  <a:pt x="1346" y="442"/>
                </a:lnTo>
                <a:lnTo>
                  <a:pt x="1382" y="448"/>
                </a:lnTo>
                <a:lnTo>
                  <a:pt x="1416" y="456"/>
                </a:lnTo>
                <a:lnTo>
                  <a:pt x="1450" y="468"/>
                </a:lnTo>
                <a:lnTo>
                  <a:pt x="1482" y="484"/>
                </a:lnTo>
                <a:lnTo>
                  <a:pt x="1512" y="502"/>
                </a:lnTo>
                <a:lnTo>
                  <a:pt x="1540" y="524"/>
                </a:lnTo>
                <a:lnTo>
                  <a:pt x="1566" y="546"/>
                </a:lnTo>
                <a:lnTo>
                  <a:pt x="1590" y="572"/>
                </a:lnTo>
                <a:lnTo>
                  <a:pt x="1612" y="600"/>
                </a:lnTo>
                <a:lnTo>
                  <a:pt x="1630" y="630"/>
                </a:lnTo>
                <a:lnTo>
                  <a:pt x="1644" y="662"/>
                </a:lnTo>
                <a:lnTo>
                  <a:pt x="1658" y="696"/>
                </a:lnTo>
                <a:lnTo>
                  <a:pt x="1666" y="732"/>
                </a:lnTo>
                <a:lnTo>
                  <a:pt x="1672" y="768"/>
                </a:lnTo>
                <a:lnTo>
                  <a:pt x="1674" y="804"/>
                </a:lnTo>
                <a:lnTo>
                  <a:pt x="1674" y="8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49" name="Freeform 31"/>
          <p:cNvSpPr>
            <a:spLocks noEditPoints="1"/>
          </p:cNvSpPr>
          <p:nvPr/>
        </p:nvSpPr>
        <p:spPr bwMode="auto">
          <a:xfrm>
            <a:off x="7315291" y="5303970"/>
            <a:ext cx="462615" cy="382617"/>
          </a:xfrm>
          <a:custGeom>
            <a:avLst/>
            <a:gdLst>
              <a:gd name="T0" fmla="*/ 1476 w 2556"/>
              <a:gd name="T1" fmla="*/ 552 h 2114"/>
              <a:gd name="T2" fmla="*/ 1180 w 2556"/>
              <a:gd name="T3" fmla="*/ 240 h 2114"/>
              <a:gd name="T4" fmla="*/ 718 w 2556"/>
              <a:gd name="T5" fmla="*/ 168 h 2114"/>
              <a:gd name="T6" fmla="*/ 460 w 2556"/>
              <a:gd name="T7" fmla="*/ 276 h 2114"/>
              <a:gd name="T8" fmla="*/ 196 w 2556"/>
              <a:gd name="T9" fmla="*/ 616 h 2114"/>
              <a:gd name="T10" fmla="*/ 186 w 2556"/>
              <a:gd name="T11" fmla="*/ 1050 h 2114"/>
              <a:gd name="T12" fmla="*/ 460 w 2556"/>
              <a:gd name="T13" fmla="*/ 1424 h 2114"/>
              <a:gd name="T14" fmla="*/ 718 w 2556"/>
              <a:gd name="T15" fmla="*/ 1530 h 2114"/>
              <a:gd name="T16" fmla="*/ 1148 w 2556"/>
              <a:gd name="T17" fmla="*/ 1476 h 2114"/>
              <a:gd name="T18" fmla="*/ 1460 w 2556"/>
              <a:gd name="T19" fmla="*/ 1180 h 2114"/>
              <a:gd name="T20" fmla="*/ 850 w 2556"/>
              <a:gd name="T21" fmla="*/ 1392 h 2114"/>
              <a:gd name="T22" fmla="*/ 614 w 2556"/>
              <a:gd name="T23" fmla="*/ 1338 h 2114"/>
              <a:gd name="T24" fmla="*/ 432 w 2556"/>
              <a:gd name="T25" fmla="*/ 1194 h 2114"/>
              <a:gd name="T26" fmla="*/ 324 w 2556"/>
              <a:gd name="T27" fmla="*/ 986 h 2114"/>
              <a:gd name="T28" fmla="*/ 314 w 2556"/>
              <a:gd name="T29" fmla="*/ 768 h 2114"/>
              <a:gd name="T30" fmla="*/ 400 w 2556"/>
              <a:gd name="T31" fmla="*/ 546 h 2114"/>
              <a:gd name="T32" fmla="*/ 568 w 2556"/>
              <a:gd name="T33" fmla="*/ 386 h 2114"/>
              <a:gd name="T34" fmla="*/ 794 w 2556"/>
              <a:gd name="T35" fmla="*/ 310 h 2114"/>
              <a:gd name="T36" fmla="*/ 1010 w 2556"/>
              <a:gd name="T37" fmla="*/ 332 h 2114"/>
              <a:gd name="T38" fmla="*/ 1214 w 2556"/>
              <a:gd name="T39" fmla="*/ 448 h 2114"/>
              <a:gd name="T40" fmla="*/ 1348 w 2556"/>
              <a:gd name="T41" fmla="*/ 638 h 2114"/>
              <a:gd name="T42" fmla="*/ 1392 w 2556"/>
              <a:gd name="T43" fmla="*/ 850 h 2114"/>
              <a:gd name="T44" fmla="*/ 1338 w 2556"/>
              <a:gd name="T45" fmla="*/ 1084 h 2114"/>
              <a:gd name="T46" fmla="*/ 1194 w 2556"/>
              <a:gd name="T47" fmla="*/ 1268 h 2114"/>
              <a:gd name="T48" fmla="*/ 984 w 2556"/>
              <a:gd name="T49" fmla="*/ 1374 h 2114"/>
              <a:gd name="T50" fmla="*/ 808 w 2556"/>
              <a:gd name="T51" fmla="*/ 442 h 2114"/>
              <a:gd name="T52" fmla="*/ 510 w 2556"/>
              <a:gd name="T53" fmla="*/ 620 h 2114"/>
              <a:gd name="T54" fmla="*/ 448 w 2556"/>
              <a:gd name="T55" fmla="*/ 932 h 2114"/>
              <a:gd name="T56" fmla="*/ 654 w 2556"/>
              <a:gd name="T57" fmla="*/ 1210 h 2114"/>
              <a:gd name="T58" fmla="*/ 972 w 2556"/>
              <a:gd name="T59" fmla="*/ 1242 h 2114"/>
              <a:gd name="T60" fmla="*/ 1228 w 2556"/>
              <a:gd name="T61" fmla="*/ 1010 h 2114"/>
              <a:gd name="T62" fmla="*/ 1228 w 2556"/>
              <a:gd name="T63" fmla="*/ 690 h 2114"/>
              <a:gd name="T64" fmla="*/ 972 w 2556"/>
              <a:gd name="T65" fmla="*/ 458 h 2114"/>
              <a:gd name="T66" fmla="*/ 796 w 2556"/>
              <a:gd name="T67" fmla="*/ 1020 h 2114"/>
              <a:gd name="T68" fmla="*/ 686 w 2556"/>
              <a:gd name="T69" fmla="*/ 918 h 2114"/>
              <a:gd name="T70" fmla="*/ 686 w 2556"/>
              <a:gd name="T71" fmla="*/ 780 h 2114"/>
              <a:gd name="T72" fmla="*/ 796 w 2556"/>
              <a:gd name="T73" fmla="*/ 680 h 2114"/>
              <a:gd name="T74" fmla="*/ 934 w 2556"/>
              <a:gd name="T75" fmla="*/ 694 h 2114"/>
              <a:gd name="T76" fmla="*/ 1024 w 2556"/>
              <a:gd name="T77" fmla="*/ 814 h 2114"/>
              <a:gd name="T78" fmla="*/ 996 w 2556"/>
              <a:gd name="T79" fmla="*/ 948 h 2114"/>
              <a:gd name="T80" fmla="*/ 868 w 2556"/>
              <a:gd name="T81" fmla="*/ 1026 h 2114"/>
              <a:gd name="T82" fmla="*/ 2368 w 2556"/>
              <a:gd name="T83" fmla="*/ 1376 h 2114"/>
              <a:gd name="T84" fmla="*/ 2060 w 2556"/>
              <a:gd name="T85" fmla="*/ 1196 h 2114"/>
              <a:gd name="T86" fmla="*/ 1874 w 2556"/>
              <a:gd name="T87" fmla="*/ 1230 h 2114"/>
              <a:gd name="T88" fmla="*/ 1652 w 2556"/>
              <a:gd name="T89" fmla="*/ 1482 h 2114"/>
              <a:gd name="T90" fmla="*/ 1700 w 2556"/>
              <a:gd name="T91" fmla="*/ 1816 h 2114"/>
              <a:gd name="T92" fmla="*/ 2008 w 2556"/>
              <a:gd name="T93" fmla="*/ 1996 h 2114"/>
              <a:gd name="T94" fmla="*/ 2194 w 2556"/>
              <a:gd name="T95" fmla="*/ 1962 h 2114"/>
              <a:gd name="T96" fmla="*/ 2418 w 2556"/>
              <a:gd name="T97" fmla="*/ 1710 h 2114"/>
              <a:gd name="T98" fmla="*/ 2056 w 2556"/>
              <a:gd name="T99" fmla="*/ 1752 h 2114"/>
              <a:gd name="T100" fmla="*/ 1928 w 2556"/>
              <a:gd name="T101" fmla="*/ 1712 h 2114"/>
              <a:gd name="T102" fmla="*/ 1878 w 2556"/>
              <a:gd name="T103" fmla="*/ 1602 h 2114"/>
              <a:gd name="T104" fmla="*/ 1928 w 2556"/>
              <a:gd name="T105" fmla="*/ 1480 h 2114"/>
              <a:gd name="T106" fmla="*/ 2044 w 2556"/>
              <a:gd name="T107" fmla="*/ 1440 h 2114"/>
              <a:gd name="T108" fmla="*/ 2160 w 2556"/>
              <a:gd name="T109" fmla="*/ 1502 h 2114"/>
              <a:gd name="T110" fmla="*/ 2190 w 2556"/>
              <a:gd name="T111" fmla="*/ 1620 h 2114"/>
              <a:gd name="T112" fmla="*/ 2114 w 2556"/>
              <a:gd name="T113" fmla="*/ 17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56" h="2114">
                <a:moveTo>
                  <a:pt x="1700" y="980"/>
                </a:moveTo>
                <a:lnTo>
                  <a:pt x="1700" y="718"/>
                </a:lnTo>
                <a:lnTo>
                  <a:pt x="1530" y="718"/>
                </a:lnTo>
                <a:lnTo>
                  <a:pt x="1530" y="718"/>
                </a:lnTo>
                <a:lnTo>
                  <a:pt x="1522" y="684"/>
                </a:lnTo>
                <a:lnTo>
                  <a:pt x="1514" y="650"/>
                </a:lnTo>
                <a:lnTo>
                  <a:pt x="1502" y="616"/>
                </a:lnTo>
                <a:lnTo>
                  <a:pt x="1490" y="582"/>
                </a:lnTo>
                <a:lnTo>
                  <a:pt x="1476" y="552"/>
                </a:lnTo>
                <a:lnTo>
                  <a:pt x="1460" y="520"/>
                </a:lnTo>
                <a:lnTo>
                  <a:pt x="1442" y="490"/>
                </a:lnTo>
                <a:lnTo>
                  <a:pt x="1424" y="460"/>
                </a:lnTo>
                <a:lnTo>
                  <a:pt x="1544" y="342"/>
                </a:lnTo>
                <a:lnTo>
                  <a:pt x="1358" y="156"/>
                </a:lnTo>
                <a:lnTo>
                  <a:pt x="1238" y="276"/>
                </a:lnTo>
                <a:lnTo>
                  <a:pt x="1238" y="276"/>
                </a:lnTo>
                <a:lnTo>
                  <a:pt x="1210" y="256"/>
                </a:lnTo>
                <a:lnTo>
                  <a:pt x="1180" y="240"/>
                </a:lnTo>
                <a:lnTo>
                  <a:pt x="1148" y="224"/>
                </a:lnTo>
                <a:lnTo>
                  <a:pt x="1116" y="210"/>
                </a:lnTo>
                <a:lnTo>
                  <a:pt x="1084" y="196"/>
                </a:lnTo>
                <a:lnTo>
                  <a:pt x="1050" y="186"/>
                </a:lnTo>
                <a:lnTo>
                  <a:pt x="1016" y="176"/>
                </a:lnTo>
                <a:lnTo>
                  <a:pt x="980" y="168"/>
                </a:lnTo>
                <a:lnTo>
                  <a:pt x="980" y="0"/>
                </a:lnTo>
                <a:lnTo>
                  <a:pt x="718" y="0"/>
                </a:lnTo>
                <a:lnTo>
                  <a:pt x="718" y="168"/>
                </a:lnTo>
                <a:lnTo>
                  <a:pt x="718" y="168"/>
                </a:lnTo>
                <a:lnTo>
                  <a:pt x="684" y="176"/>
                </a:lnTo>
                <a:lnTo>
                  <a:pt x="648" y="186"/>
                </a:lnTo>
                <a:lnTo>
                  <a:pt x="616" y="196"/>
                </a:lnTo>
                <a:lnTo>
                  <a:pt x="582" y="210"/>
                </a:lnTo>
                <a:lnTo>
                  <a:pt x="550" y="224"/>
                </a:lnTo>
                <a:lnTo>
                  <a:pt x="520" y="240"/>
                </a:lnTo>
                <a:lnTo>
                  <a:pt x="490" y="256"/>
                </a:lnTo>
                <a:lnTo>
                  <a:pt x="460" y="276"/>
                </a:lnTo>
                <a:lnTo>
                  <a:pt x="342" y="156"/>
                </a:lnTo>
                <a:lnTo>
                  <a:pt x="156" y="342"/>
                </a:lnTo>
                <a:lnTo>
                  <a:pt x="274" y="460"/>
                </a:lnTo>
                <a:lnTo>
                  <a:pt x="274" y="460"/>
                </a:lnTo>
                <a:lnTo>
                  <a:pt x="256" y="490"/>
                </a:lnTo>
                <a:lnTo>
                  <a:pt x="238" y="520"/>
                </a:lnTo>
                <a:lnTo>
                  <a:pt x="224" y="552"/>
                </a:lnTo>
                <a:lnTo>
                  <a:pt x="210" y="582"/>
                </a:lnTo>
                <a:lnTo>
                  <a:pt x="196" y="616"/>
                </a:lnTo>
                <a:lnTo>
                  <a:pt x="186" y="650"/>
                </a:lnTo>
                <a:lnTo>
                  <a:pt x="176" y="684"/>
                </a:lnTo>
                <a:lnTo>
                  <a:pt x="168" y="718"/>
                </a:lnTo>
                <a:lnTo>
                  <a:pt x="0" y="718"/>
                </a:lnTo>
                <a:lnTo>
                  <a:pt x="0" y="980"/>
                </a:lnTo>
                <a:lnTo>
                  <a:pt x="168" y="980"/>
                </a:lnTo>
                <a:lnTo>
                  <a:pt x="168" y="980"/>
                </a:lnTo>
                <a:lnTo>
                  <a:pt x="176" y="1016"/>
                </a:lnTo>
                <a:lnTo>
                  <a:pt x="186" y="1050"/>
                </a:lnTo>
                <a:lnTo>
                  <a:pt x="196" y="1084"/>
                </a:lnTo>
                <a:lnTo>
                  <a:pt x="210" y="1116"/>
                </a:lnTo>
                <a:lnTo>
                  <a:pt x="224" y="1148"/>
                </a:lnTo>
                <a:lnTo>
                  <a:pt x="240" y="1180"/>
                </a:lnTo>
                <a:lnTo>
                  <a:pt x="256" y="1210"/>
                </a:lnTo>
                <a:lnTo>
                  <a:pt x="274" y="1238"/>
                </a:lnTo>
                <a:lnTo>
                  <a:pt x="156" y="1358"/>
                </a:lnTo>
                <a:lnTo>
                  <a:pt x="342" y="1544"/>
                </a:lnTo>
                <a:lnTo>
                  <a:pt x="460" y="1424"/>
                </a:lnTo>
                <a:lnTo>
                  <a:pt x="460" y="1424"/>
                </a:lnTo>
                <a:lnTo>
                  <a:pt x="490" y="1442"/>
                </a:lnTo>
                <a:lnTo>
                  <a:pt x="520" y="1460"/>
                </a:lnTo>
                <a:lnTo>
                  <a:pt x="550" y="1476"/>
                </a:lnTo>
                <a:lnTo>
                  <a:pt x="582" y="1490"/>
                </a:lnTo>
                <a:lnTo>
                  <a:pt x="616" y="1502"/>
                </a:lnTo>
                <a:lnTo>
                  <a:pt x="648" y="1514"/>
                </a:lnTo>
                <a:lnTo>
                  <a:pt x="684" y="1524"/>
                </a:lnTo>
                <a:lnTo>
                  <a:pt x="718" y="1530"/>
                </a:lnTo>
                <a:lnTo>
                  <a:pt x="718" y="1700"/>
                </a:lnTo>
                <a:lnTo>
                  <a:pt x="980" y="1700"/>
                </a:lnTo>
                <a:lnTo>
                  <a:pt x="980" y="1530"/>
                </a:lnTo>
                <a:lnTo>
                  <a:pt x="980" y="1530"/>
                </a:lnTo>
                <a:lnTo>
                  <a:pt x="1016" y="1524"/>
                </a:lnTo>
                <a:lnTo>
                  <a:pt x="1050" y="1514"/>
                </a:lnTo>
                <a:lnTo>
                  <a:pt x="1084" y="1502"/>
                </a:lnTo>
                <a:lnTo>
                  <a:pt x="1116" y="1490"/>
                </a:lnTo>
                <a:lnTo>
                  <a:pt x="1148" y="1476"/>
                </a:lnTo>
                <a:lnTo>
                  <a:pt x="1178" y="1460"/>
                </a:lnTo>
                <a:lnTo>
                  <a:pt x="1210" y="1442"/>
                </a:lnTo>
                <a:lnTo>
                  <a:pt x="1238" y="1424"/>
                </a:lnTo>
                <a:lnTo>
                  <a:pt x="1358" y="1544"/>
                </a:lnTo>
                <a:lnTo>
                  <a:pt x="1544" y="1358"/>
                </a:lnTo>
                <a:lnTo>
                  <a:pt x="1424" y="1238"/>
                </a:lnTo>
                <a:lnTo>
                  <a:pt x="1424" y="1238"/>
                </a:lnTo>
                <a:lnTo>
                  <a:pt x="1442" y="1210"/>
                </a:lnTo>
                <a:lnTo>
                  <a:pt x="1460" y="1180"/>
                </a:lnTo>
                <a:lnTo>
                  <a:pt x="1476" y="1148"/>
                </a:lnTo>
                <a:lnTo>
                  <a:pt x="1490" y="1116"/>
                </a:lnTo>
                <a:lnTo>
                  <a:pt x="1502" y="1084"/>
                </a:lnTo>
                <a:lnTo>
                  <a:pt x="1514" y="1050"/>
                </a:lnTo>
                <a:lnTo>
                  <a:pt x="1522" y="1016"/>
                </a:lnTo>
                <a:lnTo>
                  <a:pt x="1530" y="980"/>
                </a:lnTo>
                <a:lnTo>
                  <a:pt x="1700" y="980"/>
                </a:lnTo>
                <a:close/>
                <a:moveTo>
                  <a:pt x="850" y="1392"/>
                </a:moveTo>
                <a:lnTo>
                  <a:pt x="850" y="1392"/>
                </a:lnTo>
                <a:lnTo>
                  <a:pt x="822" y="1392"/>
                </a:lnTo>
                <a:lnTo>
                  <a:pt x="794" y="1390"/>
                </a:lnTo>
                <a:lnTo>
                  <a:pt x="766" y="1386"/>
                </a:lnTo>
                <a:lnTo>
                  <a:pt x="740" y="1380"/>
                </a:lnTo>
                <a:lnTo>
                  <a:pt x="714" y="1374"/>
                </a:lnTo>
                <a:lnTo>
                  <a:pt x="688" y="1368"/>
                </a:lnTo>
                <a:lnTo>
                  <a:pt x="664" y="1360"/>
                </a:lnTo>
                <a:lnTo>
                  <a:pt x="638" y="1350"/>
                </a:lnTo>
                <a:lnTo>
                  <a:pt x="614" y="1338"/>
                </a:lnTo>
                <a:lnTo>
                  <a:pt x="592" y="1326"/>
                </a:lnTo>
                <a:lnTo>
                  <a:pt x="568" y="1314"/>
                </a:lnTo>
                <a:lnTo>
                  <a:pt x="546" y="1300"/>
                </a:lnTo>
                <a:lnTo>
                  <a:pt x="526" y="1284"/>
                </a:lnTo>
                <a:lnTo>
                  <a:pt x="504" y="1268"/>
                </a:lnTo>
                <a:lnTo>
                  <a:pt x="486" y="1250"/>
                </a:lnTo>
                <a:lnTo>
                  <a:pt x="466" y="1232"/>
                </a:lnTo>
                <a:lnTo>
                  <a:pt x="448" y="1214"/>
                </a:lnTo>
                <a:lnTo>
                  <a:pt x="432" y="1194"/>
                </a:lnTo>
                <a:lnTo>
                  <a:pt x="416" y="1174"/>
                </a:lnTo>
                <a:lnTo>
                  <a:pt x="400" y="1152"/>
                </a:lnTo>
                <a:lnTo>
                  <a:pt x="386" y="1130"/>
                </a:lnTo>
                <a:lnTo>
                  <a:pt x="372" y="1108"/>
                </a:lnTo>
                <a:lnTo>
                  <a:pt x="360" y="1084"/>
                </a:lnTo>
                <a:lnTo>
                  <a:pt x="350" y="1060"/>
                </a:lnTo>
                <a:lnTo>
                  <a:pt x="340" y="1036"/>
                </a:lnTo>
                <a:lnTo>
                  <a:pt x="332" y="1010"/>
                </a:lnTo>
                <a:lnTo>
                  <a:pt x="324" y="986"/>
                </a:lnTo>
                <a:lnTo>
                  <a:pt x="318" y="958"/>
                </a:lnTo>
                <a:lnTo>
                  <a:pt x="314" y="932"/>
                </a:lnTo>
                <a:lnTo>
                  <a:pt x="310" y="906"/>
                </a:lnTo>
                <a:lnTo>
                  <a:pt x="308" y="878"/>
                </a:lnTo>
                <a:lnTo>
                  <a:pt x="308" y="850"/>
                </a:lnTo>
                <a:lnTo>
                  <a:pt x="308" y="850"/>
                </a:lnTo>
                <a:lnTo>
                  <a:pt x="308" y="822"/>
                </a:lnTo>
                <a:lnTo>
                  <a:pt x="310" y="794"/>
                </a:lnTo>
                <a:lnTo>
                  <a:pt x="314" y="768"/>
                </a:lnTo>
                <a:lnTo>
                  <a:pt x="318" y="740"/>
                </a:lnTo>
                <a:lnTo>
                  <a:pt x="324" y="714"/>
                </a:lnTo>
                <a:lnTo>
                  <a:pt x="332" y="688"/>
                </a:lnTo>
                <a:lnTo>
                  <a:pt x="340" y="664"/>
                </a:lnTo>
                <a:lnTo>
                  <a:pt x="350" y="638"/>
                </a:lnTo>
                <a:lnTo>
                  <a:pt x="360" y="614"/>
                </a:lnTo>
                <a:lnTo>
                  <a:pt x="372" y="592"/>
                </a:lnTo>
                <a:lnTo>
                  <a:pt x="386" y="568"/>
                </a:lnTo>
                <a:lnTo>
                  <a:pt x="400" y="546"/>
                </a:lnTo>
                <a:lnTo>
                  <a:pt x="416" y="526"/>
                </a:lnTo>
                <a:lnTo>
                  <a:pt x="432" y="504"/>
                </a:lnTo>
                <a:lnTo>
                  <a:pt x="448" y="486"/>
                </a:lnTo>
                <a:lnTo>
                  <a:pt x="466" y="466"/>
                </a:lnTo>
                <a:lnTo>
                  <a:pt x="486" y="448"/>
                </a:lnTo>
                <a:lnTo>
                  <a:pt x="504" y="432"/>
                </a:lnTo>
                <a:lnTo>
                  <a:pt x="526" y="416"/>
                </a:lnTo>
                <a:lnTo>
                  <a:pt x="546" y="400"/>
                </a:lnTo>
                <a:lnTo>
                  <a:pt x="568" y="386"/>
                </a:lnTo>
                <a:lnTo>
                  <a:pt x="592" y="372"/>
                </a:lnTo>
                <a:lnTo>
                  <a:pt x="614" y="360"/>
                </a:lnTo>
                <a:lnTo>
                  <a:pt x="638" y="350"/>
                </a:lnTo>
                <a:lnTo>
                  <a:pt x="664" y="340"/>
                </a:lnTo>
                <a:lnTo>
                  <a:pt x="688" y="332"/>
                </a:lnTo>
                <a:lnTo>
                  <a:pt x="714" y="324"/>
                </a:lnTo>
                <a:lnTo>
                  <a:pt x="740" y="318"/>
                </a:lnTo>
                <a:lnTo>
                  <a:pt x="766" y="314"/>
                </a:lnTo>
                <a:lnTo>
                  <a:pt x="794" y="310"/>
                </a:lnTo>
                <a:lnTo>
                  <a:pt x="822" y="308"/>
                </a:lnTo>
                <a:lnTo>
                  <a:pt x="850" y="308"/>
                </a:lnTo>
                <a:lnTo>
                  <a:pt x="850" y="308"/>
                </a:lnTo>
                <a:lnTo>
                  <a:pt x="878" y="308"/>
                </a:lnTo>
                <a:lnTo>
                  <a:pt x="904" y="310"/>
                </a:lnTo>
                <a:lnTo>
                  <a:pt x="932" y="314"/>
                </a:lnTo>
                <a:lnTo>
                  <a:pt x="958" y="318"/>
                </a:lnTo>
                <a:lnTo>
                  <a:pt x="984" y="324"/>
                </a:lnTo>
                <a:lnTo>
                  <a:pt x="1010" y="332"/>
                </a:lnTo>
                <a:lnTo>
                  <a:pt x="1036" y="340"/>
                </a:lnTo>
                <a:lnTo>
                  <a:pt x="1060" y="350"/>
                </a:lnTo>
                <a:lnTo>
                  <a:pt x="1084" y="360"/>
                </a:lnTo>
                <a:lnTo>
                  <a:pt x="1108" y="372"/>
                </a:lnTo>
                <a:lnTo>
                  <a:pt x="1130" y="386"/>
                </a:lnTo>
                <a:lnTo>
                  <a:pt x="1152" y="400"/>
                </a:lnTo>
                <a:lnTo>
                  <a:pt x="1174" y="416"/>
                </a:lnTo>
                <a:lnTo>
                  <a:pt x="1194" y="432"/>
                </a:lnTo>
                <a:lnTo>
                  <a:pt x="1214" y="448"/>
                </a:lnTo>
                <a:lnTo>
                  <a:pt x="1232" y="466"/>
                </a:lnTo>
                <a:lnTo>
                  <a:pt x="1250" y="486"/>
                </a:lnTo>
                <a:lnTo>
                  <a:pt x="1268" y="504"/>
                </a:lnTo>
                <a:lnTo>
                  <a:pt x="1284" y="526"/>
                </a:lnTo>
                <a:lnTo>
                  <a:pt x="1298" y="546"/>
                </a:lnTo>
                <a:lnTo>
                  <a:pt x="1314" y="568"/>
                </a:lnTo>
                <a:lnTo>
                  <a:pt x="1326" y="592"/>
                </a:lnTo>
                <a:lnTo>
                  <a:pt x="1338" y="614"/>
                </a:lnTo>
                <a:lnTo>
                  <a:pt x="1348" y="638"/>
                </a:lnTo>
                <a:lnTo>
                  <a:pt x="1358" y="664"/>
                </a:lnTo>
                <a:lnTo>
                  <a:pt x="1368" y="688"/>
                </a:lnTo>
                <a:lnTo>
                  <a:pt x="1374" y="714"/>
                </a:lnTo>
                <a:lnTo>
                  <a:pt x="1380" y="740"/>
                </a:lnTo>
                <a:lnTo>
                  <a:pt x="1386" y="768"/>
                </a:lnTo>
                <a:lnTo>
                  <a:pt x="1388" y="794"/>
                </a:lnTo>
                <a:lnTo>
                  <a:pt x="1390" y="822"/>
                </a:lnTo>
                <a:lnTo>
                  <a:pt x="1392" y="850"/>
                </a:lnTo>
                <a:lnTo>
                  <a:pt x="1392" y="850"/>
                </a:lnTo>
                <a:lnTo>
                  <a:pt x="1390" y="878"/>
                </a:lnTo>
                <a:lnTo>
                  <a:pt x="1388" y="906"/>
                </a:lnTo>
                <a:lnTo>
                  <a:pt x="1386" y="932"/>
                </a:lnTo>
                <a:lnTo>
                  <a:pt x="1380" y="958"/>
                </a:lnTo>
                <a:lnTo>
                  <a:pt x="1374" y="986"/>
                </a:lnTo>
                <a:lnTo>
                  <a:pt x="1368" y="1010"/>
                </a:lnTo>
                <a:lnTo>
                  <a:pt x="1358" y="1036"/>
                </a:lnTo>
                <a:lnTo>
                  <a:pt x="1348" y="1060"/>
                </a:lnTo>
                <a:lnTo>
                  <a:pt x="1338" y="1084"/>
                </a:lnTo>
                <a:lnTo>
                  <a:pt x="1326" y="1108"/>
                </a:lnTo>
                <a:lnTo>
                  <a:pt x="1314" y="1130"/>
                </a:lnTo>
                <a:lnTo>
                  <a:pt x="1298" y="1152"/>
                </a:lnTo>
                <a:lnTo>
                  <a:pt x="1284" y="1174"/>
                </a:lnTo>
                <a:lnTo>
                  <a:pt x="1268" y="1194"/>
                </a:lnTo>
                <a:lnTo>
                  <a:pt x="1250" y="1214"/>
                </a:lnTo>
                <a:lnTo>
                  <a:pt x="1232" y="1232"/>
                </a:lnTo>
                <a:lnTo>
                  <a:pt x="1214" y="1250"/>
                </a:lnTo>
                <a:lnTo>
                  <a:pt x="1194" y="1268"/>
                </a:lnTo>
                <a:lnTo>
                  <a:pt x="1174" y="1284"/>
                </a:lnTo>
                <a:lnTo>
                  <a:pt x="1152" y="1300"/>
                </a:lnTo>
                <a:lnTo>
                  <a:pt x="1130" y="1314"/>
                </a:lnTo>
                <a:lnTo>
                  <a:pt x="1108" y="1326"/>
                </a:lnTo>
                <a:lnTo>
                  <a:pt x="1084" y="1338"/>
                </a:lnTo>
                <a:lnTo>
                  <a:pt x="1060" y="1350"/>
                </a:lnTo>
                <a:lnTo>
                  <a:pt x="1036" y="1360"/>
                </a:lnTo>
                <a:lnTo>
                  <a:pt x="1010" y="1368"/>
                </a:lnTo>
                <a:lnTo>
                  <a:pt x="984" y="1374"/>
                </a:lnTo>
                <a:lnTo>
                  <a:pt x="958" y="1380"/>
                </a:lnTo>
                <a:lnTo>
                  <a:pt x="932" y="1386"/>
                </a:lnTo>
                <a:lnTo>
                  <a:pt x="904" y="1390"/>
                </a:lnTo>
                <a:lnTo>
                  <a:pt x="878" y="1392"/>
                </a:lnTo>
                <a:lnTo>
                  <a:pt x="850" y="1392"/>
                </a:lnTo>
                <a:lnTo>
                  <a:pt x="850" y="1392"/>
                </a:lnTo>
                <a:close/>
                <a:moveTo>
                  <a:pt x="850" y="440"/>
                </a:moveTo>
                <a:lnTo>
                  <a:pt x="850" y="440"/>
                </a:lnTo>
                <a:lnTo>
                  <a:pt x="808" y="442"/>
                </a:lnTo>
                <a:lnTo>
                  <a:pt x="766" y="448"/>
                </a:lnTo>
                <a:lnTo>
                  <a:pt x="728" y="458"/>
                </a:lnTo>
                <a:lnTo>
                  <a:pt x="690" y="472"/>
                </a:lnTo>
                <a:lnTo>
                  <a:pt x="654" y="488"/>
                </a:lnTo>
                <a:lnTo>
                  <a:pt x="620" y="510"/>
                </a:lnTo>
                <a:lnTo>
                  <a:pt x="588" y="534"/>
                </a:lnTo>
                <a:lnTo>
                  <a:pt x="560" y="560"/>
                </a:lnTo>
                <a:lnTo>
                  <a:pt x="532" y="588"/>
                </a:lnTo>
                <a:lnTo>
                  <a:pt x="510" y="620"/>
                </a:lnTo>
                <a:lnTo>
                  <a:pt x="488" y="654"/>
                </a:lnTo>
                <a:lnTo>
                  <a:pt x="472" y="690"/>
                </a:lnTo>
                <a:lnTo>
                  <a:pt x="458" y="728"/>
                </a:lnTo>
                <a:lnTo>
                  <a:pt x="448" y="768"/>
                </a:lnTo>
                <a:lnTo>
                  <a:pt x="442" y="808"/>
                </a:lnTo>
                <a:lnTo>
                  <a:pt x="440" y="850"/>
                </a:lnTo>
                <a:lnTo>
                  <a:pt x="440" y="850"/>
                </a:lnTo>
                <a:lnTo>
                  <a:pt x="442" y="892"/>
                </a:lnTo>
                <a:lnTo>
                  <a:pt x="448" y="932"/>
                </a:lnTo>
                <a:lnTo>
                  <a:pt x="458" y="972"/>
                </a:lnTo>
                <a:lnTo>
                  <a:pt x="472" y="1010"/>
                </a:lnTo>
                <a:lnTo>
                  <a:pt x="488" y="1046"/>
                </a:lnTo>
                <a:lnTo>
                  <a:pt x="510" y="1080"/>
                </a:lnTo>
                <a:lnTo>
                  <a:pt x="532" y="1110"/>
                </a:lnTo>
                <a:lnTo>
                  <a:pt x="560" y="1140"/>
                </a:lnTo>
                <a:lnTo>
                  <a:pt x="588" y="1166"/>
                </a:lnTo>
                <a:lnTo>
                  <a:pt x="620" y="1190"/>
                </a:lnTo>
                <a:lnTo>
                  <a:pt x="654" y="1210"/>
                </a:lnTo>
                <a:lnTo>
                  <a:pt x="690" y="1228"/>
                </a:lnTo>
                <a:lnTo>
                  <a:pt x="728" y="1242"/>
                </a:lnTo>
                <a:lnTo>
                  <a:pt x="766" y="1252"/>
                </a:lnTo>
                <a:lnTo>
                  <a:pt x="808" y="1258"/>
                </a:lnTo>
                <a:lnTo>
                  <a:pt x="850" y="1260"/>
                </a:lnTo>
                <a:lnTo>
                  <a:pt x="850" y="1260"/>
                </a:lnTo>
                <a:lnTo>
                  <a:pt x="892" y="1258"/>
                </a:lnTo>
                <a:lnTo>
                  <a:pt x="932" y="1252"/>
                </a:lnTo>
                <a:lnTo>
                  <a:pt x="972" y="1242"/>
                </a:lnTo>
                <a:lnTo>
                  <a:pt x="1010" y="1228"/>
                </a:lnTo>
                <a:lnTo>
                  <a:pt x="1044" y="1210"/>
                </a:lnTo>
                <a:lnTo>
                  <a:pt x="1078" y="1190"/>
                </a:lnTo>
                <a:lnTo>
                  <a:pt x="1110" y="1166"/>
                </a:lnTo>
                <a:lnTo>
                  <a:pt x="1140" y="1140"/>
                </a:lnTo>
                <a:lnTo>
                  <a:pt x="1166" y="1110"/>
                </a:lnTo>
                <a:lnTo>
                  <a:pt x="1190" y="1080"/>
                </a:lnTo>
                <a:lnTo>
                  <a:pt x="1210" y="1046"/>
                </a:lnTo>
                <a:lnTo>
                  <a:pt x="1228" y="1010"/>
                </a:lnTo>
                <a:lnTo>
                  <a:pt x="1242" y="972"/>
                </a:lnTo>
                <a:lnTo>
                  <a:pt x="1252" y="932"/>
                </a:lnTo>
                <a:lnTo>
                  <a:pt x="1258" y="892"/>
                </a:lnTo>
                <a:lnTo>
                  <a:pt x="1260" y="850"/>
                </a:lnTo>
                <a:lnTo>
                  <a:pt x="1260" y="850"/>
                </a:lnTo>
                <a:lnTo>
                  <a:pt x="1258" y="808"/>
                </a:lnTo>
                <a:lnTo>
                  <a:pt x="1252" y="768"/>
                </a:lnTo>
                <a:lnTo>
                  <a:pt x="1242" y="728"/>
                </a:lnTo>
                <a:lnTo>
                  <a:pt x="1228" y="690"/>
                </a:lnTo>
                <a:lnTo>
                  <a:pt x="1210" y="654"/>
                </a:lnTo>
                <a:lnTo>
                  <a:pt x="1190" y="620"/>
                </a:lnTo>
                <a:lnTo>
                  <a:pt x="1166" y="588"/>
                </a:lnTo>
                <a:lnTo>
                  <a:pt x="1140" y="560"/>
                </a:lnTo>
                <a:lnTo>
                  <a:pt x="1110" y="534"/>
                </a:lnTo>
                <a:lnTo>
                  <a:pt x="1078" y="510"/>
                </a:lnTo>
                <a:lnTo>
                  <a:pt x="1044" y="488"/>
                </a:lnTo>
                <a:lnTo>
                  <a:pt x="1010" y="472"/>
                </a:lnTo>
                <a:lnTo>
                  <a:pt x="972" y="458"/>
                </a:lnTo>
                <a:lnTo>
                  <a:pt x="932" y="448"/>
                </a:lnTo>
                <a:lnTo>
                  <a:pt x="892" y="442"/>
                </a:lnTo>
                <a:lnTo>
                  <a:pt x="850" y="440"/>
                </a:lnTo>
                <a:lnTo>
                  <a:pt x="850" y="440"/>
                </a:lnTo>
                <a:close/>
                <a:moveTo>
                  <a:pt x="850" y="1028"/>
                </a:moveTo>
                <a:lnTo>
                  <a:pt x="850" y="1028"/>
                </a:lnTo>
                <a:lnTo>
                  <a:pt x="832" y="1026"/>
                </a:lnTo>
                <a:lnTo>
                  <a:pt x="814" y="1024"/>
                </a:lnTo>
                <a:lnTo>
                  <a:pt x="796" y="1020"/>
                </a:lnTo>
                <a:lnTo>
                  <a:pt x="780" y="1014"/>
                </a:lnTo>
                <a:lnTo>
                  <a:pt x="764" y="1006"/>
                </a:lnTo>
                <a:lnTo>
                  <a:pt x="750" y="996"/>
                </a:lnTo>
                <a:lnTo>
                  <a:pt x="736" y="986"/>
                </a:lnTo>
                <a:lnTo>
                  <a:pt x="724" y="976"/>
                </a:lnTo>
                <a:lnTo>
                  <a:pt x="712" y="962"/>
                </a:lnTo>
                <a:lnTo>
                  <a:pt x="702" y="948"/>
                </a:lnTo>
                <a:lnTo>
                  <a:pt x="694" y="934"/>
                </a:lnTo>
                <a:lnTo>
                  <a:pt x="686" y="918"/>
                </a:lnTo>
                <a:lnTo>
                  <a:pt x="680" y="902"/>
                </a:lnTo>
                <a:lnTo>
                  <a:pt x="676" y="886"/>
                </a:lnTo>
                <a:lnTo>
                  <a:pt x="672" y="868"/>
                </a:lnTo>
                <a:lnTo>
                  <a:pt x="672" y="850"/>
                </a:lnTo>
                <a:lnTo>
                  <a:pt x="672" y="850"/>
                </a:lnTo>
                <a:lnTo>
                  <a:pt x="672" y="832"/>
                </a:lnTo>
                <a:lnTo>
                  <a:pt x="676" y="814"/>
                </a:lnTo>
                <a:lnTo>
                  <a:pt x="680" y="796"/>
                </a:lnTo>
                <a:lnTo>
                  <a:pt x="686" y="780"/>
                </a:lnTo>
                <a:lnTo>
                  <a:pt x="694" y="766"/>
                </a:lnTo>
                <a:lnTo>
                  <a:pt x="702" y="750"/>
                </a:lnTo>
                <a:lnTo>
                  <a:pt x="712" y="736"/>
                </a:lnTo>
                <a:lnTo>
                  <a:pt x="724" y="724"/>
                </a:lnTo>
                <a:lnTo>
                  <a:pt x="736" y="712"/>
                </a:lnTo>
                <a:lnTo>
                  <a:pt x="750" y="702"/>
                </a:lnTo>
                <a:lnTo>
                  <a:pt x="764" y="694"/>
                </a:lnTo>
                <a:lnTo>
                  <a:pt x="780" y="686"/>
                </a:lnTo>
                <a:lnTo>
                  <a:pt x="796" y="680"/>
                </a:lnTo>
                <a:lnTo>
                  <a:pt x="814" y="676"/>
                </a:lnTo>
                <a:lnTo>
                  <a:pt x="832" y="674"/>
                </a:lnTo>
                <a:lnTo>
                  <a:pt x="850" y="672"/>
                </a:lnTo>
                <a:lnTo>
                  <a:pt x="850" y="672"/>
                </a:lnTo>
                <a:lnTo>
                  <a:pt x="868" y="674"/>
                </a:lnTo>
                <a:lnTo>
                  <a:pt x="886" y="676"/>
                </a:lnTo>
                <a:lnTo>
                  <a:pt x="902" y="680"/>
                </a:lnTo>
                <a:lnTo>
                  <a:pt x="918" y="686"/>
                </a:lnTo>
                <a:lnTo>
                  <a:pt x="934" y="694"/>
                </a:lnTo>
                <a:lnTo>
                  <a:pt x="948" y="702"/>
                </a:lnTo>
                <a:lnTo>
                  <a:pt x="962" y="712"/>
                </a:lnTo>
                <a:lnTo>
                  <a:pt x="974" y="724"/>
                </a:lnTo>
                <a:lnTo>
                  <a:pt x="986" y="736"/>
                </a:lnTo>
                <a:lnTo>
                  <a:pt x="996" y="750"/>
                </a:lnTo>
                <a:lnTo>
                  <a:pt x="1006" y="766"/>
                </a:lnTo>
                <a:lnTo>
                  <a:pt x="1012" y="780"/>
                </a:lnTo>
                <a:lnTo>
                  <a:pt x="1018" y="796"/>
                </a:lnTo>
                <a:lnTo>
                  <a:pt x="1024" y="814"/>
                </a:lnTo>
                <a:lnTo>
                  <a:pt x="1026" y="832"/>
                </a:lnTo>
                <a:lnTo>
                  <a:pt x="1026" y="850"/>
                </a:lnTo>
                <a:lnTo>
                  <a:pt x="1026" y="850"/>
                </a:lnTo>
                <a:lnTo>
                  <a:pt x="1026" y="868"/>
                </a:lnTo>
                <a:lnTo>
                  <a:pt x="1024" y="886"/>
                </a:lnTo>
                <a:lnTo>
                  <a:pt x="1018" y="902"/>
                </a:lnTo>
                <a:lnTo>
                  <a:pt x="1012" y="918"/>
                </a:lnTo>
                <a:lnTo>
                  <a:pt x="1006" y="934"/>
                </a:lnTo>
                <a:lnTo>
                  <a:pt x="996" y="948"/>
                </a:lnTo>
                <a:lnTo>
                  <a:pt x="986" y="962"/>
                </a:lnTo>
                <a:lnTo>
                  <a:pt x="974" y="976"/>
                </a:lnTo>
                <a:lnTo>
                  <a:pt x="962" y="986"/>
                </a:lnTo>
                <a:lnTo>
                  <a:pt x="948" y="996"/>
                </a:lnTo>
                <a:lnTo>
                  <a:pt x="934" y="1006"/>
                </a:lnTo>
                <a:lnTo>
                  <a:pt x="918" y="1014"/>
                </a:lnTo>
                <a:lnTo>
                  <a:pt x="902" y="1020"/>
                </a:lnTo>
                <a:lnTo>
                  <a:pt x="886" y="1024"/>
                </a:lnTo>
                <a:lnTo>
                  <a:pt x="868" y="1026"/>
                </a:lnTo>
                <a:lnTo>
                  <a:pt x="850" y="1028"/>
                </a:lnTo>
                <a:lnTo>
                  <a:pt x="850" y="1028"/>
                </a:lnTo>
                <a:close/>
                <a:moveTo>
                  <a:pt x="2432" y="1640"/>
                </a:moveTo>
                <a:lnTo>
                  <a:pt x="2556" y="1618"/>
                </a:lnTo>
                <a:lnTo>
                  <a:pt x="2516" y="1398"/>
                </a:lnTo>
                <a:lnTo>
                  <a:pt x="2392" y="1418"/>
                </a:lnTo>
                <a:lnTo>
                  <a:pt x="2392" y="1418"/>
                </a:lnTo>
                <a:lnTo>
                  <a:pt x="2382" y="1398"/>
                </a:lnTo>
                <a:lnTo>
                  <a:pt x="2368" y="1376"/>
                </a:lnTo>
                <a:lnTo>
                  <a:pt x="2354" y="1356"/>
                </a:lnTo>
                <a:lnTo>
                  <a:pt x="2340" y="1338"/>
                </a:lnTo>
                <a:lnTo>
                  <a:pt x="2324" y="1320"/>
                </a:lnTo>
                <a:lnTo>
                  <a:pt x="2308" y="1304"/>
                </a:lnTo>
                <a:lnTo>
                  <a:pt x="2290" y="1288"/>
                </a:lnTo>
                <a:lnTo>
                  <a:pt x="2272" y="1274"/>
                </a:lnTo>
                <a:lnTo>
                  <a:pt x="2314" y="1156"/>
                </a:lnTo>
                <a:lnTo>
                  <a:pt x="2104" y="1078"/>
                </a:lnTo>
                <a:lnTo>
                  <a:pt x="2060" y="1196"/>
                </a:lnTo>
                <a:lnTo>
                  <a:pt x="2060" y="1196"/>
                </a:lnTo>
                <a:lnTo>
                  <a:pt x="2036" y="1196"/>
                </a:lnTo>
                <a:lnTo>
                  <a:pt x="2014" y="1196"/>
                </a:lnTo>
                <a:lnTo>
                  <a:pt x="1990" y="1198"/>
                </a:lnTo>
                <a:lnTo>
                  <a:pt x="1966" y="1202"/>
                </a:lnTo>
                <a:lnTo>
                  <a:pt x="1942" y="1206"/>
                </a:lnTo>
                <a:lnTo>
                  <a:pt x="1920" y="1212"/>
                </a:lnTo>
                <a:lnTo>
                  <a:pt x="1896" y="1220"/>
                </a:lnTo>
                <a:lnTo>
                  <a:pt x="1874" y="1230"/>
                </a:lnTo>
                <a:lnTo>
                  <a:pt x="1792" y="1134"/>
                </a:lnTo>
                <a:lnTo>
                  <a:pt x="1620" y="1278"/>
                </a:lnTo>
                <a:lnTo>
                  <a:pt x="1702" y="1374"/>
                </a:lnTo>
                <a:lnTo>
                  <a:pt x="1702" y="1374"/>
                </a:lnTo>
                <a:lnTo>
                  <a:pt x="1690" y="1394"/>
                </a:lnTo>
                <a:lnTo>
                  <a:pt x="1678" y="1416"/>
                </a:lnTo>
                <a:lnTo>
                  <a:pt x="1668" y="1438"/>
                </a:lnTo>
                <a:lnTo>
                  <a:pt x="1658" y="1460"/>
                </a:lnTo>
                <a:lnTo>
                  <a:pt x="1652" y="1482"/>
                </a:lnTo>
                <a:lnTo>
                  <a:pt x="1646" y="1504"/>
                </a:lnTo>
                <a:lnTo>
                  <a:pt x="1640" y="1528"/>
                </a:lnTo>
                <a:lnTo>
                  <a:pt x="1638" y="1552"/>
                </a:lnTo>
                <a:lnTo>
                  <a:pt x="1512" y="1574"/>
                </a:lnTo>
                <a:lnTo>
                  <a:pt x="1552" y="1794"/>
                </a:lnTo>
                <a:lnTo>
                  <a:pt x="1676" y="1774"/>
                </a:lnTo>
                <a:lnTo>
                  <a:pt x="1676" y="1774"/>
                </a:lnTo>
                <a:lnTo>
                  <a:pt x="1688" y="1794"/>
                </a:lnTo>
                <a:lnTo>
                  <a:pt x="1700" y="1816"/>
                </a:lnTo>
                <a:lnTo>
                  <a:pt x="1714" y="1836"/>
                </a:lnTo>
                <a:lnTo>
                  <a:pt x="1728" y="1854"/>
                </a:lnTo>
                <a:lnTo>
                  <a:pt x="1744" y="1872"/>
                </a:lnTo>
                <a:lnTo>
                  <a:pt x="1762" y="1888"/>
                </a:lnTo>
                <a:lnTo>
                  <a:pt x="1780" y="1904"/>
                </a:lnTo>
                <a:lnTo>
                  <a:pt x="1798" y="1918"/>
                </a:lnTo>
                <a:lnTo>
                  <a:pt x="1754" y="2036"/>
                </a:lnTo>
                <a:lnTo>
                  <a:pt x="1966" y="2114"/>
                </a:lnTo>
                <a:lnTo>
                  <a:pt x="2008" y="1996"/>
                </a:lnTo>
                <a:lnTo>
                  <a:pt x="2008" y="1996"/>
                </a:lnTo>
                <a:lnTo>
                  <a:pt x="2032" y="1996"/>
                </a:lnTo>
                <a:lnTo>
                  <a:pt x="2056" y="1996"/>
                </a:lnTo>
                <a:lnTo>
                  <a:pt x="2078" y="1994"/>
                </a:lnTo>
                <a:lnTo>
                  <a:pt x="2102" y="1990"/>
                </a:lnTo>
                <a:lnTo>
                  <a:pt x="2126" y="1986"/>
                </a:lnTo>
                <a:lnTo>
                  <a:pt x="2148" y="1978"/>
                </a:lnTo>
                <a:lnTo>
                  <a:pt x="2172" y="1972"/>
                </a:lnTo>
                <a:lnTo>
                  <a:pt x="2194" y="1962"/>
                </a:lnTo>
                <a:lnTo>
                  <a:pt x="2276" y="2058"/>
                </a:lnTo>
                <a:lnTo>
                  <a:pt x="2448" y="1914"/>
                </a:lnTo>
                <a:lnTo>
                  <a:pt x="2366" y="1818"/>
                </a:lnTo>
                <a:lnTo>
                  <a:pt x="2366" y="1818"/>
                </a:lnTo>
                <a:lnTo>
                  <a:pt x="2380" y="1798"/>
                </a:lnTo>
                <a:lnTo>
                  <a:pt x="2390" y="1776"/>
                </a:lnTo>
                <a:lnTo>
                  <a:pt x="2400" y="1754"/>
                </a:lnTo>
                <a:lnTo>
                  <a:pt x="2410" y="1732"/>
                </a:lnTo>
                <a:lnTo>
                  <a:pt x="2418" y="1710"/>
                </a:lnTo>
                <a:lnTo>
                  <a:pt x="2424" y="1686"/>
                </a:lnTo>
                <a:lnTo>
                  <a:pt x="2428" y="1664"/>
                </a:lnTo>
                <a:lnTo>
                  <a:pt x="2432" y="1640"/>
                </a:lnTo>
                <a:lnTo>
                  <a:pt x="2432" y="1640"/>
                </a:lnTo>
                <a:close/>
                <a:moveTo>
                  <a:pt x="2100" y="1738"/>
                </a:moveTo>
                <a:lnTo>
                  <a:pt x="2100" y="1738"/>
                </a:lnTo>
                <a:lnTo>
                  <a:pt x="2086" y="1744"/>
                </a:lnTo>
                <a:lnTo>
                  <a:pt x="2070" y="1748"/>
                </a:lnTo>
                <a:lnTo>
                  <a:pt x="2056" y="1752"/>
                </a:lnTo>
                <a:lnTo>
                  <a:pt x="2040" y="1752"/>
                </a:lnTo>
                <a:lnTo>
                  <a:pt x="2024" y="1752"/>
                </a:lnTo>
                <a:lnTo>
                  <a:pt x="2010" y="1752"/>
                </a:lnTo>
                <a:lnTo>
                  <a:pt x="1994" y="1748"/>
                </a:lnTo>
                <a:lnTo>
                  <a:pt x="1980" y="1744"/>
                </a:lnTo>
                <a:lnTo>
                  <a:pt x="1966" y="1738"/>
                </a:lnTo>
                <a:lnTo>
                  <a:pt x="1954" y="1730"/>
                </a:lnTo>
                <a:lnTo>
                  <a:pt x="1940" y="1722"/>
                </a:lnTo>
                <a:lnTo>
                  <a:pt x="1928" y="1712"/>
                </a:lnTo>
                <a:lnTo>
                  <a:pt x="1918" y="1702"/>
                </a:lnTo>
                <a:lnTo>
                  <a:pt x="1908" y="1690"/>
                </a:lnTo>
                <a:lnTo>
                  <a:pt x="1900" y="1676"/>
                </a:lnTo>
                <a:lnTo>
                  <a:pt x="1892" y="1662"/>
                </a:lnTo>
                <a:lnTo>
                  <a:pt x="1892" y="1662"/>
                </a:lnTo>
                <a:lnTo>
                  <a:pt x="1886" y="1648"/>
                </a:lnTo>
                <a:lnTo>
                  <a:pt x="1882" y="1632"/>
                </a:lnTo>
                <a:lnTo>
                  <a:pt x="1878" y="1616"/>
                </a:lnTo>
                <a:lnTo>
                  <a:pt x="1878" y="1602"/>
                </a:lnTo>
                <a:lnTo>
                  <a:pt x="1878" y="1586"/>
                </a:lnTo>
                <a:lnTo>
                  <a:pt x="1880" y="1572"/>
                </a:lnTo>
                <a:lnTo>
                  <a:pt x="1882" y="1556"/>
                </a:lnTo>
                <a:lnTo>
                  <a:pt x="1886" y="1542"/>
                </a:lnTo>
                <a:lnTo>
                  <a:pt x="1892" y="1528"/>
                </a:lnTo>
                <a:lnTo>
                  <a:pt x="1900" y="1514"/>
                </a:lnTo>
                <a:lnTo>
                  <a:pt x="1908" y="1502"/>
                </a:lnTo>
                <a:lnTo>
                  <a:pt x="1918" y="1490"/>
                </a:lnTo>
                <a:lnTo>
                  <a:pt x="1928" y="1480"/>
                </a:lnTo>
                <a:lnTo>
                  <a:pt x="1940" y="1470"/>
                </a:lnTo>
                <a:lnTo>
                  <a:pt x="1954" y="1462"/>
                </a:lnTo>
                <a:lnTo>
                  <a:pt x="1968" y="1454"/>
                </a:lnTo>
                <a:lnTo>
                  <a:pt x="1968" y="1454"/>
                </a:lnTo>
                <a:lnTo>
                  <a:pt x="1982" y="1448"/>
                </a:lnTo>
                <a:lnTo>
                  <a:pt x="1998" y="1444"/>
                </a:lnTo>
                <a:lnTo>
                  <a:pt x="2014" y="1440"/>
                </a:lnTo>
                <a:lnTo>
                  <a:pt x="2028" y="1438"/>
                </a:lnTo>
                <a:lnTo>
                  <a:pt x="2044" y="1440"/>
                </a:lnTo>
                <a:lnTo>
                  <a:pt x="2058" y="1440"/>
                </a:lnTo>
                <a:lnTo>
                  <a:pt x="2074" y="1444"/>
                </a:lnTo>
                <a:lnTo>
                  <a:pt x="2088" y="1448"/>
                </a:lnTo>
                <a:lnTo>
                  <a:pt x="2102" y="1454"/>
                </a:lnTo>
                <a:lnTo>
                  <a:pt x="2116" y="1462"/>
                </a:lnTo>
                <a:lnTo>
                  <a:pt x="2128" y="1470"/>
                </a:lnTo>
                <a:lnTo>
                  <a:pt x="2140" y="1480"/>
                </a:lnTo>
                <a:lnTo>
                  <a:pt x="2150" y="1490"/>
                </a:lnTo>
                <a:lnTo>
                  <a:pt x="2160" y="1502"/>
                </a:lnTo>
                <a:lnTo>
                  <a:pt x="2170" y="1516"/>
                </a:lnTo>
                <a:lnTo>
                  <a:pt x="2176" y="1530"/>
                </a:lnTo>
                <a:lnTo>
                  <a:pt x="2176" y="1530"/>
                </a:lnTo>
                <a:lnTo>
                  <a:pt x="2182" y="1544"/>
                </a:lnTo>
                <a:lnTo>
                  <a:pt x="2188" y="1560"/>
                </a:lnTo>
                <a:lnTo>
                  <a:pt x="2190" y="1574"/>
                </a:lnTo>
                <a:lnTo>
                  <a:pt x="2192" y="1590"/>
                </a:lnTo>
                <a:lnTo>
                  <a:pt x="2192" y="1606"/>
                </a:lnTo>
                <a:lnTo>
                  <a:pt x="2190" y="1620"/>
                </a:lnTo>
                <a:lnTo>
                  <a:pt x="2186" y="1636"/>
                </a:lnTo>
                <a:lnTo>
                  <a:pt x="2182" y="1650"/>
                </a:lnTo>
                <a:lnTo>
                  <a:pt x="2176" y="1664"/>
                </a:lnTo>
                <a:lnTo>
                  <a:pt x="2168" y="1676"/>
                </a:lnTo>
                <a:lnTo>
                  <a:pt x="2160" y="1690"/>
                </a:lnTo>
                <a:lnTo>
                  <a:pt x="2150" y="1702"/>
                </a:lnTo>
                <a:lnTo>
                  <a:pt x="2140" y="1712"/>
                </a:lnTo>
                <a:lnTo>
                  <a:pt x="2128" y="1722"/>
                </a:lnTo>
                <a:lnTo>
                  <a:pt x="2114" y="1730"/>
                </a:lnTo>
                <a:lnTo>
                  <a:pt x="2100" y="1738"/>
                </a:lnTo>
                <a:lnTo>
                  <a:pt x="2100" y="17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cxnSp>
        <p:nvCxnSpPr>
          <p:cNvPr id="57" name="Straight Arrow Connector 56"/>
          <p:cNvCxnSpPr/>
          <p:nvPr/>
        </p:nvCxnSpPr>
        <p:spPr>
          <a:xfrm flipV="1">
            <a:off x="4851261" y="3839210"/>
            <a:ext cx="0" cy="125982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6128000" y="3839210"/>
            <a:ext cx="0" cy="1292577"/>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42" idx="0"/>
            <a:endCxn id="2" idx="3"/>
          </p:cNvCxnSpPr>
          <p:nvPr/>
        </p:nvCxnSpPr>
        <p:spPr>
          <a:xfrm rot="16200000" flipV="1">
            <a:off x="5877482" y="3462671"/>
            <a:ext cx="2000837" cy="1337396"/>
          </a:xfrm>
          <a:prstGeom prst="bentConnector2">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5" idx="0"/>
            <a:endCxn id="2" idx="1"/>
          </p:cNvCxnSpPr>
          <p:nvPr/>
        </p:nvCxnSpPr>
        <p:spPr>
          <a:xfrm rot="5400000" flipH="1" flipV="1">
            <a:off x="3047361" y="3407523"/>
            <a:ext cx="1977260" cy="1424114"/>
          </a:xfrm>
          <a:prstGeom prst="bentConnector2">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43" idx="0"/>
          </p:cNvCxnSpPr>
          <p:nvPr/>
        </p:nvCxnSpPr>
        <p:spPr>
          <a:xfrm rot="16200000" flipV="1">
            <a:off x="6431363" y="2368987"/>
            <a:ext cx="2558627" cy="3002947"/>
          </a:xfrm>
          <a:prstGeom prst="bentConnector2">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41" idx="0"/>
          </p:cNvCxnSpPr>
          <p:nvPr/>
        </p:nvCxnSpPr>
        <p:spPr>
          <a:xfrm rot="5400000" flipH="1" flipV="1">
            <a:off x="1912625" y="2284876"/>
            <a:ext cx="2484171" cy="3186675"/>
          </a:xfrm>
          <a:prstGeom prst="bentConnector2">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r="8016"/>
          <a:stretch/>
        </p:blipFill>
        <p:spPr>
          <a:xfrm>
            <a:off x="4795795" y="2375251"/>
            <a:ext cx="1303409" cy="1404044"/>
          </a:xfrm>
          <a:prstGeom prst="rect">
            <a:avLst/>
          </a:prstGeom>
        </p:spPr>
      </p:pic>
      <p:sp>
        <p:nvSpPr>
          <p:cNvPr id="30"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Tree>
    <p:extLst>
      <p:ext uri="{BB962C8B-B14F-4D97-AF65-F5344CB8AC3E}">
        <p14:creationId xmlns:p14="http://schemas.microsoft.com/office/powerpoint/2010/main" val="3114086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18</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5" name="Title 6"/>
          <p:cNvSpPr txBox="1">
            <a:spLocks/>
          </p:cNvSpPr>
          <p:nvPr/>
        </p:nvSpPr>
        <p:spPr>
          <a:xfrm>
            <a:off x="274939" y="736781"/>
            <a:ext cx="10237251" cy="430887"/>
          </a:xfrm>
          <a:prstGeom prst="rect">
            <a:avLst/>
          </a:prstGeom>
        </p:spPr>
        <p:txBody>
          <a:bodyPr vert="horz" wrap="square" lIns="0" tIns="0" rIns="0" bIns="0" rtlCol="0" anchor="b" anchorCtr="0">
            <a:spAutoFit/>
          </a:bodyPr>
          <a:lstStyle>
            <a:lvl1pPr algn="l" defTabSz="1098103" rtl="0" eaLnBrk="1" latinLnBrk="0" hangingPunct="1">
              <a:spcBef>
                <a:spcPct val="0"/>
              </a:spcBef>
              <a:buNone/>
              <a:defRPr sz="2402" kern="1200">
                <a:solidFill>
                  <a:schemeClr val="tx1"/>
                </a:solidFill>
                <a:latin typeface="+mj-lt"/>
                <a:ea typeface="+mj-ea"/>
                <a:cs typeface="+mj-cs"/>
              </a:defRPr>
            </a:lvl1pPr>
          </a:lstStyle>
          <a:p>
            <a:pPr marL="0" marR="0" lvl="0" indent="0" algn="l" defTabSz="1098103" rtl="0" eaLnBrk="1" fontAlgn="auto" latinLnBrk="0" hangingPunct="1">
              <a:lnSpc>
                <a:spcPct val="100000"/>
              </a:lnSpc>
              <a:spcBef>
                <a:spcPct val="0"/>
              </a:spcBef>
              <a:spcAft>
                <a:spcPts val="0"/>
              </a:spcAft>
              <a:buClrTx/>
              <a:buSzTx/>
              <a:buFontTx/>
              <a:buNone/>
              <a:tabLst/>
              <a:defRPr/>
            </a:pPr>
            <a:r>
              <a:rPr kumimoji="0" lang="fr-CH" sz="2800" b="0" i="0" u="none" strike="noStrike" kern="1200" cap="none" spc="0" normalizeH="0" baseline="0" noProof="0" dirty="0" smtClean="0">
                <a:ln>
                  <a:noFill/>
                </a:ln>
                <a:solidFill>
                  <a:prstClr val="black"/>
                </a:solidFill>
                <a:effectLst/>
                <a:uLnTx/>
                <a:uFillTx/>
                <a:latin typeface="Georgia"/>
                <a:ea typeface="+mj-ea"/>
                <a:cs typeface="+mj-cs"/>
              </a:rPr>
              <a:t>Machine Learning</a:t>
            </a:r>
            <a:r>
              <a:rPr kumimoji="0" lang="fr-CH" sz="2800" b="0" i="0" u="none" strike="noStrike" kern="1200" cap="none" spc="0" normalizeH="0" baseline="0" noProof="0" dirty="0">
                <a:ln>
                  <a:noFill/>
                </a:ln>
                <a:solidFill>
                  <a:prstClr val="black"/>
                </a:solidFill>
                <a:effectLst/>
                <a:uLnTx/>
                <a:uFillTx/>
                <a:latin typeface="Georgia"/>
                <a:ea typeface="+mj-ea"/>
                <a:cs typeface="+mj-cs"/>
              </a:rPr>
              <a:t> </a:t>
            </a:r>
            <a:r>
              <a:rPr kumimoji="0" lang="fr-CH" sz="2800" b="0" i="0" u="none" strike="noStrike" kern="1200" cap="none" spc="0" normalizeH="0" baseline="0" noProof="0" dirty="0" err="1" smtClean="0">
                <a:ln>
                  <a:noFill/>
                </a:ln>
                <a:solidFill>
                  <a:prstClr val="black"/>
                </a:solidFill>
                <a:effectLst/>
                <a:uLnTx/>
                <a:uFillTx/>
                <a:latin typeface="Georgia"/>
                <a:ea typeface="+mj-ea"/>
                <a:cs typeface="+mj-cs"/>
              </a:rPr>
              <a:t>positioning</a:t>
            </a:r>
            <a:r>
              <a:rPr kumimoji="0" lang="fr-CH" sz="2800" b="0" i="0" u="none" strike="noStrike" kern="1200" cap="none" spc="0" normalizeH="0" baseline="0" noProof="0" dirty="0" smtClean="0">
                <a:ln>
                  <a:noFill/>
                </a:ln>
                <a:solidFill>
                  <a:prstClr val="black"/>
                </a:solidFill>
                <a:effectLst/>
                <a:uLnTx/>
                <a:uFillTx/>
                <a:latin typeface="Georgia"/>
                <a:ea typeface="+mj-ea"/>
                <a:cs typeface="+mj-cs"/>
              </a:rPr>
              <a:t> in the data </a:t>
            </a:r>
            <a:r>
              <a:rPr kumimoji="0" lang="fr-CH" sz="2800" b="0" i="0" u="none" strike="noStrike" kern="1200" cap="none" spc="0" normalizeH="0" baseline="0" noProof="0" dirty="0" err="1" smtClean="0">
                <a:ln>
                  <a:noFill/>
                </a:ln>
                <a:solidFill>
                  <a:prstClr val="black"/>
                </a:solidFill>
                <a:effectLst/>
                <a:uLnTx/>
                <a:uFillTx/>
                <a:latin typeface="Georgia"/>
                <a:ea typeface="+mj-ea"/>
                <a:cs typeface="+mj-cs"/>
              </a:rPr>
              <a:t>spectrum</a:t>
            </a:r>
            <a:endParaRPr kumimoji="0" lang="en-US" sz="2800" b="0" i="0" u="none" strike="noStrike" kern="1200" cap="none" spc="0" normalizeH="0" baseline="0" noProof="0" dirty="0">
              <a:ln>
                <a:noFill/>
              </a:ln>
              <a:solidFill>
                <a:prstClr val="black"/>
              </a:solidFill>
              <a:effectLst/>
              <a:uLnTx/>
              <a:uFillTx/>
              <a:latin typeface="Georgia"/>
              <a:ea typeface="+mj-ea"/>
              <a:cs typeface="+mj-cs"/>
            </a:endParaRPr>
          </a:p>
        </p:txBody>
      </p:sp>
      <p:sp>
        <p:nvSpPr>
          <p:cNvPr id="3" name="Oval 2"/>
          <p:cNvSpPr/>
          <p:nvPr/>
        </p:nvSpPr>
        <p:spPr>
          <a:xfrm>
            <a:off x="3481590" y="3776350"/>
            <a:ext cx="1865720" cy="1995056"/>
          </a:xfrm>
          <a:prstGeom prst="ellipse">
            <a:avLst/>
          </a:prstGeom>
          <a:solidFill>
            <a:schemeClr val="accent6">
              <a:lumMod val="40000"/>
              <a:lumOff val="60000"/>
            </a:schemeClr>
          </a:solidFill>
          <a:ln>
            <a:solidFill>
              <a:schemeClr val="accent6">
                <a:lumMod val="40000"/>
                <a:lumOff val="60000"/>
              </a:schemeClr>
            </a:solid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en-US" sz="1681"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25" name="Oval 24"/>
          <p:cNvSpPr/>
          <p:nvPr/>
        </p:nvSpPr>
        <p:spPr>
          <a:xfrm>
            <a:off x="3124159" y="3392630"/>
            <a:ext cx="2624130" cy="2806040"/>
          </a:xfrm>
          <a:prstGeom prst="ellipse">
            <a:avLst/>
          </a:prstGeom>
          <a:ln>
            <a:solidFill>
              <a:srgbClr val="ED8278"/>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en-US" sz="1681"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26" name="Oval 25"/>
          <p:cNvSpPr/>
          <p:nvPr/>
        </p:nvSpPr>
        <p:spPr>
          <a:xfrm>
            <a:off x="3077831" y="5408791"/>
            <a:ext cx="1399332" cy="1496336"/>
          </a:xfrm>
          <a:prstGeom prst="ellipse">
            <a:avLst/>
          </a:prstGeom>
          <a:noFill/>
          <a:ln>
            <a:solidFill>
              <a:schemeClr val="accent6">
                <a:lumMod val="40000"/>
                <a:lumOff val="60000"/>
              </a:schemeClr>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en-US" sz="1681"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27" name="Oval 26"/>
          <p:cNvSpPr/>
          <p:nvPr/>
        </p:nvSpPr>
        <p:spPr>
          <a:xfrm>
            <a:off x="4453388" y="3869375"/>
            <a:ext cx="1865720" cy="1995056"/>
          </a:xfrm>
          <a:prstGeom prst="ellipse">
            <a:avLst/>
          </a:prstGeom>
          <a:solidFill>
            <a:schemeClr val="accent1"/>
          </a:solidFill>
          <a:ln>
            <a:solidFill>
              <a:schemeClr val="tx2"/>
            </a:solid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en-US" sz="1681"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28" name="Oval 27"/>
          <p:cNvSpPr/>
          <p:nvPr/>
        </p:nvSpPr>
        <p:spPr>
          <a:xfrm>
            <a:off x="4477757" y="3177147"/>
            <a:ext cx="3989174" cy="3379512"/>
          </a:xfrm>
          <a:prstGeom prst="ellipse">
            <a:avLst/>
          </a:prstGeom>
          <a:ln>
            <a:solidFill>
              <a:schemeClr val="tx2"/>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en-US" sz="1681"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29" name="Oval 28"/>
          <p:cNvSpPr/>
          <p:nvPr/>
        </p:nvSpPr>
        <p:spPr>
          <a:xfrm>
            <a:off x="3629021" y="2503776"/>
            <a:ext cx="1865720" cy="1995056"/>
          </a:xfrm>
          <a:prstGeom prst="ellipse">
            <a:avLst/>
          </a:prstGeom>
          <a:ln>
            <a:solidFill>
              <a:schemeClr val="tx1"/>
            </a:solid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en-US" sz="1681"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30" name="Oval 29"/>
          <p:cNvSpPr/>
          <p:nvPr/>
        </p:nvSpPr>
        <p:spPr>
          <a:xfrm>
            <a:off x="1371919" y="3522692"/>
            <a:ext cx="3905942" cy="2312248"/>
          </a:xfrm>
          <a:prstGeom prst="ellipse">
            <a:avLst/>
          </a:prstGeom>
          <a:solidFill>
            <a:schemeClr val="tx2">
              <a:lumMod val="60000"/>
              <a:lumOff val="40000"/>
              <a:alpha val="21000"/>
            </a:schemeClr>
          </a:solidFill>
          <a:ln>
            <a:solidFill>
              <a:schemeClr val="tx2">
                <a:lumMod val="75000"/>
              </a:schemeClr>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en-US" sz="1681"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6" name="TextBox 5"/>
          <p:cNvSpPr txBox="1"/>
          <p:nvPr/>
        </p:nvSpPr>
        <p:spPr>
          <a:xfrm>
            <a:off x="4845382" y="4580206"/>
            <a:ext cx="1057982" cy="430887"/>
          </a:xfrm>
          <a:prstGeom prst="rect">
            <a:avLst/>
          </a:prstGeom>
          <a:noFill/>
        </p:spPr>
        <p:txBody>
          <a:bodyPr wrap="none" lIns="0" tIns="0" rIns="0" bIns="0" rtlCol="0">
            <a:spAutoFit/>
          </a:bodyPr>
          <a:lstStyle/>
          <a:p>
            <a:pPr marL="0" marR="0" lvl="0" indent="0" algn="ctr" defTabSz="1186525" rtl="0" eaLnBrk="1" fontAlgn="auto" latinLnBrk="0" hangingPunct="1">
              <a:lnSpc>
                <a:spcPct val="100000"/>
              </a:lnSpc>
              <a:spcBef>
                <a:spcPts val="0"/>
              </a:spcBef>
              <a:spcAft>
                <a:spcPts val="0"/>
              </a:spcAft>
              <a:buClrTx/>
              <a:buSzTx/>
              <a:buFontTx/>
              <a:buNone/>
              <a:tabLst/>
              <a:defRPr/>
            </a:pPr>
            <a:r>
              <a:rPr kumimoji="0" lang="fr-CH" sz="1400" b="1" i="0" u="none" strike="noStrike" kern="1200" cap="none" spc="0" normalizeH="0" baseline="0" noProof="0" dirty="0" smtClean="0">
                <a:ln>
                  <a:noFill/>
                </a:ln>
                <a:solidFill>
                  <a:prstClr val="white"/>
                </a:solidFill>
                <a:effectLst/>
                <a:uLnTx/>
                <a:uFillTx/>
                <a:latin typeface="Georgia"/>
                <a:ea typeface="+mn-ea"/>
                <a:cs typeface="+mn-cs"/>
              </a:rPr>
              <a:t>MACHINE </a:t>
            </a:r>
          </a:p>
          <a:p>
            <a:pPr marL="0" marR="0" lvl="0" indent="0" algn="ctr" defTabSz="1186525" rtl="0" eaLnBrk="1" fontAlgn="auto" latinLnBrk="0" hangingPunct="1">
              <a:lnSpc>
                <a:spcPct val="100000"/>
              </a:lnSpc>
              <a:spcBef>
                <a:spcPts val="0"/>
              </a:spcBef>
              <a:spcAft>
                <a:spcPts val="0"/>
              </a:spcAft>
              <a:buClrTx/>
              <a:buSzTx/>
              <a:buFontTx/>
              <a:buNone/>
              <a:tabLst/>
              <a:defRPr/>
            </a:pPr>
            <a:r>
              <a:rPr kumimoji="0" lang="fr-CH" sz="1400" b="1" i="0" u="none" strike="noStrike" kern="1200" cap="none" spc="0" normalizeH="0" baseline="0" noProof="0" dirty="0" smtClean="0">
                <a:ln>
                  <a:noFill/>
                </a:ln>
                <a:solidFill>
                  <a:prstClr val="white"/>
                </a:solidFill>
                <a:effectLst/>
                <a:uLnTx/>
                <a:uFillTx/>
                <a:latin typeface="Georgia"/>
                <a:ea typeface="+mn-ea"/>
                <a:cs typeface="+mn-cs"/>
              </a:rPr>
              <a:t>LEARNING</a:t>
            </a:r>
            <a:endParaRPr kumimoji="0" lang="en-US" sz="1400" b="1" i="0" u="none" strike="noStrike" kern="1200" cap="none" spc="0" normalizeH="0" baseline="0" noProof="0" dirty="0" smtClean="0">
              <a:ln>
                <a:noFill/>
              </a:ln>
              <a:solidFill>
                <a:prstClr val="white"/>
              </a:solidFill>
              <a:effectLst/>
              <a:uLnTx/>
              <a:uFillTx/>
              <a:latin typeface="Georgia"/>
              <a:ea typeface="+mn-ea"/>
              <a:cs typeface="+mn-cs"/>
            </a:endParaRPr>
          </a:p>
        </p:txBody>
      </p:sp>
      <p:sp>
        <p:nvSpPr>
          <p:cNvPr id="48" name="TextBox 47"/>
          <p:cNvSpPr txBox="1"/>
          <p:nvPr/>
        </p:nvSpPr>
        <p:spPr>
          <a:xfrm>
            <a:off x="4043309" y="2859500"/>
            <a:ext cx="1037143" cy="492443"/>
          </a:xfrm>
          <a:prstGeom prst="rect">
            <a:avLst/>
          </a:prstGeom>
          <a:noFill/>
        </p:spPr>
        <p:txBody>
          <a:bodyPr wrap="none" lIns="0" tIns="0" rIns="0" bIns="0" rtlCol="0">
            <a:spAutoFit/>
          </a:bodyPr>
          <a:lstStyle/>
          <a:p>
            <a:pPr marL="0" marR="0" lvl="0" indent="0" algn="ctr" defTabSz="1186525" rtl="0" eaLnBrk="1" fontAlgn="auto" latinLnBrk="0" hangingPunct="1">
              <a:lnSpc>
                <a:spcPct val="100000"/>
              </a:lnSpc>
              <a:spcBef>
                <a:spcPts val="0"/>
              </a:spcBef>
              <a:spcAft>
                <a:spcPts val="0"/>
              </a:spcAft>
              <a:buClrTx/>
              <a:buSzTx/>
              <a:buFontTx/>
              <a:buNone/>
              <a:tabLst/>
              <a:defRPr/>
            </a:pPr>
            <a:r>
              <a:rPr kumimoji="0" lang="fr-CH" sz="1600" b="0" i="0" u="none" strike="noStrike" kern="1200" cap="none" spc="0" normalizeH="0" baseline="0" noProof="0" dirty="0" smtClean="0">
                <a:ln>
                  <a:noFill/>
                </a:ln>
                <a:solidFill>
                  <a:prstClr val="black"/>
                </a:solidFill>
                <a:effectLst/>
                <a:uLnTx/>
                <a:uFillTx/>
                <a:latin typeface="Georgia"/>
                <a:ea typeface="+mn-ea"/>
                <a:cs typeface="+mn-cs"/>
              </a:rPr>
              <a:t>Pattern </a:t>
            </a:r>
            <a:br>
              <a:rPr kumimoji="0" lang="fr-CH" sz="1600" b="0" i="0" u="none" strike="noStrike" kern="1200" cap="none" spc="0" normalizeH="0" baseline="0" noProof="0" dirty="0" smtClean="0">
                <a:ln>
                  <a:noFill/>
                </a:ln>
                <a:solidFill>
                  <a:prstClr val="black"/>
                </a:solidFill>
                <a:effectLst/>
                <a:uLnTx/>
                <a:uFillTx/>
                <a:latin typeface="Georgia"/>
                <a:ea typeface="+mn-ea"/>
                <a:cs typeface="+mn-cs"/>
              </a:rPr>
            </a:br>
            <a:r>
              <a:rPr kumimoji="0" lang="fr-CH" sz="1600" b="0" i="0" u="none" strike="noStrike" kern="1200" cap="none" spc="0" normalizeH="0" baseline="0" noProof="0" dirty="0" smtClean="0">
                <a:ln>
                  <a:noFill/>
                </a:ln>
                <a:solidFill>
                  <a:prstClr val="black"/>
                </a:solidFill>
                <a:effectLst/>
                <a:uLnTx/>
                <a:uFillTx/>
                <a:latin typeface="Georgia"/>
                <a:ea typeface="+mn-ea"/>
                <a:cs typeface="+mn-cs"/>
              </a:rPr>
              <a:t>recognition</a:t>
            </a:r>
            <a:endParaRPr kumimoji="0" lang="en-US" sz="1600" b="0" i="0" u="none" strike="noStrike" kern="1200" cap="none" spc="0" normalizeH="0" baseline="0" noProof="0" dirty="0" smtClean="0">
              <a:ln>
                <a:noFill/>
              </a:ln>
              <a:solidFill>
                <a:prstClr val="black"/>
              </a:solidFill>
              <a:effectLst/>
              <a:uLnTx/>
              <a:uFillTx/>
              <a:latin typeface="Georgia"/>
              <a:ea typeface="+mn-ea"/>
              <a:cs typeface="+mn-cs"/>
            </a:endParaRPr>
          </a:p>
        </p:txBody>
      </p:sp>
      <p:sp>
        <p:nvSpPr>
          <p:cNvPr id="49" name="TextBox 48"/>
          <p:cNvSpPr txBox="1"/>
          <p:nvPr/>
        </p:nvSpPr>
        <p:spPr>
          <a:xfrm>
            <a:off x="1974718" y="4358244"/>
            <a:ext cx="1177325" cy="215444"/>
          </a:xfrm>
          <a:prstGeom prst="rect">
            <a:avLst/>
          </a:prstGeom>
          <a:noFill/>
        </p:spPr>
        <p:txBody>
          <a:bodyPr wrap="square" lIns="0" tIns="0" rIns="0" bIns="0" rtlCol="0">
            <a:spAutoFit/>
          </a:body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fr-CH" sz="1400" b="1" i="0" u="none" strike="noStrike" kern="1200" cap="none" spc="0" normalizeH="0" baseline="0" noProof="0" dirty="0" smtClean="0">
                <a:ln>
                  <a:noFill/>
                </a:ln>
                <a:solidFill>
                  <a:srgbClr val="E0301E"/>
                </a:solidFill>
                <a:effectLst/>
                <a:uLnTx/>
                <a:uFillTx/>
                <a:latin typeface="Georgia"/>
                <a:ea typeface="+mn-ea"/>
                <a:cs typeface="+mn-cs"/>
              </a:rPr>
              <a:t>STATISTICS</a:t>
            </a:r>
            <a:endParaRPr kumimoji="0" lang="en-US" sz="1400" b="1" i="0" u="none" strike="noStrike" kern="1200" cap="none" spc="0" normalizeH="0" baseline="0" noProof="0" dirty="0" smtClean="0">
              <a:ln>
                <a:noFill/>
              </a:ln>
              <a:solidFill>
                <a:srgbClr val="E0301E"/>
              </a:solidFill>
              <a:effectLst/>
              <a:uLnTx/>
              <a:uFillTx/>
              <a:latin typeface="Georgia"/>
              <a:ea typeface="+mn-ea"/>
              <a:cs typeface="+mn-cs"/>
            </a:endParaRPr>
          </a:p>
        </p:txBody>
      </p:sp>
      <p:sp>
        <p:nvSpPr>
          <p:cNvPr id="50" name="TextBox 49"/>
          <p:cNvSpPr txBox="1"/>
          <p:nvPr/>
        </p:nvSpPr>
        <p:spPr>
          <a:xfrm>
            <a:off x="3276063" y="6419626"/>
            <a:ext cx="1177325" cy="246221"/>
          </a:xfrm>
          <a:prstGeom prst="rect">
            <a:avLst/>
          </a:prstGeom>
          <a:noFill/>
        </p:spPr>
        <p:txBody>
          <a:bodyPr wrap="square" lIns="0" tIns="0" rIns="0" bIns="0" rtlCol="0">
            <a:spAutoFit/>
          </a:body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fr-CH" sz="1600" b="0" i="0" u="none" strike="noStrike" kern="1200" cap="none" spc="0" normalizeH="0" baseline="0" noProof="0" dirty="0" err="1" smtClean="0">
                <a:ln>
                  <a:noFill/>
                </a:ln>
                <a:solidFill>
                  <a:srgbClr val="7C7C7B"/>
                </a:solidFill>
                <a:effectLst/>
                <a:uLnTx/>
                <a:uFillTx/>
                <a:latin typeface="Georgia"/>
                <a:ea typeface="+mn-ea"/>
                <a:cs typeface="+mn-cs"/>
              </a:rPr>
              <a:t>Databases</a:t>
            </a:r>
            <a:endParaRPr kumimoji="0" lang="en-US" sz="1600" b="0" i="0" u="none" strike="noStrike" kern="1200" cap="none" spc="0" normalizeH="0" baseline="0" noProof="0" dirty="0" smtClean="0">
              <a:ln>
                <a:noFill/>
              </a:ln>
              <a:solidFill>
                <a:srgbClr val="7C7C7B"/>
              </a:solidFill>
              <a:effectLst/>
              <a:uLnTx/>
              <a:uFillTx/>
              <a:latin typeface="Georgia"/>
              <a:ea typeface="+mn-ea"/>
              <a:cs typeface="+mn-cs"/>
            </a:endParaRPr>
          </a:p>
        </p:txBody>
      </p:sp>
      <p:sp>
        <p:nvSpPr>
          <p:cNvPr id="51" name="TextBox 50"/>
          <p:cNvSpPr txBox="1"/>
          <p:nvPr/>
        </p:nvSpPr>
        <p:spPr>
          <a:xfrm>
            <a:off x="3587784" y="4510644"/>
            <a:ext cx="1177325" cy="430887"/>
          </a:xfrm>
          <a:prstGeom prst="rect">
            <a:avLst/>
          </a:prstGeom>
          <a:noFill/>
        </p:spPr>
        <p:txBody>
          <a:bodyPr wrap="square" lIns="0" tIns="0" rIns="0" bIns="0" rtlCol="0">
            <a:spAutoFit/>
          </a:body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fr-CH" sz="1400" b="1" i="0" u="none" strike="noStrike" kern="1200" cap="none" spc="0" normalizeH="0" baseline="0" noProof="0" dirty="0" smtClean="0">
                <a:ln>
                  <a:noFill/>
                </a:ln>
                <a:solidFill>
                  <a:srgbClr val="E0301E">
                    <a:lumMod val="75000"/>
                  </a:srgbClr>
                </a:solidFill>
                <a:effectLst/>
                <a:uLnTx/>
                <a:uFillTx/>
                <a:latin typeface="Georgia"/>
                <a:ea typeface="+mn-ea"/>
                <a:cs typeface="+mn-cs"/>
              </a:rPr>
              <a:t>DATA</a:t>
            </a:r>
          </a:p>
          <a:p>
            <a:pPr marL="0" marR="0" lvl="0" indent="0" algn="l" defTabSz="1186525" rtl="0" eaLnBrk="1" fontAlgn="auto" latinLnBrk="0" hangingPunct="1">
              <a:lnSpc>
                <a:spcPct val="100000"/>
              </a:lnSpc>
              <a:spcBef>
                <a:spcPts val="0"/>
              </a:spcBef>
              <a:spcAft>
                <a:spcPts val="0"/>
              </a:spcAft>
              <a:buClrTx/>
              <a:buSzTx/>
              <a:buFontTx/>
              <a:buNone/>
              <a:tabLst/>
              <a:defRPr/>
            </a:pPr>
            <a:r>
              <a:rPr kumimoji="0" lang="fr-CH" sz="1400" b="1" i="0" u="none" strike="noStrike" kern="1200" cap="none" spc="0" normalizeH="0" baseline="0" noProof="0" dirty="0" smtClean="0">
                <a:ln>
                  <a:noFill/>
                </a:ln>
                <a:solidFill>
                  <a:srgbClr val="E0301E">
                    <a:lumMod val="75000"/>
                  </a:srgbClr>
                </a:solidFill>
                <a:effectLst/>
                <a:uLnTx/>
                <a:uFillTx/>
                <a:latin typeface="Georgia"/>
                <a:ea typeface="+mn-ea"/>
                <a:cs typeface="+mn-cs"/>
              </a:rPr>
              <a:t>MINING</a:t>
            </a:r>
            <a:endParaRPr kumimoji="0" lang="en-US" sz="1400" b="1" i="0" u="none" strike="noStrike" kern="1200" cap="none" spc="0" normalizeH="0" baseline="0" noProof="0" dirty="0" smtClean="0">
              <a:ln>
                <a:noFill/>
              </a:ln>
              <a:solidFill>
                <a:srgbClr val="E0301E">
                  <a:lumMod val="75000"/>
                </a:srgbClr>
              </a:solidFill>
              <a:effectLst/>
              <a:uLnTx/>
              <a:uFillTx/>
              <a:latin typeface="Georgia"/>
              <a:ea typeface="+mn-ea"/>
              <a:cs typeface="+mn-cs"/>
            </a:endParaRPr>
          </a:p>
        </p:txBody>
      </p:sp>
      <p:sp>
        <p:nvSpPr>
          <p:cNvPr id="52" name="TextBox 51"/>
          <p:cNvSpPr txBox="1"/>
          <p:nvPr/>
        </p:nvSpPr>
        <p:spPr>
          <a:xfrm>
            <a:off x="4100536" y="5771406"/>
            <a:ext cx="1177325" cy="369332"/>
          </a:xfrm>
          <a:prstGeom prst="rect">
            <a:avLst/>
          </a:prstGeom>
          <a:noFill/>
        </p:spPr>
        <p:txBody>
          <a:bodyPr wrap="square" lIns="0" tIns="0" rIns="0" bIns="0" rtlCol="0">
            <a:spAutoFit/>
          </a:body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fr-CH" sz="1200" b="1" i="0" u="none" strike="noStrike" kern="1200" cap="none" spc="0" normalizeH="0" baseline="0" noProof="0" dirty="0" smtClean="0">
                <a:ln>
                  <a:noFill/>
                </a:ln>
                <a:solidFill>
                  <a:prstClr val="black"/>
                </a:solidFill>
                <a:effectLst/>
                <a:uLnTx/>
                <a:uFillTx/>
                <a:latin typeface="Georgia"/>
                <a:ea typeface="+mn-ea"/>
                <a:cs typeface="+mn-cs"/>
              </a:rPr>
              <a:t>Knowledge </a:t>
            </a:r>
            <a:r>
              <a:rPr kumimoji="0" lang="fr-CH" sz="1200" b="1" i="0" u="none" strike="noStrike" kern="1200" cap="none" spc="0" normalizeH="0" baseline="0" noProof="0" dirty="0" err="1" smtClean="0">
                <a:ln>
                  <a:noFill/>
                </a:ln>
                <a:solidFill>
                  <a:prstClr val="black"/>
                </a:solidFill>
                <a:effectLst/>
                <a:uLnTx/>
                <a:uFillTx/>
                <a:latin typeface="Georgia"/>
                <a:ea typeface="+mn-ea"/>
                <a:cs typeface="+mn-cs"/>
              </a:rPr>
              <a:t>Discovery</a:t>
            </a:r>
            <a:endParaRPr kumimoji="0" lang="en-US" sz="1200" b="1" i="0" u="none" strike="noStrike" kern="1200" cap="none" spc="0" normalizeH="0" baseline="0" noProof="0" dirty="0" smtClean="0">
              <a:ln>
                <a:noFill/>
              </a:ln>
              <a:solidFill>
                <a:prstClr val="black"/>
              </a:solidFill>
              <a:effectLst/>
              <a:uLnTx/>
              <a:uFillTx/>
              <a:latin typeface="Georgia"/>
              <a:ea typeface="+mn-ea"/>
              <a:cs typeface="+mn-cs"/>
            </a:endParaRPr>
          </a:p>
        </p:txBody>
      </p:sp>
      <p:sp>
        <p:nvSpPr>
          <p:cNvPr id="53" name="TextBox 52"/>
          <p:cNvSpPr txBox="1"/>
          <p:nvPr/>
        </p:nvSpPr>
        <p:spPr>
          <a:xfrm>
            <a:off x="6399381" y="4603899"/>
            <a:ext cx="5593266" cy="553998"/>
          </a:xfrm>
          <a:prstGeom prst="rect">
            <a:avLst/>
          </a:prstGeom>
          <a:noFill/>
        </p:spPr>
        <p:txBody>
          <a:bodyPr wrap="square" lIns="0" tIns="0" rIns="0" bIns="0" rtlCol="0">
            <a:spAutoFit/>
          </a:body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fr-CH" sz="1800" b="1" i="0" u="none" strike="noStrike" kern="1200" cap="none" spc="0" normalizeH="0" baseline="0" noProof="0" dirty="0" smtClean="0">
                <a:ln>
                  <a:noFill/>
                </a:ln>
                <a:solidFill>
                  <a:srgbClr val="E0301E"/>
                </a:solidFill>
                <a:effectLst/>
                <a:uLnTx/>
                <a:uFillTx/>
                <a:latin typeface="Georgia"/>
                <a:ea typeface="+mn-ea"/>
                <a:cs typeface="+mn-cs"/>
              </a:rPr>
              <a:t>ARTIFICIAL</a:t>
            </a:r>
            <a:br>
              <a:rPr kumimoji="0" lang="fr-CH" sz="1800" b="1" i="0" u="none" strike="noStrike" kern="1200" cap="none" spc="0" normalizeH="0" baseline="0" noProof="0" dirty="0" smtClean="0">
                <a:ln>
                  <a:noFill/>
                </a:ln>
                <a:solidFill>
                  <a:srgbClr val="E0301E"/>
                </a:solidFill>
                <a:effectLst/>
                <a:uLnTx/>
                <a:uFillTx/>
                <a:latin typeface="Georgia"/>
                <a:ea typeface="+mn-ea"/>
                <a:cs typeface="+mn-cs"/>
              </a:rPr>
            </a:br>
            <a:r>
              <a:rPr kumimoji="0" lang="fr-CH" sz="1800" b="1" i="0" u="none" strike="noStrike" kern="1200" cap="none" spc="0" normalizeH="0" baseline="0" noProof="0" dirty="0" smtClean="0">
                <a:ln>
                  <a:noFill/>
                </a:ln>
                <a:solidFill>
                  <a:srgbClr val="E0301E"/>
                </a:solidFill>
                <a:effectLst/>
                <a:uLnTx/>
                <a:uFillTx/>
                <a:latin typeface="Georgia"/>
                <a:ea typeface="+mn-ea"/>
                <a:cs typeface="+mn-cs"/>
              </a:rPr>
              <a:t> INTELLIGENCE</a:t>
            </a:r>
            <a:endParaRPr kumimoji="0" lang="en-US" sz="1800" b="1" i="0" u="none" strike="noStrike" kern="1200" cap="none" spc="0" normalizeH="0" baseline="0" noProof="0" dirty="0" smtClean="0">
              <a:ln>
                <a:noFill/>
              </a:ln>
              <a:solidFill>
                <a:srgbClr val="E0301E"/>
              </a:solidFill>
              <a:effectLst/>
              <a:uLnTx/>
              <a:uFillTx/>
              <a:latin typeface="Georgia"/>
              <a:ea typeface="+mn-ea"/>
              <a:cs typeface="+mn-cs"/>
            </a:endParaRPr>
          </a:p>
        </p:txBody>
      </p:sp>
    </p:spTree>
    <p:extLst>
      <p:ext uri="{BB962C8B-B14F-4D97-AF65-F5344CB8AC3E}">
        <p14:creationId xmlns:p14="http://schemas.microsoft.com/office/powerpoint/2010/main" val="38216153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a:xfrm>
            <a:off x="360000" y="900000"/>
            <a:ext cx="10239156" cy="430887"/>
          </a:xfrm>
        </p:spPr>
        <p:txBody>
          <a:bodyPr/>
          <a:lstStyle/>
          <a:p>
            <a:r>
              <a:rPr lang="en-US" sz="2800" dirty="0" smtClean="0"/>
              <a:t>Types of data: structured, semi-structured &amp; unstructured  </a:t>
            </a:r>
            <a:endParaRPr lang="en-US" sz="2800" dirty="0"/>
          </a:p>
        </p:txBody>
      </p:sp>
      <p:sp>
        <p:nvSpPr>
          <p:cNvPr id="6" name="Slide Number Placeholder 5"/>
          <p:cNvSpPr>
            <a:spLocks noGrp="1"/>
          </p:cNvSpPr>
          <p:nvPr>
            <p:ph type="sldNum" sz="quarter" idx="12"/>
          </p:nvPr>
        </p:nvSpPr>
        <p:spPr/>
        <p:txBody>
          <a:bodyPr/>
          <a:lstStyle/>
          <a:p>
            <a:fld id="{F06B2653-D1AD-46BA-BB88-3123B5BA212E}" type="slidenum">
              <a:rPr lang="en-US" smtClean="0"/>
              <a:t>19</a:t>
            </a:fld>
            <a:endParaRPr lang="en-US"/>
          </a:p>
        </p:txBody>
      </p:sp>
      <p:sp>
        <p:nvSpPr>
          <p:cNvPr id="44" name="Content Placeholder 43"/>
          <p:cNvSpPr>
            <a:spLocks noGrp="1"/>
          </p:cNvSpPr>
          <p:nvPr>
            <p:ph sz="half" idx="18"/>
          </p:nvPr>
        </p:nvSpPr>
        <p:spPr>
          <a:xfrm>
            <a:off x="378109" y="2669304"/>
            <a:ext cx="3023811" cy="742382"/>
          </a:xfrm>
        </p:spPr>
        <p:txBody>
          <a:bodyPr/>
          <a:lstStyle/>
          <a:p>
            <a:pPr algn="l"/>
            <a:r>
              <a:rPr lang="en-US" sz="1441" dirty="0">
                <a:solidFill>
                  <a:schemeClr val="tx1"/>
                </a:solidFill>
              </a:rPr>
              <a:t>Information with a fixed data model or schema, typically stored in tabular </a:t>
            </a:r>
            <a:r>
              <a:rPr lang="en-US" sz="1441" dirty="0" smtClean="0">
                <a:solidFill>
                  <a:schemeClr val="tx1"/>
                </a:solidFill>
              </a:rPr>
              <a:t>formant</a:t>
            </a:r>
            <a:endParaRPr lang="en-US" sz="1441" dirty="0">
              <a:solidFill>
                <a:schemeClr val="tx1"/>
              </a:solidFill>
            </a:endParaRPr>
          </a:p>
        </p:txBody>
      </p:sp>
      <p:sp>
        <p:nvSpPr>
          <p:cNvPr id="16" name="Content Placeholder 43"/>
          <p:cNvSpPr>
            <a:spLocks noGrp="1"/>
          </p:cNvSpPr>
          <p:nvPr>
            <p:ph sz="half" idx="4294967295"/>
          </p:nvPr>
        </p:nvSpPr>
        <p:spPr>
          <a:xfrm>
            <a:off x="3978464" y="2669303"/>
            <a:ext cx="3023811" cy="443455"/>
          </a:xfrm>
        </p:spPr>
        <p:txBody>
          <a:bodyPr/>
          <a:lstStyle/>
          <a:p>
            <a:r>
              <a:rPr lang="en-US" sz="1441" dirty="0">
                <a:solidFill>
                  <a:schemeClr val="tx1"/>
                </a:solidFill>
              </a:rPr>
              <a:t>Labeled or organized data with no guarantee of data model </a:t>
            </a:r>
            <a:r>
              <a:rPr lang="en-US" sz="1441" dirty="0" smtClean="0">
                <a:solidFill>
                  <a:schemeClr val="tx1"/>
                </a:solidFill>
              </a:rPr>
              <a:t>consistency</a:t>
            </a:r>
            <a:endParaRPr lang="en-US" sz="1441" dirty="0">
              <a:solidFill>
                <a:schemeClr val="tx1"/>
              </a:solidFill>
            </a:endParaRPr>
          </a:p>
        </p:txBody>
      </p:sp>
      <p:sp>
        <p:nvSpPr>
          <p:cNvPr id="17" name="Content Placeholder 43"/>
          <p:cNvSpPr>
            <a:spLocks noGrp="1"/>
          </p:cNvSpPr>
          <p:nvPr>
            <p:ph sz="half" idx="4294967295"/>
          </p:nvPr>
        </p:nvSpPr>
        <p:spPr>
          <a:xfrm>
            <a:off x="7473089" y="2669302"/>
            <a:ext cx="3023811" cy="742382"/>
          </a:xfrm>
        </p:spPr>
        <p:txBody>
          <a:bodyPr/>
          <a:lstStyle/>
          <a:p>
            <a:r>
              <a:rPr lang="en-US" sz="1441" dirty="0">
                <a:solidFill>
                  <a:schemeClr val="tx1"/>
                </a:solidFill>
              </a:rPr>
              <a:t>Information has no defined schema or structure</a:t>
            </a:r>
          </a:p>
        </p:txBody>
      </p:sp>
      <p:sp>
        <p:nvSpPr>
          <p:cNvPr id="3" name="TextBox 2"/>
          <p:cNvSpPr txBox="1"/>
          <p:nvPr/>
        </p:nvSpPr>
        <p:spPr>
          <a:xfrm>
            <a:off x="985567" y="2298114"/>
            <a:ext cx="1215082" cy="249427"/>
          </a:xfrm>
          <a:prstGeom prst="rect">
            <a:avLst/>
          </a:prstGeom>
          <a:noFill/>
        </p:spPr>
        <p:txBody>
          <a:bodyPr wrap="square" lIns="0" tIns="0" rIns="0" bIns="0" rtlCol="0">
            <a:spAutoFit/>
          </a:bodyPr>
          <a:lstStyle/>
          <a:p>
            <a:pPr defTabSz="823600">
              <a:defRPr/>
            </a:pPr>
            <a:r>
              <a:rPr lang="en-GB" sz="1621" b="1" i="1" dirty="0">
                <a:solidFill>
                  <a:prstClr val="black"/>
                </a:solidFill>
                <a:latin typeface="Georgia"/>
              </a:rPr>
              <a:t>Structured</a:t>
            </a:r>
          </a:p>
        </p:txBody>
      </p:sp>
      <p:sp>
        <p:nvSpPr>
          <p:cNvPr id="13" name="TextBox 12"/>
          <p:cNvSpPr txBox="1"/>
          <p:nvPr/>
        </p:nvSpPr>
        <p:spPr>
          <a:xfrm>
            <a:off x="4580639" y="2298114"/>
            <a:ext cx="1819462" cy="249427"/>
          </a:xfrm>
          <a:prstGeom prst="rect">
            <a:avLst/>
          </a:prstGeom>
          <a:noFill/>
        </p:spPr>
        <p:txBody>
          <a:bodyPr wrap="square" lIns="0" tIns="0" rIns="0" bIns="0" rtlCol="0">
            <a:spAutoFit/>
          </a:bodyPr>
          <a:lstStyle/>
          <a:p>
            <a:pPr defTabSz="823600">
              <a:defRPr/>
            </a:pPr>
            <a:r>
              <a:rPr lang="en-GB" sz="1621" b="1" i="1" dirty="0">
                <a:solidFill>
                  <a:prstClr val="black"/>
                </a:solidFill>
                <a:latin typeface="Georgia"/>
              </a:rPr>
              <a:t>Semi-Structured</a:t>
            </a:r>
          </a:p>
        </p:txBody>
      </p:sp>
      <p:sp>
        <p:nvSpPr>
          <p:cNvPr id="14" name="TextBox 13"/>
          <p:cNvSpPr txBox="1"/>
          <p:nvPr/>
        </p:nvSpPr>
        <p:spPr>
          <a:xfrm>
            <a:off x="8235836" y="2298114"/>
            <a:ext cx="1498319" cy="249427"/>
          </a:xfrm>
          <a:prstGeom prst="rect">
            <a:avLst/>
          </a:prstGeom>
          <a:noFill/>
        </p:spPr>
        <p:txBody>
          <a:bodyPr wrap="square" lIns="0" tIns="0" rIns="0" bIns="0" rtlCol="0">
            <a:spAutoFit/>
          </a:bodyPr>
          <a:lstStyle/>
          <a:p>
            <a:pPr defTabSz="823600">
              <a:defRPr/>
            </a:pPr>
            <a:r>
              <a:rPr lang="en-GB" sz="1621" b="1" i="1" dirty="0">
                <a:solidFill>
                  <a:prstClr val="black"/>
                </a:solidFill>
                <a:latin typeface="Georgia"/>
              </a:rPr>
              <a:t>Unstructured</a:t>
            </a:r>
          </a:p>
        </p:txBody>
      </p:sp>
      <p:sp>
        <p:nvSpPr>
          <p:cNvPr id="19" name="TextBox 18"/>
          <p:cNvSpPr txBox="1"/>
          <p:nvPr/>
        </p:nvSpPr>
        <p:spPr>
          <a:xfrm>
            <a:off x="908058" y="5754376"/>
            <a:ext cx="1963912" cy="665182"/>
          </a:xfrm>
          <a:prstGeom prst="rect">
            <a:avLst/>
          </a:prstGeom>
          <a:noFill/>
        </p:spPr>
        <p:txBody>
          <a:bodyPr wrap="square" lIns="0" tIns="0" rIns="0" bIns="0" rtlCol="0">
            <a:spAutoFit/>
          </a:bodyPr>
          <a:lstStyle/>
          <a:p>
            <a:pPr defTabSz="823600">
              <a:defRPr/>
            </a:pPr>
            <a:r>
              <a:rPr lang="en-GB" sz="1441" i="1" dirty="0">
                <a:solidFill>
                  <a:prstClr val="black"/>
                </a:solidFill>
                <a:latin typeface="Georgia"/>
              </a:rPr>
              <a:t>Examples:</a:t>
            </a:r>
          </a:p>
          <a:p>
            <a:pPr marL="257375" indent="-257375" defTabSz="823600">
              <a:buFont typeface="Arial" panose="020B0604020202020204" pitchFamily="34" charset="0"/>
              <a:buChar char="•"/>
              <a:defRPr/>
            </a:pPr>
            <a:r>
              <a:rPr lang="en-GB" sz="1441" dirty="0">
                <a:solidFill>
                  <a:prstClr val="black"/>
                </a:solidFill>
                <a:latin typeface="Georgia"/>
              </a:rPr>
              <a:t>Relational Database</a:t>
            </a:r>
          </a:p>
          <a:p>
            <a:pPr marL="257375" indent="-257375" defTabSz="823600">
              <a:buFont typeface="Arial" panose="020B0604020202020204" pitchFamily="34" charset="0"/>
              <a:buChar char="•"/>
              <a:defRPr/>
            </a:pPr>
            <a:r>
              <a:rPr lang="en-GB" sz="1441" dirty="0">
                <a:solidFill>
                  <a:prstClr val="black"/>
                </a:solidFill>
                <a:latin typeface="Georgia"/>
              </a:rPr>
              <a:t>CSV, Excel</a:t>
            </a:r>
          </a:p>
        </p:txBody>
      </p:sp>
      <p:sp>
        <p:nvSpPr>
          <p:cNvPr id="21" name="TextBox 20"/>
          <p:cNvSpPr txBox="1"/>
          <p:nvPr/>
        </p:nvSpPr>
        <p:spPr>
          <a:xfrm>
            <a:off x="4831753" y="5754376"/>
            <a:ext cx="1317230" cy="665182"/>
          </a:xfrm>
          <a:prstGeom prst="rect">
            <a:avLst/>
          </a:prstGeom>
          <a:noFill/>
        </p:spPr>
        <p:txBody>
          <a:bodyPr wrap="square" lIns="0" tIns="0" rIns="0" bIns="0" rtlCol="0">
            <a:spAutoFit/>
          </a:bodyPr>
          <a:lstStyle/>
          <a:p>
            <a:pPr defTabSz="823600">
              <a:defRPr/>
            </a:pPr>
            <a:r>
              <a:rPr lang="en-GB" sz="1441" i="1" dirty="0">
                <a:solidFill>
                  <a:prstClr val="black"/>
                </a:solidFill>
                <a:latin typeface="Georgia"/>
              </a:rPr>
              <a:t>Examples:</a:t>
            </a:r>
          </a:p>
          <a:p>
            <a:pPr marL="257375" indent="-257375" defTabSz="823600">
              <a:buFont typeface="Arial" panose="020B0604020202020204" pitchFamily="34" charset="0"/>
              <a:buChar char="•"/>
              <a:defRPr/>
            </a:pPr>
            <a:r>
              <a:rPr lang="en-GB" sz="1441" dirty="0">
                <a:solidFill>
                  <a:prstClr val="black"/>
                </a:solidFill>
                <a:latin typeface="Georgia"/>
              </a:rPr>
              <a:t>JSON/XML</a:t>
            </a:r>
          </a:p>
          <a:p>
            <a:pPr marL="257375" indent="-257375" defTabSz="823600">
              <a:buFont typeface="Arial" panose="020B0604020202020204" pitchFamily="34" charset="0"/>
              <a:buChar char="•"/>
              <a:defRPr/>
            </a:pPr>
            <a:r>
              <a:rPr lang="en-GB" sz="1441" dirty="0">
                <a:solidFill>
                  <a:prstClr val="black"/>
                </a:solidFill>
                <a:latin typeface="Georgia"/>
              </a:rPr>
              <a:t>Social Media</a:t>
            </a:r>
          </a:p>
        </p:txBody>
      </p:sp>
      <p:sp>
        <p:nvSpPr>
          <p:cNvPr id="22" name="TextBox 21"/>
          <p:cNvSpPr txBox="1"/>
          <p:nvPr/>
        </p:nvSpPr>
        <p:spPr>
          <a:xfrm>
            <a:off x="7987799" y="5754376"/>
            <a:ext cx="1994385" cy="886909"/>
          </a:xfrm>
          <a:prstGeom prst="rect">
            <a:avLst/>
          </a:prstGeom>
          <a:noFill/>
        </p:spPr>
        <p:txBody>
          <a:bodyPr wrap="square" lIns="0" tIns="0" rIns="0" bIns="0" rtlCol="0">
            <a:spAutoFit/>
          </a:bodyPr>
          <a:lstStyle/>
          <a:p>
            <a:pPr defTabSz="823600">
              <a:defRPr/>
            </a:pPr>
            <a:r>
              <a:rPr lang="en-GB" sz="1441" i="1" dirty="0">
                <a:solidFill>
                  <a:prstClr val="black"/>
                </a:solidFill>
                <a:latin typeface="Georgia"/>
              </a:rPr>
              <a:t>Examples:</a:t>
            </a:r>
          </a:p>
          <a:p>
            <a:pPr marL="257375" indent="-257375" defTabSz="823600">
              <a:buFont typeface="Arial" panose="020B0604020202020204" pitchFamily="34" charset="0"/>
              <a:buChar char="•"/>
              <a:defRPr/>
            </a:pPr>
            <a:r>
              <a:rPr lang="en-GB" sz="1441" dirty="0">
                <a:solidFill>
                  <a:prstClr val="black"/>
                </a:solidFill>
                <a:latin typeface="Georgia"/>
              </a:rPr>
              <a:t>Text</a:t>
            </a:r>
          </a:p>
          <a:p>
            <a:pPr marL="257375" indent="-257375" defTabSz="823600">
              <a:buFont typeface="Arial" panose="020B0604020202020204" pitchFamily="34" charset="0"/>
              <a:buChar char="•"/>
              <a:defRPr/>
            </a:pPr>
            <a:r>
              <a:rPr lang="en-GB" sz="1441" dirty="0">
                <a:solidFill>
                  <a:prstClr val="black"/>
                </a:solidFill>
                <a:latin typeface="Georgia"/>
              </a:rPr>
              <a:t>Images/Audio/Video</a:t>
            </a:r>
          </a:p>
          <a:p>
            <a:pPr marL="257375" indent="-257375" defTabSz="823600">
              <a:buFont typeface="Arial" panose="020B0604020202020204" pitchFamily="34" charset="0"/>
              <a:buChar char="•"/>
              <a:defRPr/>
            </a:pPr>
            <a:r>
              <a:rPr lang="en-GB" sz="1441" dirty="0">
                <a:solidFill>
                  <a:prstClr val="black"/>
                </a:solidFill>
                <a:latin typeface="Georgia"/>
              </a:rPr>
              <a:t>Sensor Data</a:t>
            </a: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val="0"/>
              </a:ext>
            </a:extLst>
          </a:blip>
          <a:srcRect l="7979" t="3947" r="9991" b="5673"/>
          <a:stretch/>
        </p:blipFill>
        <p:spPr>
          <a:xfrm>
            <a:off x="4303856" y="3411685"/>
            <a:ext cx="2373020" cy="2286080"/>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7465" y="3432105"/>
            <a:ext cx="3285098" cy="2270719"/>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27667" y="3270567"/>
            <a:ext cx="3465459" cy="2427197"/>
          </a:xfrm>
          <a:prstGeom prst="rect">
            <a:avLst/>
          </a:prstGeom>
          <a:effectLst>
            <a:outerShdw blurRad="50800" dist="38100" dir="2700000" algn="tl" rotWithShape="0">
              <a:prstClr val="black">
                <a:alpha val="40000"/>
              </a:prstClr>
            </a:outerShdw>
          </a:effectLst>
        </p:spPr>
      </p:pic>
      <p:sp>
        <p:nvSpPr>
          <p:cNvPr id="29"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348594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3" y="3559777"/>
            <a:ext cx="3697793" cy="443519"/>
          </a:xfrm>
          <a:effectLst>
            <a:outerShdw blurRad="50800" dist="38100" dir="2700000" algn="tl" rotWithShape="0">
              <a:prstClr val="black">
                <a:alpha val="40000"/>
              </a:prstClr>
            </a:outerShdw>
          </a:effectLst>
        </p:spPr>
        <p:txBody>
          <a:bodyPr/>
          <a:lstStyle/>
          <a:p>
            <a:pPr algn="ctr"/>
            <a:r>
              <a:rPr lang="fr-BE" sz="2882" b="1" i="1" dirty="0">
                <a:ln>
                  <a:solidFill>
                    <a:schemeClr val="bg2">
                      <a:lumMod val="75000"/>
                    </a:schemeClr>
                  </a:solidFill>
                </a:ln>
                <a:solidFill>
                  <a:schemeClr val="bg1"/>
                </a:solidFill>
              </a:rPr>
              <a:t>Table of contents </a:t>
            </a:r>
          </a:p>
        </p:txBody>
      </p:sp>
      <p:sp>
        <p:nvSpPr>
          <p:cNvPr id="6" name="Slide Number Placeholder 5"/>
          <p:cNvSpPr>
            <a:spLocks noGrp="1"/>
          </p:cNvSpPr>
          <p:nvPr>
            <p:ph type="sldNum" sz="quarter" idx="12"/>
          </p:nvPr>
        </p:nvSpPr>
        <p:spPr/>
        <p:txBody>
          <a:bodyPr/>
          <a:lstStyle/>
          <a:p>
            <a:fld id="{F06B2653-D1AD-46BA-BB88-3123B5BA212E}" type="slidenum">
              <a:rPr lang="en-US" smtClean="0">
                <a:solidFill>
                  <a:prstClr val="black"/>
                </a:solidFill>
              </a:rPr>
              <a:pPr/>
              <a:t>2</a:t>
            </a:fld>
            <a:endParaRPr lang="en-US"/>
          </a:p>
        </p:txBody>
      </p:sp>
      <p:grpSp>
        <p:nvGrpSpPr>
          <p:cNvPr id="10" name="Group 9"/>
          <p:cNvGrpSpPr/>
          <p:nvPr/>
        </p:nvGrpSpPr>
        <p:grpSpPr>
          <a:xfrm>
            <a:off x="4031072" y="469655"/>
            <a:ext cx="6499602" cy="6858215"/>
            <a:chOff x="4602305" y="3474688"/>
            <a:chExt cx="5167723" cy="5255035"/>
          </a:xfrm>
        </p:grpSpPr>
        <p:sp>
          <p:nvSpPr>
            <p:cNvPr id="14" name="Rectangle 13"/>
            <p:cNvSpPr/>
            <p:nvPr/>
          </p:nvSpPr>
          <p:spPr>
            <a:xfrm>
              <a:off x="5169694" y="3577812"/>
              <a:ext cx="4600334" cy="1945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TextBox 15"/>
            <p:cNvSpPr txBox="1"/>
            <p:nvPr/>
          </p:nvSpPr>
          <p:spPr>
            <a:xfrm>
              <a:off x="4602305" y="3474688"/>
              <a:ext cx="4626275" cy="5255035"/>
            </a:xfrm>
            <a:prstGeom prst="rect">
              <a:avLst/>
            </a:prstGeom>
            <a:noFill/>
          </p:spPr>
          <p:txBody>
            <a:bodyPr wrap="square" rtlCol="0">
              <a:noAutofit/>
            </a:bodyPr>
            <a:lstStyle/>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effectLst/>
                  <a:uLnTx/>
                  <a:uFillTx/>
                  <a:latin typeface="+mj-lt"/>
                  <a:cs typeface="Georgia"/>
                </a:rPr>
                <a:t>Introduction and Motivation</a:t>
              </a:r>
            </a:p>
            <a:p>
              <a:pPr marL="1050463" lvl="1" indent="-457200">
                <a:spcAft>
                  <a:spcPts val="300"/>
                </a:spcAft>
                <a:buFont typeface="Arial" panose="020B0604020202020204" pitchFamily="34" charset="0"/>
                <a:buChar char="•"/>
                <a:defRPr/>
              </a:pPr>
              <a:r>
                <a:rPr lang="en-US" sz="1400" i="1" dirty="0" smtClean="0">
                  <a:latin typeface="+mj-lt"/>
                  <a:cs typeface="Georgia"/>
                </a:rPr>
                <a:t>Why AI now?</a:t>
              </a:r>
            </a:p>
            <a:p>
              <a:pPr marL="1050463" lvl="1" indent="-457200">
                <a:spcAft>
                  <a:spcPts val="300"/>
                </a:spcAft>
                <a:buFont typeface="Arial" panose="020B0604020202020204" pitchFamily="34" charset="0"/>
                <a:buChar char="•"/>
                <a:defRPr/>
              </a:pPr>
              <a:r>
                <a:rPr lang="en-US" sz="1400" i="1" dirty="0">
                  <a:latin typeface="+mj-lt"/>
                  <a:cs typeface="Georgia"/>
                </a:rPr>
                <a:t>Some </a:t>
              </a:r>
              <a:r>
                <a:rPr lang="en-US" sz="1400" i="1" dirty="0" smtClean="0">
                  <a:latin typeface="+mj-lt"/>
                  <a:cs typeface="Georgia"/>
                </a:rPr>
                <a:t>headlines</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solidFill>
                    <a:prstClr val="black"/>
                  </a:solidFill>
                  <a:effectLst/>
                  <a:uLnTx/>
                  <a:uFillTx/>
                  <a:latin typeface="+mj-lt"/>
                  <a:cs typeface="Georgia"/>
                </a:rPr>
                <a:t>The rise of AI &amp; Machine Learning</a:t>
              </a:r>
            </a:p>
            <a:p>
              <a:pPr marL="1050463" lvl="1" indent="-457200">
                <a:spcAft>
                  <a:spcPts val="300"/>
                </a:spcAft>
                <a:buFont typeface="Arial" panose="020B0604020202020204" pitchFamily="34" charset="0"/>
                <a:buChar char="•"/>
                <a:defRPr/>
              </a:pPr>
              <a:r>
                <a:rPr lang="en-US" sz="1400" i="1" dirty="0">
                  <a:solidFill>
                    <a:prstClr val="black"/>
                  </a:solidFill>
                  <a:latin typeface="+mj-lt"/>
                  <a:cs typeface="Georgia"/>
                </a:rPr>
                <a:t>History</a:t>
              </a:r>
            </a:p>
            <a:p>
              <a:pPr marL="1050463" lvl="1" indent="-457200">
                <a:spcAft>
                  <a:spcPts val="300"/>
                </a:spcAft>
                <a:buFont typeface="Arial" panose="020B0604020202020204" pitchFamily="34" charset="0"/>
                <a:buChar char="•"/>
                <a:defRPr/>
              </a:pPr>
              <a:r>
                <a:rPr lang="en-US" sz="1400" i="1" dirty="0">
                  <a:solidFill>
                    <a:prstClr val="black"/>
                  </a:solidFill>
                  <a:latin typeface="+mj-lt"/>
                  <a:cs typeface="Georgia"/>
                </a:rPr>
                <a:t>Vocabulary and Key concepts</a:t>
              </a:r>
            </a:p>
            <a:p>
              <a:pPr marL="1050463" lvl="1" indent="-457200">
                <a:spcAft>
                  <a:spcPts val="300"/>
                </a:spcAft>
                <a:buFont typeface="Arial" panose="020B0604020202020204" pitchFamily="34" charset="0"/>
                <a:buChar char="•"/>
                <a:defRPr/>
              </a:pPr>
              <a:r>
                <a:rPr lang="en-US" sz="1400" i="1" dirty="0">
                  <a:solidFill>
                    <a:prstClr val="black"/>
                  </a:solidFill>
                  <a:latin typeface="+mj-lt"/>
                  <a:cs typeface="Georgia"/>
                </a:rPr>
                <a:t>Recent developments &amp; challenges</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lang="en-US" sz="1400" b="1" i="1" dirty="0" smtClean="0">
                  <a:latin typeface="+mj-lt"/>
                  <a:cs typeface="Georgia"/>
                </a:rPr>
                <a:t>Building an auditing an AI</a:t>
              </a:r>
            </a:p>
            <a:p>
              <a:pPr marL="1050463" lvl="1" indent="-457200">
                <a:spcAft>
                  <a:spcPts val="300"/>
                </a:spcAft>
                <a:buFont typeface="Arial" panose="020B0604020202020204" pitchFamily="34" charset="0"/>
                <a:buChar char="•"/>
                <a:defRPr/>
              </a:pPr>
              <a:r>
                <a:rPr lang="en-US" sz="1400" i="1" dirty="0">
                  <a:latin typeface="+mj-lt"/>
                  <a:cs typeface="Georgia"/>
                </a:rPr>
                <a:t>Building an AI</a:t>
              </a:r>
            </a:p>
            <a:p>
              <a:pPr marL="1050463" lvl="1" indent="-457200">
                <a:spcAft>
                  <a:spcPts val="300"/>
                </a:spcAft>
                <a:buFont typeface="Arial" panose="020B0604020202020204" pitchFamily="34" charset="0"/>
                <a:buChar char="•"/>
                <a:defRPr/>
              </a:pPr>
              <a:r>
                <a:rPr lang="en-US" sz="1400" i="1" dirty="0">
                  <a:latin typeface="+mj-lt"/>
                  <a:cs typeface="Georgia"/>
                </a:rPr>
                <a:t>Auditing an AI</a:t>
              </a:r>
            </a:p>
            <a:p>
              <a:pPr marL="1050463" lvl="1" indent="-457200">
                <a:spcAft>
                  <a:spcPts val="300"/>
                </a:spcAft>
                <a:buFont typeface="Arial" panose="020B0604020202020204" pitchFamily="34" charset="0"/>
                <a:buChar char="•"/>
                <a:defRPr/>
              </a:pPr>
              <a:r>
                <a:rPr lang="en-US" sz="1400" i="1" dirty="0">
                  <a:latin typeface="+mj-lt"/>
                  <a:cs typeface="Georgia"/>
                </a:rPr>
                <a:t>Auditing Use-case</a:t>
              </a:r>
            </a:p>
            <a:p>
              <a:pPr marL="1050463" lvl="1" indent="-457200">
                <a:spcAft>
                  <a:spcPts val="300"/>
                </a:spcAft>
                <a:buFont typeface="Arial" panose="020B0604020202020204" pitchFamily="34" charset="0"/>
                <a:buChar char="•"/>
                <a:defRPr/>
              </a:pPr>
              <a:r>
                <a:rPr lang="en-US" sz="1400" i="1" dirty="0">
                  <a:latin typeface="+mj-lt"/>
                  <a:cs typeface="Georgia"/>
                </a:rPr>
                <a:t>What are the regulators doing?</a:t>
              </a:r>
            </a:p>
            <a:p>
              <a:pPr>
                <a:spcAft>
                  <a:spcPts val="300"/>
                </a:spcAft>
                <a:defRPr/>
              </a:pPr>
              <a:r>
                <a:rPr lang="en-US" sz="1400" i="1" dirty="0" smtClean="0">
                  <a:solidFill>
                    <a:prstClr val="black"/>
                  </a:solidFill>
                  <a:latin typeface="+mj-lt"/>
                </a:rPr>
                <a:t>          </a:t>
              </a:r>
              <a:endParaRPr lang="en-US" sz="1400" b="1" i="1" dirty="0" smtClean="0">
                <a:solidFill>
                  <a:schemeClr val="accent1"/>
                </a:solidFill>
                <a:latin typeface="+mj-lt"/>
              </a:endParaRPr>
            </a:p>
            <a:p>
              <a:pPr marL="457200" indent="-457200">
                <a:spcAft>
                  <a:spcPts val="300"/>
                </a:spcAft>
                <a:buAutoNum type="arabicPeriod" startAt="4"/>
                <a:defRPr/>
              </a:pPr>
              <a:r>
                <a:rPr lang="en-US" sz="1400" b="1" i="1" dirty="0" smtClean="0">
                  <a:latin typeface="+mj-lt"/>
                </a:rPr>
                <a:t>Enablers for auditing</a:t>
              </a:r>
            </a:p>
            <a:p>
              <a:pPr marL="1050463" lvl="1" indent="-457200">
                <a:spcAft>
                  <a:spcPts val="300"/>
                </a:spcAft>
                <a:buFont typeface="Arial" panose="020B0604020202020204" pitchFamily="34" charset="0"/>
                <a:buChar char="•"/>
                <a:defRPr/>
              </a:pPr>
              <a:r>
                <a:rPr lang="en-US" sz="1400" i="1" dirty="0">
                  <a:latin typeface="+mj-lt"/>
                </a:rPr>
                <a:t>Human Resources</a:t>
              </a:r>
            </a:p>
            <a:p>
              <a:pPr marL="1050463" lvl="1" indent="-457200">
                <a:spcAft>
                  <a:spcPts val="300"/>
                </a:spcAft>
                <a:buFont typeface="Arial" panose="020B0604020202020204" pitchFamily="34" charset="0"/>
                <a:buChar char="•"/>
                <a:defRPr/>
              </a:pPr>
              <a:r>
                <a:rPr lang="en-US" sz="1400" i="1" dirty="0">
                  <a:latin typeface="+mj-lt"/>
                </a:rPr>
                <a:t>Technical Resources</a:t>
              </a:r>
            </a:p>
            <a:p>
              <a:pPr marL="1050463" lvl="1" indent="-457200">
                <a:spcAft>
                  <a:spcPts val="300"/>
                </a:spcAft>
                <a:buFont typeface="Arial" panose="020B0604020202020204" pitchFamily="34" charset="0"/>
                <a:buChar char="•"/>
                <a:defRPr/>
              </a:pPr>
              <a:r>
                <a:rPr lang="en-US" sz="1400" i="1" dirty="0">
                  <a:latin typeface="+mj-lt"/>
                </a:rPr>
                <a:t>An Ocean of technologies to support AI</a:t>
              </a:r>
            </a:p>
            <a:p>
              <a:pPr>
                <a:spcAft>
                  <a:spcPts val="300"/>
                </a:spcAft>
                <a:defRPr/>
              </a:pPr>
              <a:endParaRPr lang="en-US" sz="1400" b="1" i="1" dirty="0" smtClean="0">
                <a:latin typeface="+mj-lt"/>
              </a:endParaRPr>
            </a:p>
            <a:p>
              <a:pPr marL="342900" indent="-342900">
                <a:spcAft>
                  <a:spcPts val="300"/>
                </a:spcAft>
                <a:buFontTx/>
                <a:buAutoNum type="arabicPeriod" startAt="5"/>
                <a:defRPr/>
              </a:pPr>
              <a:r>
                <a:rPr lang="fr-CH" sz="1400" b="1" i="1" dirty="0" err="1">
                  <a:latin typeface="+mj-lt"/>
                </a:rPr>
                <a:t>Responsible</a:t>
              </a:r>
              <a:r>
                <a:rPr lang="fr-CH" sz="1400" b="1" i="1" dirty="0">
                  <a:latin typeface="+mj-lt"/>
                </a:rPr>
                <a:t> and </a:t>
              </a:r>
              <a:r>
                <a:rPr lang="fr-CH" sz="1400" b="1" i="1" dirty="0" err="1">
                  <a:latin typeface="+mj-lt"/>
                </a:rPr>
                <a:t>ethical</a:t>
              </a:r>
              <a:r>
                <a:rPr lang="fr-CH" sz="1400" b="1" i="1" dirty="0">
                  <a:latin typeface="+mj-lt"/>
                </a:rPr>
                <a:t> </a:t>
              </a:r>
              <a:r>
                <a:rPr lang="fr-CH" sz="1400" b="1" i="1" dirty="0" smtClean="0">
                  <a:latin typeface="+mj-lt"/>
                </a:rPr>
                <a:t>AI</a:t>
              </a:r>
            </a:p>
            <a:p>
              <a:pPr marL="936163" lvl="1" indent="-342900">
                <a:spcAft>
                  <a:spcPts val="300"/>
                </a:spcAft>
                <a:buFont typeface="Arial" panose="020B0604020202020204" pitchFamily="34" charset="0"/>
                <a:buChar char="•"/>
                <a:defRPr/>
              </a:pPr>
              <a:r>
                <a:rPr lang="en-US" sz="1400" i="1" dirty="0">
                  <a:latin typeface="+mj-lt"/>
                </a:rPr>
                <a:t>Responsible, robust and beneficial AI</a:t>
              </a:r>
            </a:p>
            <a:p>
              <a:pPr marL="936163" lvl="1" indent="-342900">
                <a:spcAft>
                  <a:spcPts val="300"/>
                </a:spcAft>
                <a:buFont typeface="Arial" panose="020B0604020202020204" pitchFamily="34" charset="0"/>
                <a:buChar char="•"/>
                <a:defRPr/>
              </a:pPr>
              <a:r>
                <a:rPr lang="en-US" sz="1400" i="1" dirty="0">
                  <a:latin typeface="+mj-lt"/>
                </a:rPr>
                <a:t>Analytics operating models</a:t>
              </a:r>
            </a:p>
            <a:p>
              <a:pPr marL="342900" indent="-342900">
                <a:spcAft>
                  <a:spcPts val="300"/>
                </a:spcAft>
                <a:buFontTx/>
                <a:buAutoNum type="arabicPeriod" startAt="5"/>
                <a:defRPr/>
              </a:pPr>
              <a:endParaRPr lang="fr-CH" sz="1400" b="1" i="1" dirty="0" smtClean="0">
                <a:latin typeface="+mj-lt"/>
              </a:endParaRPr>
            </a:p>
            <a:p>
              <a:pPr marL="342900" indent="-342900">
                <a:spcAft>
                  <a:spcPts val="300"/>
                </a:spcAft>
                <a:buFontTx/>
                <a:buAutoNum type="arabicPeriod" startAt="5"/>
                <a:defRPr/>
              </a:pPr>
              <a:endParaRPr kumimoji="0" lang="fr-CH" sz="1400" b="1" i="1" u="none" strike="noStrike" kern="1200" cap="none" spc="0" normalizeH="0" baseline="0" dirty="0">
                <a:ln>
                  <a:noFill/>
                </a:ln>
                <a:effectLst/>
                <a:uLnTx/>
                <a:uFillTx/>
                <a:latin typeface="+mj-lt"/>
                <a:cs typeface="Georgia"/>
              </a:endParaRPr>
            </a:p>
            <a:p>
              <a:pPr marL="342900" indent="-342900">
                <a:spcAft>
                  <a:spcPts val="300"/>
                </a:spcAft>
                <a:buFontTx/>
                <a:buAutoNum type="arabicPeriod" startAt="5"/>
                <a:defRPr/>
              </a:pPr>
              <a:r>
                <a:rPr lang="fr-CH" sz="1400" b="1" i="1" dirty="0" smtClean="0">
                  <a:latin typeface="+mj-lt"/>
                  <a:cs typeface="Georgia"/>
                </a:rPr>
                <a:t>Q &amp; A</a:t>
              </a:r>
              <a:endParaRPr kumimoji="0" lang="en-US" sz="1400" b="0" i="1" u="none" strike="noStrike" kern="1200" cap="none" spc="0" normalizeH="0" baseline="0" dirty="0" smtClean="0">
                <a:ln>
                  <a:noFill/>
                </a:ln>
                <a:effectLst/>
                <a:uLnTx/>
                <a:uFillTx/>
                <a:latin typeface="+mj-lt"/>
                <a:cs typeface="Georgia"/>
              </a:endParaRPr>
            </a:p>
          </p:txBody>
        </p:sp>
      </p:grpSp>
      <p:sp>
        <p:nvSpPr>
          <p:cNvPr id="18" name="Freeform 5"/>
          <p:cNvSpPr>
            <a:spLocks/>
          </p:cNvSpPr>
          <p:nvPr/>
        </p:nvSpPr>
        <p:spPr bwMode="auto">
          <a:xfrm rot="16200000">
            <a:off x="-26585" y="3720533"/>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57150"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pPr>
              <a:defRPr/>
            </a:pPr>
            <a:endParaRPr lang="en-US" sz="2162">
              <a:solidFill>
                <a:prstClr val="black"/>
              </a:solidFill>
              <a:latin typeface="Arial"/>
            </a:endParaRPr>
          </a:p>
        </p:txBody>
      </p:sp>
    </p:spTree>
    <p:extLst>
      <p:ext uri="{BB962C8B-B14F-4D97-AF65-F5344CB8AC3E}">
        <p14:creationId xmlns:p14="http://schemas.microsoft.com/office/powerpoint/2010/main" val="289395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smtClean="0"/>
              <a:t>Key concepts in practice</a:t>
            </a:r>
            <a:endParaRPr lang="en-US" dirty="0"/>
          </a:p>
        </p:txBody>
      </p:sp>
      <p:sp>
        <p:nvSpPr>
          <p:cNvPr id="4" name="Footer Placeholder 3"/>
          <p:cNvSpPr>
            <a:spLocks noGrp="1"/>
          </p:cNvSpPr>
          <p:nvPr>
            <p:ph type="ftr" sz="quarter" idx="11"/>
          </p:nvPr>
        </p:nvSpPr>
        <p:spPr/>
        <p:txBody>
          <a:bodyPr/>
          <a:lstStyle/>
          <a:p>
            <a:r>
              <a:rPr lang="en-US" smtClean="0"/>
              <a:t>Confidential information for the sole benefit and use of PwC’s client.</a:t>
            </a:r>
            <a:endParaRPr lang="en-US"/>
          </a:p>
        </p:txBody>
      </p:sp>
      <p:sp>
        <p:nvSpPr>
          <p:cNvPr id="5" name="Slide Number Placeholder 4"/>
          <p:cNvSpPr>
            <a:spLocks noGrp="1"/>
          </p:cNvSpPr>
          <p:nvPr>
            <p:ph type="sldNum" sz="quarter" idx="12"/>
          </p:nvPr>
        </p:nvSpPr>
        <p:spPr/>
        <p:txBody>
          <a:bodyPr/>
          <a:lstStyle/>
          <a:p>
            <a:fld id="{F06B2653-D1AD-46BA-BB88-3123B5BA212E}" type="slidenum">
              <a:rPr lang="en-US" smtClean="0"/>
              <a:t>20</a:t>
            </a:fld>
            <a:endParaRPr lang="en-US"/>
          </a:p>
        </p:txBody>
      </p:sp>
      <p:grpSp>
        <p:nvGrpSpPr>
          <p:cNvPr id="7" name="Group 6"/>
          <p:cNvGrpSpPr/>
          <p:nvPr/>
        </p:nvGrpSpPr>
        <p:grpSpPr>
          <a:xfrm>
            <a:off x="381605" y="2450650"/>
            <a:ext cx="4320000" cy="2966333"/>
            <a:chOff x="4315469" y="2084318"/>
            <a:chExt cx="2737038" cy="2466975"/>
          </a:xfrm>
          <a:scene3d>
            <a:camera prst="orthographicFront">
              <a:rot lat="20000851" lon="3706924" rev="21505970"/>
            </a:camera>
            <a:lightRig rig="threePt" dir="t"/>
          </a:scene3d>
        </p:grpSpPr>
        <p:pic>
          <p:nvPicPr>
            <p:cNvPr id="8" name="Picture 4" descr="https://fr.animalblog.co/wp-content/uploads/2013/02/chat-cont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8118" y="2151178"/>
              <a:ext cx="2651740" cy="2333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clrChange>
                <a:clrFrom>
                  <a:srgbClr val="70180F"/>
                </a:clrFrom>
                <a:clrTo>
                  <a:srgbClr val="70180F">
                    <a:alpha val="0"/>
                  </a:srgbClr>
                </a:clrTo>
              </a:clrChange>
            </a:blip>
            <a:stretch>
              <a:fillRect/>
            </a:stretch>
          </p:blipFill>
          <p:spPr>
            <a:xfrm>
              <a:off x="4315469" y="2084318"/>
              <a:ext cx="2737038" cy="2466975"/>
            </a:xfrm>
            <a:prstGeom prst="rect">
              <a:avLst/>
            </a:prstGeom>
          </p:spPr>
        </p:pic>
      </p:grpSp>
      <p:sp>
        <p:nvSpPr>
          <p:cNvPr id="10" name="Oval 9"/>
          <p:cNvSpPr/>
          <p:nvPr/>
        </p:nvSpPr>
        <p:spPr bwMode="ltGray">
          <a:xfrm>
            <a:off x="4910143" y="2659014"/>
            <a:ext cx="205946" cy="205946"/>
          </a:xfrm>
          <a:prstGeom prst="ellipse">
            <a:avLst/>
          </a:prstGeom>
          <a:solidFill>
            <a:srgbClr val="D9D9D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11" name="Oval 10"/>
          <p:cNvSpPr/>
          <p:nvPr/>
        </p:nvSpPr>
        <p:spPr bwMode="ltGray">
          <a:xfrm>
            <a:off x="4910143" y="3188294"/>
            <a:ext cx="205946" cy="205946"/>
          </a:xfrm>
          <a:prstGeom prst="ellipse">
            <a:avLst/>
          </a:prstGeom>
          <a:solidFill>
            <a:srgbClr val="D9D9D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12" name="Oval 11"/>
          <p:cNvSpPr/>
          <p:nvPr/>
        </p:nvSpPr>
        <p:spPr bwMode="ltGray">
          <a:xfrm>
            <a:off x="4910143" y="3727872"/>
            <a:ext cx="205946" cy="205946"/>
          </a:xfrm>
          <a:prstGeom prst="ellipse">
            <a:avLst/>
          </a:prstGeom>
          <a:solidFill>
            <a:srgbClr val="D9D9D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13" name="Oval 12"/>
          <p:cNvSpPr/>
          <p:nvPr/>
        </p:nvSpPr>
        <p:spPr bwMode="ltGray">
          <a:xfrm>
            <a:off x="4910143" y="4267450"/>
            <a:ext cx="205946" cy="205946"/>
          </a:xfrm>
          <a:prstGeom prst="ellipse">
            <a:avLst/>
          </a:prstGeom>
          <a:solidFill>
            <a:srgbClr val="D9D9D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14" name="Oval 13"/>
          <p:cNvSpPr/>
          <p:nvPr/>
        </p:nvSpPr>
        <p:spPr bwMode="ltGray">
          <a:xfrm>
            <a:off x="4910143" y="4807028"/>
            <a:ext cx="205946" cy="205946"/>
          </a:xfrm>
          <a:prstGeom prst="ellipse">
            <a:avLst/>
          </a:prstGeom>
          <a:solidFill>
            <a:srgbClr val="D9D9D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15" name="Oval 14"/>
          <p:cNvSpPr/>
          <p:nvPr/>
        </p:nvSpPr>
        <p:spPr bwMode="ltGray">
          <a:xfrm>
            <a:off x="4910143" y="5346608"/>
            <a:ext cx="205946" cy="205946"/>
          </a:xfrm>
          <a:prstGeom prst="ellipse">
            <a:avLst/>
          </a:prstGeom>
          <a:solidFill>
            <a:srgbClr val="D9D9D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16" name="Oval 15"/>
          <p:cNvSpPr/>
          <p:nvPr/>
        </p:nvSpPr>
        <p:spPr bwMode="ltGray">
          <a:xfrm>
            <a:off x="5762759" y="3188294"/>
            <a:ext cx="205946" cy="205946"/>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17" name="Oval 16"/>
          <p:cNvSpPr/>
          <p:nvPr/>
        </p:nvSpPr>
        <p:spPr bwMode="ltGray">
          <a:xfrm>
            <a:off x="5747679" y="3727871"/>
            <a:ext cx="205946" cy="205946"/>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18" name="Oval 17"/>
          <p:cNvSpPr/>
          <p:nvPr/>
        </p:nvSpPr>
        <p:spPr bwMode="ltGray">
          <a:xfrm>
            <a:off x="5762759" y="4267450"/>
            <a:ext cx="205946" cy="205946"/>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19" name="Oval 18"/>
          <p:cNvSpPr/>
          <p:nvPr/>
        </p:nvSpPr>
        <p:spPr bwMode="ltGray">
          <a:xfrm>
            <a:off x="5762759" y="4807028"/>
            <a:ext cx="205946" cy="205946"/>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20" name="Oval 19"/>
          <p:cNvSpPr/>
          <p:nvPr/>
        </p:nvSpPr>
        <p:spPr bwMode="ltGray">
          <a:xfrm>
            <a:off x="6615375" y="3727872"/>
            <a:ext cx="205946" cy="205946"/>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21" name="Oval 20"/>
          <p:cNvSpPr/>
          <p:nvPr/>
        </p:nvSpPr>
        <p:spPr bwMode="ltGray">
          <a:xfrm>
            <a:off x="6615375" y="4267450"/>
            <a:ext cx="205946" cy="205946"/>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22" name="Oval 21"/>
          <p:cNvSpPr/>
          <p:nvPr/>
        </p:nvSpPr>
        <p:spPr bwMode="ltGray">
          <a:xfrm>
            <a:off x="7467991" y="3727872"/>
            <a:ext cx="205946" cy="205946"/>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sp>
        <p:nvSpPr>
          <p:cNvPr id="23" name="Oval 22"/>
          <p:cNvSpPr/>
          <p:nvPr/>
        </p:nvSpPr>
        <p:spPr bwMode="ltGray">
          <a:xfrm>
            <a:off x="7467991" y="4267450"/>
            <a:ext cx="205946" cy="205946"/>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cxnSp>
        <p:nvCxnSpPr>
          <p:cNvPr id="24" name="Straight Arrow Connector 23"/>
          <p:cNvCxnSpPr>
            <a:stCxn id="10" idx="6"/>
            <a:endCxn id="17" idx="2"/>
          </p:cNvCxnSpPr>
          <p:nvPr/>
        </p:nvCxnSpPr>
        <p:spPr>
          <a:xfrm>
            <a:off x="5116089" y="2761987"/>
            <a:ext cx="631590" cy="1068857"/>
          </a:xfrm>
          <a:prstGeom prst="straightConnector1">
            <a:avLst/>
          </a:prstGeom>
          <a:ln>
            <a:solidFill>
              <a:srgbClr val="C9C9C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a:endCxn id="18" idx="2"/>
          </p:cNvCxnSpPr>
          <p:nvPr/>
        </p:nvCxnSpPr>
        <p:spPr>
          <a:xfrm>
            <a:off x="5116089" y="2761987"/>
            <a:ext cx="646670" cy="160843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6"/>
            <a:endCxn id="19" idx="2"/>
          </p:cNvCxnSpPr>
          <p:nvPr/>
        </p:nvCxnSpPr>
        <p:spPr>
          <a:xfrm>
            <a:off x="5116089" y="2761987"/>
            <a:ext cx="646670" cy="214801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6"/>
            <a:endCxn id="19" idx="2"/>
          </p:cNvCxnSpPr>
          <p:nvPr/>
        </p:nvCxnSpPr>
        <p:spPr>
          <a:xfrm flipV="1">
            <a:off x="5116089" y="4910001"/>
            <a:ext cx="646670" cy="5395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4" idx="6"/>
          </p:cNvCxnSpPr>
          <p:nvPr/>
        </p:nvCxnSpPr>
        <p:spPr>
          <a:xfrm>
            <a:off x="5116089" y="4910001"/>
            <a:ext cx="64667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6"/>
            <a:endCxn id="19" idx="2"/>
          </p:cNvCxnSpPr>
          <p:nvPr/>
        </p:nvCxnSpPr>
        <p:spPr>
          <a:xfrm>
            <a:off x="5116089" y="4370423"/>
            <a:ext cx="646670" cy="5395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6"/>
            <a:endCxn id="19" idx="2"/>
          </p:cNvCxnSpPr>
          <p:nvPr/>
        </p:nvCxnSpPr>
        <p:spPr>
          <a:xfrm>
            <a:off x="5116089" y="3830845"/>
            <a:ext cx="646670" cy="10791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6"/>
            <a:endCxn id="19" idx="2"/>
          </p:cNvCxnSpPr>
          <p:nvPr/>
        </p:nvCxnSpPr>
        <p:spPr>
          <a:xfrm>
            <a:off x="5116089" y="3291267"/>
            <a:ext cx="646670" cy="161873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6"/>
            <a:endCxn id="17" idx="2"/>
          </p:cNvCxnSpPr>
          <p:nvPr/>
        </p:nvCxnSpPr>
        <p:spPr>
          <a:xfrm>
            <a:off x="5116089" y="3291267"/>
            <a:ext cx="631590" cy="539577"/>
          </a:xfrm>
          <a:prstGeom prst="straightConnector1">
            <a:avLst/>
          </a:prstGeom>
          <a:ln>
            <a:solidFill>
              <a:srgbClr val="C9C9C9"/>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6"/>
            <a:endCxn id="16" idx="2"/>
          </p:cNvCxnSpPr>
          <p:nvPr/>
        </p:nvCxnSpPr>
        <p:spPr>
          <a:xfrm flipV="1">
            <a:off x="5116089" y="3291267"/>
            <a:ext cx="646670" cy="5395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2" idx="6"/>
            <a:endCxn id="17" idx="2"/>
          </p:cNvCxnSpPr>
          <p:nvPr/>
        </p:nvCxnSpPr>
        <p:spPr>
          <a:xfrm flipV="1">
            <a:off x="5116089" y="3830844"/>
            <a:ext cx="631590" cy="1"/>
          </a:xfrm>
          <a:prstGeom prst="straightConnector1">
            <a:avLst/>
          </a:prstGeom>
          <a:ln>
            <a:solidFill>
              <a:srgbClr val="C9C9C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2" idx="6"/>
            <a:endCxn id="18" idx="2"/>
          </p:cNvCxnSpPr>
          <p:nvPr/>
        </p:nvCxnSpPr>
        <p:spPr>
          <a:xfrm>
            <a:off x="5116089" y="3830845"/>
            <a:ext cx="646670" cy="5395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3" idx="6"/>
            <a:endCxn id="18" idx="2"/>
          </p:cNvCxnSpPr>
          <p:nvPr/>
        </p:nvCxnSpPr>
        <p:spPr>
          <a:xfrm>
            <a:off x="5116089" y="4370423"/>
            <a:ext cx="64667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6"/>
            <a:endCxn id="17" idx="2"/>
          </p:cNvCxnSpPr>
          <p:nvPr/>
        </p:nvCxnSpPr>
        <p:spPr>
          <a:xfrm flipV="1">
            <a:off x="5116089" y="3830844"/>
            <a:ext cx="631590" cy="53957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3" idx="6"/>
            <a:endCxn id="16" idx="2"/>
          </p:cNvCxnSpPr>
          <p:nvPr/>
        </p:nvCxnSpPr>
        <p:spPr>
          <a:xfrm flipV="1">
            <a:off x="5116089" y="3291267"/>
            <a:ext cx="646670" cy="10791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4" idx="6"/>
            <a:endCxn id="17" idx="2"/>
          </p:cNvCxnSpPr>
          <p:nvPr/>
        </p:nvCxnSpPr>
        <p:spPr>
          <a:xfrm flipV="1">
            <a:off x="5116089" y="3830844"/>
            <a:ext cx="631590" cy="1079157"/>
          </a:xfrm>
          <a:prstGeom prst="straightConnector1">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4" idx="6"/>
            <a:endCxn id="16" idx="2"/>
          </p:cNvCxnSpPr>
          <p:nvPr/>
        </p:nvCxnSpPr>
        <p:spPr>
          <a:xfrm flipV="1">
            <a:off x="5116089" y="3291267"/>
            <a:ext cx="646670" cy="161873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5" idx="6"/>
            <a:endCxn id="18" idx="2"/>
          </p:cNvCxnSpPr>
          <p:nvPr/>
        </p:nvCxnSpPr>
        <p:spPr>
          <a:xfrm flipV="1">
            <a:off x="5116089" y="4370423"/>
            <a:ext cx="646670" cy="107915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5" idx="6"/>
            <a:endCxn id="17" idx="2"/>
          </p:cNvCxnSpPr>
          <p:nvPr/>
        </p:nvCxnSpPr>
        <p:spPr>
          <a:xfrm flipV="1">
            <a:off x="5116089" y="3830844"/>
            <a:ext cx="631590" cy="1618737"/>
          </a:xfrm>
          <a:prstGeom prst="straightConnector1">
            <a:avLst/>
          </a:prstGeom>
          <a:ln>
            <a:solidFill>
              <a:srgbClr val="BFBFB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5" idx="6"/>
            <a:endCxn id="16" idx="2"/>
          </p:cNvCxnSpPr>
          <p:nvPr/>
        </p:nvCxnSpPr>
        <p:spPr>
          <a:xfrm flipV="1">
            <a:off x="5116089" y="3291267"/>
            <a:ext cx="646670" cy="215831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6" idx="6"/>
            <a:endCxn id="21" idx="2"/>
          </p:cNvCxnSpPr>
          <p:nvPr/>
        </p:nvCxnSpPr>
        <p:spPr>
          <a:xfrm>
            <a:off x="5968705" y="3291267"/>
            <a:ext cx="646670" cy="10791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7" idx="6"/>
            <a:endCxn id="20" idx="2"/>
          </p:cNvCxnSpPr>
          <p:nvPr/>
        </p:nvCxnSpPr>
        <p:spPr>
          <a:xfrm>
            <a:off x="5953625" y="3830844"/>
            <a:ext cx="661750"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7" idx="6"/>
            <a:endCxn id="21" idx="2"/>
          </p:cNvCxnSpPr>
          <p:nvPr/>
        </p:nvCxnSpPr>
        <p:spPr>
          <a:xfrm>
            <a:off x="5953625" y="3830844"/>
            <a:ext cx="661750" cy="53957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8" idx="6"/>
            <a:endCxn id="21" idx="2"/>
          </p:cNvCxnSpPr>
          <p:nvPr/>
        </p:nvCxnSpPr>
        <p:spPr>
          <a:xfrm>
            <a:off x="5968705" y="4370423"/>
            <a:ext cx="64667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9" idx="6"/>
            <a:endCxn id="21" idx="2"/>
          </p:cNvCxnSpPr>
          <p:nvPr/>
        </p:nvCxnSpPr>
        <p:spPr>
          <a:xfrm flipV="1">
            <a:off x="5968705" y="4370423"/>
            <a:ext cx="646670" cy="5395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9" idx="6"/>
            <a:endCxn id="20" idx="2"/>
          </p:cNvCxnSpPr>
          <p:nvPr/>
        </p:nvCxnSpPr>
        <p:spPr>
          <a:xfrm flipV="1">
            <a:off x="5968705" y="3830845"/>
            <a:ext cx="646670" cy="10791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a:endCxn id="23" idx="2"/>
          </p:cNvCxnSpPr>
          <p:nvPr/>
        </p:nvCxnSpPr>
        <p:spPr>
          <a:xfrm>
            <a:off x="6821321" y="3830845"/>
            <a:ext cx="646670" cy="5395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1" idx="6"/>
            <a:endCxn id="22" idx="2"/>
          </p:cNvCxnSpPr>
          <p:nvPr/>
        </p:nvCxnSpPr>
        <p:spPr>
          <a:xfrm flipV="1">
            <a:off x="6821321" y="3830845"/>
            <a:ext cx="646670" cy="5395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1" idx="6"/>
            <a:endCxn id="23" idx="2"/>
          </p:cNvCxnSpPr>
          <p:nvPr/>
        </p:nvCxnSpPr>
        <p:spPr>
          <a:xfrm>
            <a:off x="6821321" y="4370423"/>
            <a:ext cx="64667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bwMode="ltGray">
          <a:xfrm>
            <a:off x="8076004" y="3997660"/>
            <a:ext cx="205946" cy="205946"/>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smtClean="0">
              <a:ln>
                <a:noFill/>
              </a:ln>
              <a:solidFill>
                <a:srgbClr val="FFFFFF"/>
              </a:solidFill>
              <a:effectLst/>
              <a:uLnTx/>
              <a:uFillTx/>
              <a:latin typeface="Georgia" pitchFamily="18" charset="0"/>
              <a:ea typeface="+mn-ea"/>
              <a:cs typeface="+mn-cs"/>
            </a:endParaRPr>
          </a:p>
        </p:txBody>
      </p:sp>
      <p:cxnSp>
        <p:nvCxnSpPr>
          <p:cNvPr id="54" name="Straight Arrow Connector 53"/>
          <p:cNvCxnSpPr>
            <a:stCxn id="23" idx="6"/>
            <a:endCxn id="53" idx="2"/>
          </p:cNvCxnSpPr>
          <p:nvPr/>
        </p:nvCxnSpPr>
        <p:spPr>
          <a:xfrm flipV="1">
            <a:off x="7673937" y="4100633"/>
            <a:ext cx="402067" cy="2697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8281950" y="4100633"/>
            <a:ext cx="64667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bwMode="ltGray">
          <a:xfrm>
            <a:off x="9257788" y="3827070"/>
            <a:ext cx="1250302" cy="64632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H" sz="1800" b="0" i="0" u="none" strike="noStrike" kern="1200" cap="none" spc="0" normalizeH="0" baseline="0" noProof="0" dirty="0" smtClean="0">
                <a:ln>
                  <a:noFill/>
                </a:ln>
                <a:solidFill>
                  <a:srgbClr val="000000">
                    <a:lumMod val="75000"/>
                    <a:lumOff val="25000"/>
                  </a:srgbClr>
                </a:solidFill>
                <a:effectLst/>
                <a:uLnTx/>
                <a:uFillTx/>
                <a:latin typeface="Georgia" pitchFamily="18" charset="0"/>
                <a:ea typeface="+mn-ea"/>
                <a:cs typeface="+mn-cs"/>
              </a:rPr>
              <a:t>???</a:t>
            </a:r>
            <a:endParaRPr kumimoji="0" lang="en-GB" sz="1800" b="0" i="0" u="none" strike="noStrike" kern="1200" cap="none" spc="0" normalizeH="0" baseline="0" noProof="0" dirty="0" err="1" smtClean="0">
              <a:ln>
                <a:noFill/>
              </a:ln>
              <a:solidFill>
                <a:srgbClr val="000000">
                  <a:lumMod val="75000"/>
                  <a:lumOff val="25000"/>
                </a:srgbClr>
              </a:solidFill>
              <a:effectLst/>
              <a:uLnTx/>
              <a:uFillTx/>
              <a:latin typeface="Georgia" pitchFamily="18" charset="0"/>
              <a:ea typeface="+mn-ea"/>
              <a:cs typeface="+mn-cs"/>
            </a:endParaRPr>
          </a:p>
        </p:txBody>
      </p:sp>
      <p:cxnSp>
        <p:nvCxnSpPr>
          <p:cNvPr id="57" name="Straight Arrow Connector 56"/>
          <p:cNvCxnSpPr>
            <a:endCxn id="10" idx="2"/>
          </p:cNvCxnSpPr>
          <p:nvPr/>
        </p:nvCxnSpPr>
        <p:spPr>
          <a:xfrm flipV="1">
            <a:off x="3366234" y="2761987"/>
            <a:ext cx="1543909" cy="297733"/>
          </a:xfrm>
          <a:prstGeom prst="straightConnector1">
            <a:avLst/>
          </a:prstGeom>
          <a:ln>
            <a:solidFill>
              <a:srgbClr val="D9D9D9"/>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2216499" y="3295043"/>
            <a:ext cx="2693644" cy="647445"/>
          </a:xfrm>
          <a:prstGeom prst="straightConnector1">
            <a:avLst/>
          </a:prstGeom>
          <a:ln>
            <a:solidFill>
              <a:srgbClr val="D9D9D9"/>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326292" y="3827072"/>
            <a:ext cx="1583851" cy="125103"/>
          </a:xfrm>
          <a:prstGeom prst="straightConnector1">
            <a:avLst/>
          </a:prstGeom>
          <a:ln>
            <a:solidFill>
              <a:srgbClr val="D9D9D9"/>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66234" y="4358059"/>
            <a:ext cx="1543909" cy="12363"/>
          </a:xfrm>
          <a:prstGeom prst="straightConnector1">
            <a:avLst/>
          </a:prstGeom>
          <a:ln>
            <a:solidFill>
              <a:srgbClr val="D9D9D9"/>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216499" y="4788673"/>
            <a:ext cx="2693644" cy="131628"/>
          </a:xfrm>
          <a:prstGeom prst="straightConnector1">
            <a:avLst/>
          </a:prstGeom>
          <a:ln>
            <a:solidFill>
              <a:srgbClr val="D9D9D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1616017" y="5463652"/>
            <a:ext cx="3294126" cy="155150"/>
          </a:xfrm>
          <a:prstGeom prst="straightConnector1">
            <a:avLst/>
          </a:prstGeom>
          <a:ln>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rot="21404912">
            <a:off x="3372328" y="5323749"/>
            <a:ext cx="1147868" cy="45719"/>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smtClean="0">
                <a:ln>
                  <a:noFill/>
                </a:ln>
                <a:solidFill>
                  <a:srgbClr val="000000"/>
                </a:solidFill>
                <a:effectLst/>
                <a:uLnTx/>
                <a:uFillTx/>
                <a:latin typeface="Georgia" pitchFamily="18" charset="0"/>
                <a:ea typeface="+mn-ea"/>
                <a:cs typeface="+mn-cs"/>
              </a:rPr>
              <a:t>Brick </a:t>
            </a: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wall</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64" name="TextBox 63"/>
          <p:cNvSpPr txBox="1"/>
          <p:nvPr/>
        </p:nvSpPr>
        <p:spPr>
          <a:xfrm rot="168082">
            <a:off x="3724636" y="4712960"/>
            <a:ext cx="1066794" cy="189079"/>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smtClean="0">
                <a:ln>
                  <a:noFill/>
                </a:ln>
                <a:solidFill>
                  <a:srgbClr val="000000"/>
                </a:solidFill>
                <a:effectLst/>
                <a:uLnTx/>
                <a:uFillTx/>
                <a:latin typeface="Georgia" pitchFamily="18" charset="0"/>
                <a:ea typeface="+mn-ea"/>
                <a:cs typeface="+mn-cs"/>
              </a:rPr>
              <a:t>Tongue</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65" name="TextBox 64"/>
          <p:cNvSpPr txBox="1"/>
          <p:nvPr/>
        </p:nvSpPr>
        <p:spPr>
          <a:xfrm>
            <a:off x="3732497" y="4202528"/>
            <a:ext cx="1147868" cy="156920"/>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smtClean="0">
                <a:ln>
                  <a:noFill/>
                </a:ln>
                <a:solidFill>
                  <a:srgbClr val="000000"/>
                </a:solidFill>
                <a:effectLst/>
                <a:uLnTx/>
                <a:uFillTx/>
                <a:latin typeface="Georgia" pitchFamily="18" charset="0"/>
                <a:ea typeface="+mn-ea"/>
                <a:cs typeface="+mn-cs"/>
              </a:rPr>
              <a:t>Brick </a:t>
            </a: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wall</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66" name="TextBox 65"/>
          <p:cNvSpPr txBox="1"/>
          <p:nvPr/>
        </p:nvSpPr>
        <p:spPr>
          <a:xfrm rot="21360741">
            <a:off x="3788367" y="3697478"/>
            <a:ext cx="1147868" cy="156920"/>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smtClean="0">
                <a:ln>
                  <a:noFill/>
                </a:ln>
                <a:solidFill>
                  <a:srgbClr val="000000"/>
                </a:solidFill>
                <a:effectLst/>
                <a:uLnTx/>
                <a:uFillTx/>
                <a:latin typeface="Georgia" pitchFamily="18" charset="0"/>
                <a:ea typeface="+mn-ea"/>
                <a:cs typeface="+mn-cs"/>
              </a:rPr>
              <a:t>Brick </a:t>
            </a: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wall</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67" name="TextBox 66"/>
          <p:cNvSpPr txBox="1"/>
          <p:nvPr/>
        </p:nvSpPr>
        <p:spPr>
          <a:xfrm rot="20683153">
            <a:off x="3676255" y="3257376"/>
            <a:ext cx="1147868" cy="156920"/>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Big</a:t>
            </a:r>
            <a:r>
              <a:rPr kumimoji="0" lang="fr-CH" sz="1200" b="0" i="0" u="none" strike="noStrike" kern="1200" cap="none" spc="0" normalizeH="0" baseline="0" noProof="0" dirty="0" smtClean="0">
                <a:ln>
                  <a:noFill/>
                </a:ln>
                <a:solidFill>
                  <a:srgbClr val="000000"/>
                </a:solidFill>
                <a:effectLst/>
                <a:uLnTx/>
                <a:uFillTx/>
                <a:latin typeface="Georgia" pitchFamily="18" charset="0"/>
                <a:ea typeface="+mn-ea"/>
                <a:cs typeface="+mn-cs"/>
              </a:rPr>
              <a:t> </a:t>
            </a: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blue</a:t>
            </a:r>
            <a:r>
              <a:rPr kumimoji="0" lang="fr-CH" sz="1200" b="0" i="0" u="none" strike="noStrike" kern="1200" cap="none" spc="0" normalizeH="0" baseline="0" noProof="0" dirty="0" smtClean="0">
                <a:ln>
                  <a:noFill/>
                </a:ln>
                <a:solidFill>
                  <a:srgbClr val="000000"/>
                </a:solidFill>
                <a:effectLst/>
                <a:uLnTx/>
                <a:uFillTx/>
                <a:latin typeface="Georgia" pitchFamily="18" charset="0"/>
                <a:ea typeface="+mn-ea"/>
                <a:cs typeface="+mn-cs"/>
              </a:rPr>
              <a:t> </a:t>
            </a: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eyes</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68" name="TextBox 67"/>
          <p:cNvSpPr txBox="1"/>
          <p:nvPr/>
        </p:nvSpPr>
        <p:spPr>
          <a:xfrm rot="20941037">
            <a:off x="3623835" y="2708594"/>
            <a:ext cx="1147868" cy="156920"/>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smtClean="0">
                <a:ln>
                  <a:noFill/>
                </a:ln>
                <a:solidFill>
                  <a:srgbClr val="000000"/>
                </a:solidFill>
                <a:effectLst/>
                <a:uLnTx/>
                <a:uFillTx/>
                <a:latin typeface="Georgia" pitchFamily="18" charset="0"/>
                <a:ea typeface="+mn-ea"/>
                <a:cs typeface="+mn-cs"/>
              </a:rPr>
              <a:t>Sharp </a:t>
            </a: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ears</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69" name="TextBox 68"/>
          <p:cNvSpPr txBox="1"/>
          <p:nvPr/>
        </p:nvSpPr>
        <p:spPr>
          <a:xfrm>
            <a:off x="5777839" y="2975700"/>
            <a:ext cx="1066794" cy="189079"/>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Mammals</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70" name="TextBox 69"/>
          <p:cNvSpPr txBox="1"/>
          <p:nvPr/>
        </p:nvSpPr>
        <p:spPr>
          <a:xfrm>
            <a:off x="5777839" y="4063292"/>
            <a:ext cx="1066794" cy="189079"/>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Cute</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71" name="TextBox 70"/>
          <p:cNvSpPr txBox="1"/>
          <p:nvPr/>
        </p:nvSpPr>
        <p:spPr>
          <a:xfrm>
            <a:off x="8081984" y="3818730"/>
            <a:ext cx="1066794" cy="189079"/>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Kitten</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72" name="TextBox 71"/>
          <p:cNvSpPr txBox="1"/>
          <p:nvPr/>
        </p:nvSpPr>
        <p:spPr>
          <a:xfrm>
            <a:off x="7483071" y="3513107"/>
            <a:ext cx="1066794" cy="189079"/>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smtClean="0">
                <a:ln>
                  <a:noFill/>
                </a:ln>
                <a:solidFill>
                  <a:srgbClr val="000000"/>
                </a:solidFill>
                <a:effectLst/>
                <a:uLnTx/>
                <a:uFillTx/>
                <a:latin typeface="Georgia" pitchFamily="18" charset="0"/>
                <a:ea typeface="+mn-ea"/>
                <a:cs typeface="+mn-cs"/>
              </a:rPr>
              <a:t>Young</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73" name="TextBox 72"/>
          <p:cNvSpPr txBox="1"/>
          <p:nvPr/>
        </p:nvSpPr>
        <p:spPr>
          <a:xfrm>
            <a:off x="6630455" y="3506844"/>
            <a:ext cx="1066794" cy="189079"/>
          </a:xfrm>
          <a:prstGeom prst="rect">
            <a:avLst/>
          </a:prstGeom>
          <a:noFill/>
        </p:spPr>
        <p:txBody>
          <a:bodyPr wrap="square" lIns="0" tIns="0" rIns="0" bIns="0" rtlCol="0">
            <a:noAutofit/>
          </a:bodyPr>
          <a:lstStyle/>
          <a:p>
            <a:pPr marL="0" marR="0" lvl="0" indent="-274320" algn="l" defTabSz="914400" rtl="0" eaLnBrk="1" fontAlgn="auto" latinLnBrk="0" hangingPunct="1">
              <a:lnSpc>
                <a:spcPct val="100000"/>
              </a:lnSpc>
              <a:spcBef>
                <a:spcPts val="0"/>
              </a:spcBef>
              <a:spcAft>
                <a:spcPts val="900"/>
              </a:spcAft>
              <a:buClrTx/>
              <a:buSzTx/>
              <a:buFontTx/>
              <a:buNone/>
              <a:tabLst/>
              <a:defRPr/>
            </a:pPr>
            <a:r>
              <a:rPr kumimoji="0" lang="fr-CH" sz="1200" b="0" i="0" u="none" strike="noStrike" kern="1200" cap="none" spc="0" normalizeH="0" baseline="0" noProof="0" dirty="0" err="1" smtClean="0">
                <a:ln>
                  <a:noFill/>
                </a:ln>
                <a:solidFill>
                  <a:srgbClr val="000000"/>
                </a:solidFill>
                <a:effectLst/>
                <a:uLnTx/>
                <a:uFillTx/>
                <a:latin typeface="Georgia" pitchFamily="18" charset="0"/>
                <a:ea typeface="+mn-ea"/>
                <a:cs typeface="+mn-cs"/>
              </a:rPr>
              <a:t>Feline</a:t>
            </a:r>
            <a:endParaRPr kumimoji="0" lang="en-GB" sz="1200" b="0" i="0" u="none" strike="noStrike" kern="1200" cap="none" spc="0" normalizeH="0" baseline="0" noProof="0" dirty="0" err="1" smtClean="0">
              <a:ln>
                <a:noFill/>
              </a:ln>
              <a:solidFill>
                <a:srgbClr val="000000"/>
              </a:solidFill>
              <a:effectLst/>
              <a:uLnTx/>
              <a:uFillTx/>
              <a:latin typeface="Georgia" pitchFamily="18" charset="0"/>
              <a:ea typeface="+mn-ea"/>
              <a:cs typeface="+mn-cs"/>
            </a:endParaRPr>
          </a:p>
        </p:txBody>
      </p:sp>
      <p:sp>
        <p:nvSpPr>
          <p:cNvPr id="74" name="Rounded Rectangle 73"/>
          <p:cNvSpPr/>
          <p:nvPr/>
        </p:nvSpPr>
        <p:spPr bwMode="ltGray">
          <a:xfrm>
            <a:off x="9257788" y="3818730"/>
            <a:ext cx="1250302" cy="646326"/>
          </a:xfrm>
          <a:prstGeom prst="roundRect">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H" sz="1200" b="0" i="0" u="none" strike="noStrike" kern="1200" cap="none" spc="0" normalizeH="0" baseline="0" noProof="0" dirty="0" smtClean="0">
                <a:ln>
                  <a:noFill/>
                </a:ln>
                <a:solidFill>
                  <a:srgbClr val="000000">
                    <a:lumMod val="75000"/>
                    <a:lumOff val="25000"/>
                  </a:srgbClr>
                </a:solidFill>
                <a:effectLst/>
                <a:uLnTx/>
                <a:uFillTx/>
                <a:latin typeface="Georgia" pitchFamily="18" charset="0"/>
                <a:ea typeface="+mn-ea"/>
                <a:cs typeface="+mn-cs"/>
              </a:rPr>
              <a:t>Young </a:t>
            </a:r>
            <a:r>
              <a:rPr kumimoji="0" lang="fr-CH" sz="1200" b="0" i="0" u="none" strike="noStrike" kern="1200" cap="none" spc="0" normalizeH="0" baseline="0" noProof="0" dirty="0" err="1" smtClean="0">
                <a:ln>
                  <a:noFill/>
                </a:ln>
                <a:solidFill>
                  <a:srgbClr val="000000">
                    <a:lumMod val="75000"/>
                    <a:lumOff val="25000"/>
                  </a:srgbClr>
                </a:solidFill>
                <a:effectLst/>
                <a:uLnTx/>
                <a:uFillTx/>
                <a:latin typeface="Georgia" pitchFamily="18" charset="0"/>
                <a:ea typeface="+mn-ea"/>
                <a:cs typeface="+mn-cs"/>
              </a:rPr>
              <a:t>kitten</a:t>
            </a:r>
            <a:r>
              <a:rPr kumimoji="0" lang="fr-CH" sz="1200" b="0" i="0" u="none" strike="noStrike" kern="1200" cap="none" spc="0" normalizeH="0" baseline="0" noProof="0" dirty="0" smtClean="0">
                <a:ln>
                  <a:noFill/>
                </a:ln>
                <a:solidFill>
                  <a:srgbClr val="000000">
                    <a:lumMod val="75000"/>
                    <a:lumOff val="25000"/>
                  </a:srgbClr>
                </a:solidFill>
                <a:effectLst/>
                <a:uLnTx/>
                <a:uFillTx/>
                <a:latin typeface="Georgia" pitchFamily="18" charset="0"/>
                <a:ea typeface="+mn-ea"/>
                <a:cs typeface="+mn-cs"/>
              </a:rPr>
              <a:t>. </a:t>
            </a:r>
            <a:r>
              <a:rPr kumimoji="0" lang="fr-CH" sz="1200" b="0" i="0" u="none" strike="noStrike" kern="1200" cap="none" spc="0" normalizeH="0" baseline="0" noProof="0" dirty="0" err="1" smtClean="0">
                <a:ln>
                  <a:noFill/>
                </a:ln>
                <a:solidFill>
                  <a:srgbClr val="000000">
                    <a:lumMod val="75000"/>
                    <a:lumOff val="25000"/>
                  </a:srgbClr>
                </a:solidFill>
                <a:effectLst/>
                <a:uLnTx/>
                <a:uFillTx/>
                <a:latin typeface="Georgia" pitchFamily="18" charset="0"/>
                <a:ea typeface="+mn-ea"/>
                <a:cs typeface="+mn-cs"/>
              </a:rPr>
              <a:t>Mouth</a:t>
            </a:r>
            <a:r>
              <a:rPr kumimoji="0" lang="fr-CH" sz="1200" b="0" i="0" u="none" strike="noStrike" kern="1200" cap="none" spc="0" normalizeH="0" baseline="0" noProof="0" dirty="0" smtClean="0">
                <a:ln>
                  <a:noFill/>
                </a:ln>
                <a:solidFill>
                  <a:srgbClr val="000000">
                    <a:lumMod val="75000"/>
                    <a:lumOff val="25000"/>
                  </a:srgbClr>
                </a:solidFill>
                <a:effectLst/>
                <a:uLnTx/>
                <a:uFillTx/>
                <a:latin typeface="Georgia" pitchFamily="18" charset="0"/>
                <a:ea typeface="+mn-ea"/>
                <a:cs typeface="+mn-cs"/>
              </a:rPr>
              <a:t> open</a:t>
            </a:r>
            <a:endParaRPr kumimoji="0" lang="en-GB" sz="1200" b="0" i="0" u="none" strike="noStrike" kern="1200" cap="none" spc="0" normalizeH="0" baseline="0" noProof="0" dirty="0" err="1" smtClean="0">
              <a:ln>
                <a:noFill/>
              </a:ln>
              <a:solidFill>
                <a:srgbClr val="000000">
                  <a:lumMod val="75000"/>
                  <a:lumOff val="25000"/>
                </a:srgbClr>
              </a:solidFill>
              <a:effectLst/>
              <a:uLnTx/>
              <a:uFillTx/>
              <a:latin typeface="Georgia" pitchFamily="18" charset="0"/>
              <a:ea typeface="+mn-ea"/>
              <a:cs typeface="+mn-cs"/>
            </a:endParaRPr>
          </a:p>
        </p:txBody>
      </p:sp>
      <p:cxnSp>
        <p:nvCxnSpPr>
          <p:cNvPr id="75" name="Straight Arrow Connector 74"/>
          <p:cNvCxnSpPr>
            <a:stCxn id="10" idx="6"/>
            <a:endCxn id="16" idx="2"/>
          </p:cNvCxnSpPr>
          <p:nvPr/>
        </p:nvCxnSpPr>
        <p:spPr>
          <a:xfrm>
            <a:off x="5116089" y="2761987"/>
            <a:ext cx="646670" cy="5292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1" idx="6"/>
            <a:endCxn id="18" idx="2"/>
          </p:cNvCxnSpPr>
          <p:nvPr/>
        </p:nvCxnSpPr>
        <p:spPr>
          <a:xfrm>
            <a:off x="5116089" y="3291267"/>
            <a:ext cx="646670" cy="10791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1" idx="6"/>
            <a:endCxn id="16" idx="2"/>
          </p:cNvCxnSpPr>
          <p:nvPr/>
        </p:nvCxnSpPr>
        <p:spPr>
          <a:xfrm>
            <a:off x="5116089" y="3291267"/>
            <a:ext cx="64667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4" idx="6"/>
            <a:endCxn id="18" idx="2"/>
          </p:cNvCxnSpPr>
          <p:nvPr/>
        </p:nvCxnSpPr>
        <p:spPr>
          <a:xfrm flipV="1">
            <a:off x="5116089" y="4370423"/>
            <a:ext cx="646670" cy="5395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6" idx="6"/>
            <a:endCxn id="20" idx="2"/>
          </p:cNvCxnSpPr>
          <p:nvPr/>
        </p:nvCxnSpPr>
        <p:spPr>
          <a:xfrm>
            <a:off x="5968705" y="3291267"/>
            <a:ext cx="646670" cy="5395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8" idx="6"/>
            <a:endCxn id="20" idx="2"/>
          </p:cNvCxnSpPr>
          <p:nvPr/>
        </p:nvCxnSpPr>
        <p:spPr>
          <a:xfrm flipV="1">
            <a:off x="5968705" y="3830845"/>
            <a:ext cx="646670" cy="5395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20" idx="6"/>
            <a:endCxn id="22" idx="2"/>
          </p:cNvCxnSpPr>
          <p:nvPr/>
        </p:nvCxnSpPr>
        <p:spPr>
          <a:xfrm>
            <a:off x="6821321" y="3830845"/>
            <a:ext cx="64667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22" idx="6"/>
            <a:endCxn id="53" idx="2"/>
          </p:cNvCxnSpPr>
          <p:nvPr/>
        </p:nvCxnSpPr>
        <p:spPr>
          <a:xfrm>
            <a:off x="7673937" y="3830845"/>
            <a:ext cx="402067" cy="26978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616016" y="6484649"/>
            <a:ext cx="1750218" cy="302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sz="1400" dirty="0" smtClean="0"/>
              <a:t>Data</a:t>
            </a:r>
            <a:endParaRPr lang="en-US" sz="1400" dirty="0" err="1" smtClean="0"/>
          </a:p>
        </p:txBody>
      </p:sp>
      <p:sp>
        <p:nvSpPr>
          <p:cNvPr id="84" name="Right Brace 83"/>
          <p:cNvSpPr/>
          <p:nvPr/>
        </p:nvSpPr>
        <p:spPr>
          <a:xfrm rot="5400000">
            <a:off x="2342152" y="5374453"/>
            <a:ext cx="303667" cy="1755938"/>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ectangle 84"/>
          <p:cNvSpPr/>
          <p:nvPr/>
        </p:nvSpPr>
        <p:spPr>
          <a:xfrm>
            <a:off x="3524355" y="6483548"/>
            <a:ext cx="1591734" cy="302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sz="1400" dirty="0" err="1" smtClean="0"/>
              <a:t>Features</a:t>
            </a:r>
            <a:endParaRPr lang="en-US" sz="1400" dirty="0" err="1" smtClean="0"/>
          </a:p>
        </p:txBody>
      </p:sp>
      <p:sp>
        <p:nvSpPr>
          <p:cNvPr id="86" name="Right Brace 85"/>
          <p:cNvSpPr/>
          <p:nvPr/>
        </p:nvSpPr>
        <p:spPr>
          <a:xfrm rot="5400000">
            <a:off x="4168389" y="5455455"/>
            <a:ext cx="303667" cy="1591733"/>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Rectangle 86"/>
          <p:cNvSpPr/>
          <p:nvPr/>
        </p:nvSpPr>
        <p:spPr>
          <a:xfrm>
            <a:off x="5268490" y="6476713"/>
            <a:ext cx="3660130" cy="476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sz="1400" dirty="0" smtClean="0"/>
              <a:t>Neural Network, an </a:t>
            </a:r>
            <a:r>
              <a:rPr lang="fr-CH" sz="1400" dirty="0" err="1" smtClean="0"/>
              <a:t>example</a:t>
            </a:r>
            <a:r>
              <a:rPr lang="fr-CH" sz="1400" dirty="0" smtClean="0"/>
              <a:t> of a </a:t>
            </a:r>
            <a:r>
              <a:rPr lang="fr-CH" sz="1400" dirty="0" err="1" smtClean="0"/>
              <a:t>supervised</a:t>
            </a:r>
            <a:r>
              <a:rPr lang="fr-CH" sz="1400" dirty="0" smtClean="0"/>
              <a:t> </a:t>
            </a:r>
            <a:r>
              <a:rPr lang="fr-CH" sz="1400" dirty="0" err="1" smtClean="0"/>
              <a:t>learning</a:t>
            </a:r>
            <a:r>
              <a:rPr lang="fr-CH" sz="1400" dirty="0" smtClean="0"/>
              <a:t> </a:t>
            </a:r>
            <a:r>
              <a:rPr lang="fr-CH" sz="1400" dirty="0" err="1" smtClean="0"/>
              <a:t>algorithm</a:t>
            </a:r>
            <a:endParaRPr lang="en-US" sz="1400" dirty="0" err="1" smtClean="0"/>
          </a:p>
        </p:txBody>
      </p:sp>
      <p:sp>
        <p:nvSpPr>
          <p:cNvPr id="88" name="Right Brace 87"/>
          <p:cNvSpPr/>
          <p:nvPr/>
        </p:nvSpPr>
        <p:spPr>
          <a:xfrm rot="5400000">
            <a:off x="6946720" y="4414423"/>
            <a:ext cx="303667" cy="3660128"/>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Rectangle 88"/>
          <p:cNvSpPr/>
          <p:nvPr/>
        </p:nvSpPr>
        <p:spPr>
          <a:xfrm>
            <a:off x="9148778" y="6476334"/>
            <a:ext cx="1460217" cy="3022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H" sz="1400" dirty="0" err="1" smtClean="0"/>
              <a:t>Prediction</a:t>
            </a:r>
            <a:endParaRPr lang="en-US" sz="1400" dirty="0" err="1" smtClean="0"/>
          </a:p>
        </p:txBody>
      </p:sp>
      <p:sp>
        <p:nvSpPr>
          <p:cNvPr id="90" name="Right Brace 89"/>
          <p:cNvSpPr/>
          <p:nvPr/>
        </p:nvSpPr>
        <p:spPr>
          <a:xfrm rot="5400000">
            <a:off x="9727053" y="5514000"/>
            <a:ext cx="303667" cy="1460216"/>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TextBox 90"/>
          <p:cNvSpPr txBox="1"/>
          <p:nvPr/>
        </p:nvSpPr>
        <p:spPr>
          <a:xfrm>
            <a:off x="6615375" y="1700331"/>
            <a:ext cx="3405240" cy="107721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fr-CH" sz="1400" dirty="0" smtClean="0"/>
              <a:t>Once the Neural Network </a:t>
            </a:r>
            <a:r>
              <a:rPr lang="fr-CH" sz="1400" dirty="0" err="1" smtClean="0"/>
              <a:t>is</a:t>
            </a:r>
            <a:r>
              <a:rPr lang="fr-CH" sz="1400" dirty="0" smtClean="0"/>
              <a:t> </a:t>
            </a:r>
            <a:r>
              <a:rPr lang="fr-CH" sz="1400" dirty="0" err="1" smtClean="0"/>
              <a:t>trained</a:t>
            </a:r>
            <a:r>
              <a:rPr lang="fr-CH" sz="1400" dirty="0" smtClean="0"/>
              <a:t>, </a:t>
            </a:r>
            <a:r>
              <a:rPr lang="fr-CH" sz="1400" dirty="0" err="1" smtClean="0"/>
              <a:t>it</a:t>
            </a:r>
            <a:r>
              <a:rPr lang="fr-CH" sz="1400" dirty="0" smtClean="0"/>
              <a:t> </a:t>
            </a:r>
            <a:r>
              <a:rPr lang="fr-CH" sz="1400" dirty="0" err="1" smtClean="0"/>
              <a:t>constitutes</a:t>
            </a:r>
            <a:r>
              <a:rPr lang="fr-CH" sz="1400" dirty="0" smtClean="0"/>
              <a:t> a model;</a:t>
            </a:r>
          </a:p>
          <a:p>
            <a:pPr marL="285750" indent="-285750">
              <a:buFont typeface="Arial" panose="020B0604020202020204" pitchFamily="34" charset="0"/>
              <a:buChar char="•"/>
            </a:pPr>
            <a:r>
              <a:rPr lang="fr-CH" sz="1400" dirty="0" smtClean="0"/>
              <a:t>A </a:t>
            </a:r>
            <a:r>
              <a:rPr lang="fr-CH" sz="1400" dirty="0" err="1" smtClean="0"/>
              <a:t>very</a:t>
            </a:r>
            <a:r>
              <a:rPr lang="fr-CH" sz="1400" dirty="0" smtClean="0"/>
              <a:t> large Neural Network </a:t>
            </a:r>
            <a:r>
              <a:rPr lang="fr-CH" sz="1400" dirty="0" err="1" smtClean="0"/>
              <a:t>would</a:t>
            </a:r>
            <a:r>
              <a:rPr lang="fr-CH" sz="1400" dirty="0" smtClean="0"/>
              <a:t> </a:t>
            </a:r>
            <a:r>
              <a:rPr lang="fr-CH" sz="1400" dirty="0" err="1" smtClean="0"/>
              <a:t>be</a:t>
            </a:r>
            <a:r>
              <a:rPr lang="fr-CH" sz="1400" dirty="0" smtClean="0"/>
              <a:t> </a:t>
            </a:r>
            <a:r>
              <a:rPr lang="fr-CH" sz="1400" dirty="0" err="1" smtClean="0"/>
              <a:t>considered</a:t>
            </a:r>
            <a:r>
              <a:rPr lang="fr-CH" sz="1400" dirty="0" smtClean="0"/>
              <a:t> as a </a:t>
            </a:r>
            <a:r>
              <a:rPr lang="fr-CH" sz="1400" dirty="0" err="1" smtClean="0"/>
              <a:t>Deep</a:t>
            </a:r>
            <a:r>
              <a:rPr lang="fr-CH" sz="1400" dirty="0" smtClean="0"/>
              <a:t> Learning </a:t>
            </a:r>
            <a:r>
              <a:rPr lang="fr-CH" sz="1400" dirty="0" err="1" smtClean="0"/>
              <a:t>algorithm</a:t>
            </a:r>
            <a:r>
              <a:rPr lang="fr-CH" sz="1400" dirty="0" smtClean="0"/>
              <a:t>.</a:t>
            </a:r>
            <a:endParaRPr lang="en-US" sz="1400" dirty="0" smtClean="0"/>
          </a:p>
        </p:txBody>
      </p:sp>
    </p:spTree>
    <p:extLst>
      <p:ext uri="{BB962C8B-B14F-4D97-AF65-F5344CB8AC3E}">
        <p14:creationId xmlns:p14="http://schemas.microsoft.com/office/powerpoint/2010/main" val="13408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24" presetClass="emph" presetSubtype="0" fill="hold" nodeType="withEffect">
                                  <p:stCondLst>
                                    <p:cond delay="0"/>
                                  </p:stCondLst>
                                  <p:childTnLst>
                                    <p:animClr clrSpc="hsl" dir="cw">
                                      <p:cBhvr override="childStyle">
                                        <p:cTn id="18" dur="500" fill="hold"/>
                                        <p:tgtEl>
                                          <p:spTgt spid="62"/>
                                        </p:tgtEl>
                                        <p:attrNameLst>
                                          <p:attrName>style.color</p:attrName>
                                        </p:attrNameLst>
                                      </p:cBhvr>
                                      <p:by>
                                        <p:hsl h="0" s="-12549" l="-25098"/>
                                      </p:by>
                                    </p:animClr>
                                    <p:animClr clrSpc="hsl" dir="cw">
                                      <p:cBhvr>
                                        <p:cTn id="19" dur="500" fill="hold"/>
                                        <p:tgtEl>
                                          <p:spTgt spid="62"/>
                                        </p:tgtEl>
                                        <p:attrNameLst>
                                          <p:attrName>fillcolor</p:attrName>
                                        </p:attrNameLst>
                                      </p:cBhvr>
                                      <p:by>
                                        <p:hsl h="0" s="-12549" l="-25098"/>
                                      </p:by>
                                    </p:animClr>
                                    <p:animClr clrSpc="hsl" dir="cw">
                                      <p:cBhvr>
                                        <p:cTn id="20" dur="500" fill="hold"/>
                                        <p:tgtEl>
                                          <p:spTgt spid="62"/>
                                        </p:tgtEl>
                                        <p:attrNameLst>
                                          <p:attrName>stroke.color</p:attrName>
                                        </p:attrNameLst>
                                      </p:cBhvr>
                                      <p:by>
                                        <p:hsl h="0" s="-12549" l="-25098"/>
                                      </p:by>
                                    </p:animClr>
                                    <p:set>
                                      <p:cBhvr>
                                        <p:cTn id="21" dur="500" fill="hold"/>
                                        <p:tgtEl>
                                          <p:spTgt spid="62"/>
                                        </p:tgtEl>
                                        <p:attrNameLst>
                                          <p:attrName>fill.type</p:attrName>
                                        </p:attrNameLst>
                                      </p:cBhvr>
                                      <p:to>
                                        <p:strVal val="solid"/>
                                      </p:to>
                                    </p:set>
                                  </p:childTnLst>
                                </p:cTn>
                              </p:par>
                              <p:par>
                                <p:cTn id="22" presetID="24" presetClass="emph" presetSubtype="0" fill="hold" nodeType="withEffect">
                                  <p:stCondLst>
                                    <p:cond delay="0"/>
                                  </p:stCondLst>
                                  <p:childTnLst>
                                    <p:animClr clrSpc="hsl" dir="cw">
                                      <p:cBhvr override="childStyle">
                                        <p:cTn id="23" dur="500" fill="hold"/>
                                        <p:tgtEl>
                                          <p:spTgt spid="61"/>
                                        </p:tgtEl>
                                        <p:attrNameLst>
                                          <p:attrName>style.color</p:attrName>
                                        </p:attrNameLst>
                                      </p:cBhvr>
                                      <p:by>
                                        <p:hsl h="0" s="-12549" l="-25098"/>
                                      </p:by>
                                    </p:animClr>
                                    <p:animClr clrSpc="hsl" dir="cw">
                                      <p:cBhvr>
                                        <p:cTn id="24" dur="500" fill="hold"/>
                                        <p:tgtEl>
                                          <p:spTgt spid="61"/>
                                        </p:tgtEl>
                                        <p:attrNameLst>
                                          <p:attrName>fillcolor</p:attrName>
                                        </p:attrNameLst>
                                      </p:cBhvr>
                                      <p:by>
                                        <p:hsl h="0" s="-12549" l="-25098"/>
                                      </p:by>
                                    </p:animClr>
                                    <p:animClr clrSpc="hsl" dir="cw">
                                      <p:cBhvr>
                                        <p:cTn id="25" dur="500" fill="hold"/>
                                        <p:tgtEl>
                                          <p:spTgt spid="61"/>
                                        </p:tgtEl>
                                        <p:attrNameLst>
                                          <p:attrName>stroke.color</p:attrName>
                                        </p:attrNameLst>
                                      </p:cBhvr>
                                      <p:by>
                                        <p:hsl h="0" s="-12549" l="-25098"/>
                                      </p:by>
                                    </p:animClr>
                                    <p:set>
                                      <p:cBhvr>
                                        <p:cTn id="26" dur="500" fill="hold"/>
                                        <p:tgtEl>
                                          <p:spTgt spid="61"/>
                                        </p:tgtEl>
                                        <p:attrNameLst>
                                          <p:attrName>fill.type</p:attrName>
                                        </p:attrNameLst>
                                      </p:cBhvr>
                                      <p:to>
                                        <p:strVal val="solid"/>
                                      </p:to>
                                    </p:set>
                                  </p:childTnLst>
                                </p:cTn>
                              </p:par>
                              <p:par>
                                <p:cTn id="27" presetID="24" presetClass="emph" presetSubtype="0" fill="hold" nodeType="withEffect">
                                  <p:stCondLst>
                                    <p:cond delay="0"/>
                                  </p:stCondLst>
                                  <p:childTnLst>
                                    <p:animClr clrSpc="hsl" dir="cw">
                                      <p:cBhvr override="childStyle">
                                        <p:cTn id="28" dur="500" fill="hold"/>
                                        <p:tgtEl>
                                          <p:spTgt spid="60"/>
                                        </p:tgtEl>
                                        <p:attrNameLst>
                                          <p:attrName>style.color</p:attrName>
                                        </p:attrNameLst>
                                      </p:cBhvr>
                                      <p:by>
                                        <p:hsl h="0" s="-12549" l="-25098"/>
                                      </p:by>
                                    </p:animClr>
                                    <p:animClr clrSpc="hsl" dir="cw">
                                      <p:cBhvr>
                                        <p:cTn id="29" dur="500" fill="hold"/>
                                        <p:tgtEl>
                                          <p:spTgt spid="60"/>
                                        </p:tgtEl>
                                        <p:attrNameLst>
                                          <p:attrName>fillcolor</p:attrName>
                                        </p:attrNameLst>
                                      </p:cBhvr>
                                      <p:by>
                                        <p:hsl h="0" s="-12549" l="-25098"/>
                                      </p:by>
                                    </p:animClr>
                                    <p:animClr clrSpc="hsl" dir="cw">
                                      <p:cBhvr>
                                        <p:cTn id="30" dur="500" fill="hold"/>
                                        <p:tgtEl>
                                          <p:spTgt spid="60"/>
                                        </p:tgtEl>
                                        <p:attrNameLst>
                                          <p:attrName>stroke.color</p:attrName>
                                        </p:attrNameLst>
                                      </p:cBhvr>
                                      <p:by>
                                        <p:hsl h="0" s="-12549" l="-25098"/>
                                      </p:by>
                                    </p:animClr>
                                    <p:set>
                                      <p:cBhvr>
                                        <p:cTn id="31" dur="500" fill="hold"/>
                                        <p:tgtEl>
                                          <p:spTgt spid="60"/>
                                        </p:tgtEl>
                                        <p:attrNameLst>
                                          <p:attrName>fill.type</p:attrName>
                                        </p:attrNameLst>
                                      </p:cBhvr>
                                      <p:to>
                                        <p:strVal val="solid"/>
                                      </p:to>
                                    </p:set>
                                  </p:childTnLst>
                                </p:cTn>
                              </p:par>
                              <p:par>
                                <p:cTn id="32" presetID="24" presetClass="emph" presetSubtype="0" fill="hold" nodeType="withEffect">
                                  <p:stCondLst>
                                    <p:cond delay="0"/>
                                  </p:stCondLst>
                                  <p:childTnLst>
                                    <p:animClr clrSpc="hsl" dir="cw">
                                      <p:cBhvr override="childStyle">
                                        <p:cTn id="33" dur="500" fill="hold"/>
                                        <p:tgtEl>
                                          <p:spTgt spid="59"/>
                                        </p:tgtEl>
                                        <p:attrNameLst>
                                          <p:attrName>style.color</p:attrName>
                                        </p:attrNameLst>
                                      </p:cBhvr>
                                      <p:by>
                                        <p:hsl h="0" s="-12549" l="-25098"/>
                                      </p:by>
                                    </p:animClr>
                                    <p:animClr clrSpc="hsl" dir="cw">
                                      <p:cBhvr>
                                        <p:cTn id="34" dur="500" fill="hold"/>
                                        <p:tgtEl>
                                          <p:spTgt spid="59"/>
                                        </p:tgtEl>
                                        <p:attrNameLst>
                                          <p:attrName>fillcolor</p:attrName>
                                        </p:attrNameLst>
                                      </p:cBhvr>
                                      <p:by>
                                        <p:hsl h="0" s="-12549" l="-25098"/>
                                      </p:by>
                                    </p:animClr>
                                    <p:animClr clrSpc="hsl" dir="cw">
                                      <p:cBhvr>
                                        <p:cTn id="35" dur="500" fill="hold"/>
                                        <p:tgtEl>
                                          <p:spTgt spid="59"/>
                                        </p:tgtEl>
                                        <p:attrNameLst>
                                          <p:attrName>stroke.color</p:attrName>
                                        </p:attrNameLst>
                                      </p:cBhvr>
                                      <p:by>
                                        <p:hsl h="0" s="-12549" l="-25098"/>
                                      </p:by>
                                    </p:animClr>
                                    <p:set>
                                      <p:cBhvr>
                                        <p:cTn id="36" dur="500" fill="hold"/>
                                        <p:tgtEl>
                                          <p:spTgt spid="59"/>
                                        </p:tgtEl>
                                        <p:attrNameLst>
                                          <p:attrName>fill.type</p:attrName>
                                        </p:attrNameLst>
                                      </p:cBhvr>
                                      <p:to>
                                        <p:strVal val="solid"/>
                                      </p:to>
                                    </p:set>
                                  </p:childTnLst>
                                </p:cTn>
                              </p:par>
                              <p:par>
                                <p:cTn id="37" presetID="24" presetClass="emph" presetSubtype="0" fill="hold" nodeType="withEffect">
                                  <p:stCondLst>
                                    <p:cond delay="0"/>
                                  </p:stCondLst>
                                  <p:childTnLst>
                                    <p:animClr clrSpc="hsl" dir="cw">
                                      <p:cBhvr override="childStyle">
                                        <p:cTn id="38" dur="500" fill="hold"/>
                                        <p:tgtEl>
                                          <p:spTgt spid="58"/>
                                        </p:tgtEl>
                                        <p:attrNameLst>
                                          <p:attrName>style.color</p:attrName>
                                        </p:attrNameLst>
                                      </p:cBhvr>
                                      <p:by>
                                        <p:hsl h="0" s="-12549" l="-25098"/>
                                      </p:by>
                                    </p:animClr>
                                    <p:animClr clrSpc="hsl" dir="cw">
                                      <p:cBhvr>
                                        <p:cTn id="39" dur="500" fill="hold"/>
                                        <p:tgtEl>
                                          <p:spTgt spid="58"/>
                                        </p:tgtEl>
                                        <p:attrNameLst>
                                          <p:attrName>fillcolor</p:attrName>
                                        </p:attrNameLst>
                                      </p:cBhvr>
                                      <p:by>
                                        <p:hsl h="0" s="-12549" l="-25098"/>
                                      </p:by>
                                    </p:animClr>
                                    <p:animClr clrSpc="hsl" dir="cw">
                                      <p:cBhvr>
                                        <p:cTn id="40" dur="500" fill="hold"/>
                                        <p:tgtEl>
                                          <p:spTgt spid="58"/>
                                        </p:tgtEl>
                                        <p:attrNameLst>
                                          <p:attrName>stroke.color</p:attrName>
                                        </p:attrNameLst>
                                      </p:cBhvr>
                                      <p:by>
                                        <p:hsl h="0" s="-12549" l="-25098"/>
                                      </p:by>
                                    </p:animClr>
                                    <p:set>
                                      <p:cBhvr>
                                        <p:cTn id="41" dur="500" fill="hold"/>
                                        <p:tgtEl>
                                          <p:spTgt spid="58"/>
                                        </p:tgtEl>
                                        <p:attrNameLst>
                                          <p:attrName>fill.type</p:attrName>
                                        </p:attrNameLst>
                                      </p:cBhvr>
                                      <p:to>
                                        <p:strVal val="solid"/>
                                      </p:to>
                                    </p:set>
                                  </p:childTnLst>
                                </p:cTn>
                              </p:par>
                              <p:par>
                                <p:cTn id="42" presetID="24" presetClass="emph" presetSubtype="0" fill="hold" nodeType="withEffect">
                                  <p:stCondLst>
                                    <p:cond delay="0"/>
                                  </p:stCondLst>
                                  <p:childTnLst>
                                    <p:animClr clrSpc="hsl" dir="cw">
                                      <p:cBhvr override="childStyle">
                                        <p:cTn id="43" dur="500" fill="hold"/>
                                        <p:tgtEl>
                                          <p:spTgt spid="57"/>
                                        </p:tgtEl>
                                        <p:attrNameLst>
                                          <p:attrName>style.color</p:attrName>
                                        </p:attrNameLst>
                                      </p:cBhvr>
                                      <p:by>
                                        <p:hsl h="0" s="-12549" l="-25098"/>
                                      </p:by>
                                    </p:animClr>
                                    <p:animClr clrSpc="hsl" dir="cw">
                                      <p:cBhvr>
                                        <p:cTn id="44" dur="500" fill="hold"/>
                                        <p:tgtEl>
                                          <p:spTgt spid="57"/>
                                        </p:tgtEl>
                                        <p:attrNameLst>
                                          <p:attrName>fillcolor</p:attrName>
                                        </p:attrNameLst>
                                      </p:cBhvr>
                                      <p:by>
                                        <p:hsl h="0" s="-12549" l="-25098"/>
                                      </p:by>
                                    </p:animClr>
                                    <p:animClr clrSpc="hsl" dir="cw">
                                      <p:cBhvr>
                                        <p:cTn id="45" dur="500" fill="hold"/>
                                        <p:tgtEl>
                                          <p:spTgt spid="57"/>
                                        </p:tgtEl>
                                        <p:attrNameLst>
                                          <p:attrName>stroke.color</p:attrName>
                                        </p:attrNameLst>
                                      </p:cBhvr>
                                      <p:by>
                                        <p:hsl h="0" s="-12549" l="-25098"/>
                                      </p:by>
                                    </p:animClr>
                                    <p:set>
                                      <p:cBhvr>
                                        <p:cTn id="46" dur="500" fill="hold"/>
                                        <p:tgtEl>
                                          <p:spTgt spid="57"/>
                                        </p:tgtEl>
                                        <p:attrNameLst>
                                          <p:attrName>fill.type</p:attrName>
                                        </p:attrNameLst>
                                      </p:cBhvr>
                                      <p:to>
                                        <p:strVal val="solid"/>
                                      </p:to>
                                    </p:set>
                                  </p:childTnLst>
                                </p:cTn>
                              </p:par>
                              <p:par>
                                <p:cTn id="47" presetID="24" presetClass="emph" presetSubtype="0" fill="hold" grpId="0" nodeType="withEffect">
                                  <p:stCondLst>
                                    <p:cond delay="0"/>
                                  </p:stCondLst>
                                  <p:childTnLst>
                                    <p:animClr clrSpc="hsl" dir="cw">
                                      <p:cBhvr override="childStyle">
                                        <p:cTn id="48" dur="500" fill="hold"/>
                                        <p:tgtEl>
                                          <p:spTgt spid="10"/>
                                        </p:tgtEl>
                                        <p:attrNameLst>
                                          <p:attrName>style.color</p:attrName>
                                        </p:attrNameLst>
                                      </p:cBhvr>
                                      <p:by>
                                        <p:hsl h="0" s="-12549" l="-25098"/>
                                      </p:by>
                                    </p:animClr>
                                    <p:animClr clrSpc="hsl" dir="cw">
                                      <p:cBhvr>
                                        <p:cTn id="49" dur="500" fill="hold"/>
                                        <p:tgtEl>
                                          <p:spTgt spid="10"/>
                                        </p:tgtEl>
                                        <p:attrNameLst>
                                          <p:attrName>fillcolor</p:attrName>
                                        </p:attrNameLst>
                                      </p:cBhvr>
                                      <p:by>
                                        <p:hsl h="0" s="-12549" l="-25098"/>
                                      </p:by>
                                    </p:animClr>
                                    <p:animClr clrSpc="hsl" dir="cw">
                                      <p:cBhvr>
                                        <p:cTn id="50" dur="500" fill="hold"/>
                                        <p:tgtEl>
                                          <p:spTgt spid="10"/>
                                        </p:tgtEl>
                                        <p:attrNameLst>
                                          <p:attrName>stroke.color</p:attrName>
                                        </p:attrNameLst>
                                      </p:cBhvr>
                                      <p:by>
                                        <p:hsl h="0" s="-12549" l="-25098"/>
                                      </p:by>
                                    </p:animClr>
                                    <p:set>
                                      <p:cBhvr>
                                        <p:cTn id="51" dur="500" fill="hold"/>
                                        <p:tgtEl>
                                          <p:spTgt spid="10"/>
                                        </p:tgtEl>
                                        <p:attrNameLst>
                                          <p:attrName>fill.type</p:attrName>
                                        </p:attrNameLst>
                                      </p:cBhvr>
                                      <p:to>
                                        <p:strVal val="solid"/>
                                      </p:to>
                                    </p:set>
                                  </p:childTnLst>
                                </p:cTn>
                              </p:par>
                              <p:par>
                                <p:cTn id="52" presetID="24" presetClass="emph" presetSubtype="0" fill="hold" grpId="0" nodeType="withEffect">
                                  <p:stCondLst>
                                    <p:cond delay="0"/>
                                  </p:stCondLst>
                                  <p:childTnLst>
                                    <p:animClr clrSpc="hsl" dir="cw">
                                      <p:cBhvr override="childStyle">
                                        <p:cTn id="53" dur="500" fill="hold"/>
                                        <p:tgtEl>
                                          <p:spTgt spid="14"/>
                                        </p:tgtEl>
                                        <p:attrNameLst>
                                          <p:attrName>style.color</p:attrName>
                                        </p:attrNameLst>
                                      </p:cBhvr>
                                      <p:by>
                                        <p:hsl h="0" s="-12549" l="-25098"/>
                                      </p:by>
                                    </p:animClr>
                                    <p:animClr clrSpc="hsl" dir="cw">
                                      <p:cBhvr>
                                        <p:cTn id="54" dur="500" fill="hold"/>
                                        <p:tgtEl>
                                          <p:spTgt spid="14"/>
                                        </p:tgtEl>
                                        <p:attrNameLst>
                                          <p:attrName>fillcolor</p:attrName>
                                        </p:attrNameLst>
                                      </p:cBhvr>
                                      <p:by>
                                        <p:hsl h="0" s="-12549" l="-25098"/>
                                      </p:by>
                                    </p:animClr>
                                    <p:animClr clrSpc="hsl" dir="cw">
                                      <p:cBhvr>
                                        <p:cTn id="55" dur="500" fill="hold"/>
                                        <p:tgtEl>
                                          <p:spTgt spid="14"/>
                                        </p:tgtEl>
                                        <p:attrNameLst>
                                          <p:attrName>stroke.color</p:attrName>
                                        </p:attrNameLst>
                                      </p:cBhvr>
                                      <p:by>
                                        <p:hsl h="0" s="-12549" l="-25098"/>
                                      </p:by>
                                    </p:animClr>
                                    <p:set>
                                      <p:cBhvr>
                                        <p:cTn id="56" dur="500" fill="hold"/>
                                        <p:tgtEl>
                                          <p:spTgt spid="14"/>
                                        </p:tgtEl>
                                        <p:attrNameLst>
                                          <p:attrName>fill.type</p:attrName>
                                        </p:attrNameLst>
                                      </p:cBhvr>
                                      <p:to>
                                        <p:strVal val="solid"/>
                                      </p:to>
                                    </p:set>
                                  </p:childTnLst>
                                </p:cTn>
                              </p:par>
                              <p:par>
                                <p:cTn id="57" presetID="24" presetClass="emph" presetSubtype="0" fill="hold" grpId="0" nodeType="withEffect">
                                  <p:stCondLst>
                                    <p:cond delay="0"/>
                                  </p:stCondLst>
                                  <p:childTnLst>
                                    <p:animClr clrSpc="hsl" dir="cw">
                                      <p:cBhvr override="childStyle">
                                        <p:cTn id="58" dur="500" fill="hold"/>
                                        <p:tgtEl>
                                          <p:spTgt spid="11"/>
                                        </p:tgtEl>
                                        <p:attrNameLst>
                                          <p:attrName>style.color</p:attrName>
                                        </p:attrNameLst>
                                      </p:cBhvr>
                                      <p:by>
                                        <p:hsl h="0" s="-12549" l="-25098"/>
                                      </p:by>
                                    </p:animClr>
                                    <p:animClr clrSpc="hsl" dir="cw">
                                      <p:cBhvr>
                                        <p:cTn id="59" dur="500" fill="hold"/>
                                        <p:tgtEl>
                                          <p:spTgt spid="11"/>
                                        </p:tgtEl>
                                        <p:attrNameLst>
                                          <p:attrName>fillcolor</p:attrName>
                                        </p:attrNameLst>
                                      </p:cBhvr>
                                      <p:by>
                                        <p:hsl h="0" s="-12549" l="-25098"/>
                                      </p:by>
                                    </p:animClr>
                                    <p:animClr clrSpc="hsl" dir="cw">
                                      <p:cBhvr>
                                        <p:cTn id="60" dur="500" fill="hold"/>
                                        <p:tgtEl>
                                          <p:spTgt spid="11"/>
                                        </p:tgtEl>
                                        <p:attrNameLst>
                                          <p:attrName>stroke.color</p:attrName>
                                        </p:attrNameLst>
                                      </p:cBhvr>
                                      <p:by>
                                        <p:hsl h="0" s="-12549" l="-25098"/>
                                      </p:by>
                                    </p:animClr>
                                    <p:set>
                                      <p:cBhvr>
                                        <p:cTn id="61" dur="500" fill="hold"/>
                                        <p:tgtEl>
                                          <p:spTgt spid="11"/>
                                        </p:tgtEl>
                                        <p:attrNameLst>
                                          <p:attrName>fill.type</p:attrName>
                                        </p:attrNameLst>
                                      </p:cBhvr>
                                      <p:to>
                                        <p:strVal val="solid"/>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childTnLst>
                                </p:cTn>
                              </p:par>
                              <p:par>
                                <p:cTn id="68" presetID="24" presetClass="emph" presetSubtype="0" fill="hold" grpId="0" nodeType="withEffect">
                                  <p:stCondLst>
                                    <p:cond delay="0"/>
                                  </p:stCondLst>
                                  <p:childTnLst>
                                    <p:animClr clrSpc="hsl" dir="cw">
                                      <p:cBhvr override="childStyle">
                                        <p:cTn id="69" dur="500" fill="hold"/>
                                        <p:tgtEl>
                                          <p:spTgt spid="16"/>
                                        </p:tgtEl>
                                        <p:attrNameLst>
                                          <p:attrName>style.color</p:attrName>
                                        </p:attrNameLst>
                                      </p:cBhvr>
                                      <p:by>
                                        <p:hsl h="0" s="-12549" l="-25098"/>
                                      </p:by>
                                    </p:animClr>
                                    <p:animClr clrSpc="hsl" dir="cw">
                                      <p:cBhvr>
                                        <p:cTn id="70" dur="500" fill="hold"/>
                                        <p:tgtEl>
                                          <p:spTgt spid="16"/>
                                        </p:tgtEl>
                                        <p:attrNameLst>
                                          <p:attrName>fillcolor</p:attrName>
                                        </p:attrNameLst>
                                      </p:cBhvr>
                                      <p:by>
                                        <p:hsl h="0" s="-12549" l="-25098"/>
                                      </p:by>
                                    </p:animClr>
                                    <p:animClr clrSpc="hsl" dir="cw">
                                      <p:cBhvr>
                                        <p:cTn id="71" dur="500" fill="hold"/>
                                        <p:tgtEl>
                                          <p:spTgt spid="16"/>
                                        </p:tgtEl>
                                        <p:attrNameLst>
                                          <p:attrName>stroke.color</p:attrName>
                                        </p:attrNameLst>
                                      </p:cBhvr>
                                      <p:by>
                                        <p:hsl h="0" s="-12549" l="-25098"/>
                                      </p:by>
                                    </p:animClr>
                                    <p:set>
                                      <p:cBhvr>
                                        <p:cTn id="72" dur="500" fill="hold"/>
                                        <p:tgtEl>
                                          <p:spTgt spid="16"/>
                                        </p:tgtEl>
                                        <p:attrNameLst>
                                          <p:attrName>fill.type</p:attrName>
                                        </p:attrNameLst>
                                      </p:cBhvr>
                                      <p:to>
                                        <p:strVal val="solid"/>
                                      </p:to>
                                    </p:set>
                                  </p:childTnLst>
                                </p:cTn>
                              </p:par>
                              <p:par>
                                <p:cTn id="73" presetID="24" presetClass="emph" presetSubtype="0" fill="hold" nodeType="withEffect">
                                  <p:stCondLst>
                                    <p:cond delay="0"/>
                                  </p:stCondLst>
                                  <p:childTnLst>
                                    <p:animClr clrSpc="hsl" dir="cw">
                                      <p:cBhvr override="childStyle">
                                        <p:cTn id="74" dur="500" fill="hold"/>
                                        <p:tgtEl>
                                          <p:spTgt spid="76"/>
                                        </p:tgtEl>
                                        <p:attrNameLst>
                                          <p:attrName>style.color</p:attrName>
                                        </p:attrNameLst>
                                      </p:cBhvr>
                                      <p:by>
                                        <p:hsl h="0" s="-12549" l="-25098"/>
                                      </p:by>
                                    </p:animClr>
                                    <p:animClr clrSpc="hsl" dir="cw">
                                      <p:cBhvr>
                                        <p:cTn id="75" dur="500" fill="hold"/>
                                        <p:tgtEl>
                                          <p:spTgt spid="76"/>
                                        </p:tgtEl>
                                        <p:attrNameLst>
                                          <p:attrName>fillcolor</p:attrName>
                                        </p:attrNameLst>
                                      </p:cBhvr>
                                      <p:by>
                                        <p:hsl h="0" s="-12549" l="-25098"/>
                                      </p:by>
                                    </p:animClr>
                                    <p:animClr clrSpc="hsl" dir="cw">
                                      <p:cBhvr>
                                        <p:cTn id="76" dur="500" fill="hold"/>
                                        <p:tgtEl>
                                          <p:spTgt spid="76"/>
                                        </p:tgtEl>
                                        <p:attrNameLst>
                                          <p:attrName>stroke.color</p:attrName>
                                        </p:attrNameLst>
                                      </p:cBhvr>
                                      <p:by>
                                        <p:hsl h="0" s="-12549" l="-25098"/>
                                      </p:by>
                                    </p:animClr>
                                    <p:set>
                                      <p:cBhvr>
                                        <p:cTn id="77" dur="500" fill="hold"/>
                                        <p:tgtEl>
                                          <p:spTgt spid="76"/>
                                        </p:tgtEl>
                                        <p:attrNameLst>
                                          <p:attrName>fill.type</p:attrName>
                                        </p:attrNameLst>
                                      </p:cBhvr>
                                      <p:to>
                                        <p:strVal val="solid"/>
                                      </p:to>
                                    </p:set>
                                  </p:childTnLst>
                                </p:cTn>
                              </p:par>
                              <p:par>
                                <p:cTn id="78" presetID="24" presetClass="emph" presetSubtype="0" fill="hold" nodeType="withEffect">
                                  <p:stCondLst>
                                    <p:cond delay="0"/>
                                  </p:stCondLst>
                                  <p:childTnLst>
                                    <p:animClr clrSpc="hsl" dir="cw">
                                      <p:cBhvr override="childStyle">
                                        <p:cTn id="79" dur="500" fill="hold"/>
                                        <p:tgtEl>
                                          <p:spTgt spid="40"/>
                                        </p:tgtEl>
                                        <p:attrNameLst>
                                          <p:attrName>style.color</p:attrName>
                                        </p:attrNameLst>
                                      </p:cBhvr>
                                      <p:by>
                                        <p:hsl h="0" s="-12549" l="-25098"/>
                                      </p:by>
                                    </p:animClr>
                                    <p:animClr clrSpc="hsl" dir="cw">
                                      <p:cBhvr>
                                        <p:cTn id="80" dur="500" fill="hold"/>
                                        <p:tgtEl>
                                          <p:spTgt spid="40"/>
                                        </p:tgtEl>
                                        <p:attrNameLst>
                                          <p:attrName>fillcolor</p:attrName>
                                        </p:attrNameLst>
                                      </p:cBhvr>
                                      <p:by>
                                        <p:hsl h="0" s="-12549" l="-25098"/>
                                      </p:by>
                                    </p:animClr>
                                    <p:animClr clrSpc="hsl" dir="cw">
                                      <p:cBhvr>
                                        <p:cTn id="81" dur="500" fill="hold"/>
                                        <p:tgtEl>
                                          <p:spTgt spid="40"/>
                                        </p:tgtEl>
                                        <p:attrNameLst>
                                          <p:attrName>stroke.color</p:attrName>
                                        </p:attrNameLst>
                                      </p:cBhvr>
                                      <p:by>
                                        <p:hsl h="0" s="-12549" l="-25098"/>
                                      </p:by>
                                    </p:animClr>
                                    <p:set>
                                      <p:cBhvr>
                                        <p:cTn id="82" dur="500" fill="hold"/>
                                        <p:tgtEl>
                                          <p:spTgt spid="40"/>
                                        </p:tgtEl>
                                        <p:attrNameLst>
                                          <p:attrName>fill.type</p:attrName>
                                        </p:attrNameLst>
                                      </p:cBhvr>
                                      <p:to>
                                        <p:strVal val="solid"/>
                                      </p:to>
                                    </p:set>
                                  </p:childTnLst>
                                </p:cTn>
                              </p:par>
                              <p:par>
                                <p:cTn id="83" presetID="24" presetClass="emph" presetSubtype="0" fill="hold" grpId="0" nodeType="withEffect">
                                  <p:stCondLst>
                                    <p:cond delay="0"/>
                                  </p:stCondLst>
                                  <p:childTnLst>
                                    <p:animClr clrSpc="hsl" dir="cw">
                                      <p:cBhvr override="childStyle">
                                        <p:cTn id="84" dur="500" fill="hold"/>
                                        <p:tgtEl>
                                          <p:spTgt spid="18"/>
                                        </p:tgtEl>
                                        <p:attrNameLst>
                                          <p:attrName>style.color</p:attrName>
                                        </p:attrNameLst>
                                      </p:cBhvr>
                                      <p:by>
                                        <p:hsl h="0" s="-12549" l="-25098"/>
                                      </p:by>
                                    </p:animClr>
                                    <p:animClr clrSpc="hsl" dir="cw">
                                      <p:cBhvr>
                                        <p:cTn id="85" dur="500" fill="hold"/>
                                        <p:tgtEl>
                                          <p:spTgt spid="18"/>
                                        </p:tgtEl>
                                        <p:attrNameLst>
                                          <p:attrName>fillcolor</p:attrName>
                                        </p:attrNameLst>
                                      </p:cBhvr>
                                      <p:by>
                                        <p:hsl h="0" s="-12549" l="-25098"/>
                                      </p:by>
                                    </p:animClr>
                                    <p:animClr clrSpc="hsl" dir="cw">
                                      <p:cBhvr>
                                        <p:cTn id="86" dur="500" fill="hold"/>
                                        <p:tgtEl>
                                          <p:spTgt spid="18"/>
                                        </p:tgtEl>
                                        <p:attrNameLst>
                                          <p:attrName>stroke.color</p:attrName>
                                        </p:attrNameLst>
                                      </p:cBhvr>
                                      <p:by>
                                        <p:hsl h="0" s="-12549" l="-25098"/>
                                      </p:by>
                                    </p:animClr>
                                    <p:set>
                                      <p:cBhvr>
                                        <p:cTn id="87" dur="500" fill="hold"/>
                                        <p:tgtEl>
                                          <p:spTgt spid="18"/>
                                        </p:tgtEl>
                                        <p:attrNameLst>
                                          <p:attrName>fill.type</p:attrName>
                                        </p:attrNameLst>
                                      </p:cBhvr>
                                      <p:to>
                                        <p:strVal val="solid"/>
                                      </p:to>
                                    </p:set>
                                  </p:childTnLst>
                                </p:cTn>
                              </p:par>
                              <p:par>
                                <p:cTn id="88" presetID="24" presetClass="emph" presetSubtype="0" fill="hold" nodeType="withEffect">
                                  <p:stCondLst>
                                    <p:cond delay="0"/>
                                  </p:stCondLst>
                                  <p:childTnLst>
                                    <p:animClr clrSpc="hsl" dir="cw">
                                      <p:cBhvr override="childStyle">
                                        <p:cTn id="89" dur="500" fill="hold"/>
                                        <p:tgtEl>
                                          <p:spTgt spid="75"/>
                                        </p:tgtEl>
                                        <p:attrNameLst>
                                          <p:attrName>style.color</p:attrName>
                                        </p:attrNameLst>
                                      </p:cBhvr>
                                      <p:by>
                                        <p:hsl h="0" s="-12549" l="-25098"/>
                                      </p:by>
                                    </p:animClr>
                                    <p:animClr clrSpc="hsl" dir="cw">
                                      <p:cBhvr>
                                        <p:cTn id="90" dur="500" fill="hold"/>
                                        <p:tgtEl>
                                          <p:spTgt spid="75"/>
                                        </p:tgtEl>
                                        <p:attrNameLst>
                                          <p:attrName>fillcolor</p:attrName>
                                        </p:attrNameLst>
                                      </p:cBhvr>
                                      <p:by>
                                        <p:hsl h="0" s="-12549" l="-25098"/>
                                      </p:by>
                                    </p:animClr>
                                    <p:animClr clrSpc="hsl" dir="cw">
                                      <p:cBhvr>
                                        <p:cTn id="91" dur="500" fill="hold"/>
                                        <p:tgtEl>
                                          <p:spTgt spid="75"/>
                                        </p:tgtEl>
                                        <p:attrNameLst>
                                          <p:attrName>stroke.color</p:attrName>
                                        </p:attrNameLst>
                                      </p:cBhvr>
                                      <p:by>
                                        <p:hsl h="0" s="-12549" l="-25098"/>
                                      </p:by>
                                    </p:animClr>
                                    <p:set>
                                      <p:cBhvr>
                                        <p:cTn id="92" dur="500" fill="hold"/>
                                        <p:tgtEl>
                                          <p:spTgt spid="75"/>
                                        </p:tgtEl>
                                        <p:attrNameLst>
                                          <p:attrName>fill.type</p:attrName>
                                        </p:attrNameLst>
                                      </p:cBhvr>
                                      <p:to>
                                        <p:strVal val="solid"/>
                                      </p:to>
                                    </p:set>
                                  </p:childTnLst>
                                </p:cTn>
                              </p:par>
                              <p:par>
                                <p:cTn id="93" presetID="24" presetClass="emph" presetSubtype="0" fill="hold" nodeType="withEffect">
                                  <p:stCondLst>
                                    <p:cond delay="0"/>
                                  </p:stCondLst>
                                  <p:childTnLst>
                                    <p:animClr clrSpc="hsl" dir="cw">
                                      <p:cBhvr override="childStyle">
                                        <p:cTn id="94" dur="500" fill="hold"/>
                                        <p:tgtEl>
                                          <p:spTgt spid="78"/>
                                        </p:tgtEl>
                                        <p:attrNameLst>
                                          <p:attrName>style.color</p:attrName>
                                        </p:attrNameLst>
                                      </p:cBhvr>
                                      <p:by>
                                        <p:hsl h="0" s="-12549" l="-25098"/>
                                      </p:by>
                                    </p:animClr>
                                    <p:animClr clrSpc="hsl" dir="cw">
                                      <p:cBhvr>
                                        <p:cTn id="95" dur="500" fill="hold"/>
                                        <p:tgtEl>
                                          <p:spTgt spid="78"/>
                                        </p:tgtEl>
                                        <p:attrNameLst>
                                          <p:attrName>fillcolor</p:attrName>
                                        </p:attrNameLst>
                                      </p:cBhvr>
                                      <p:by>
                                        <p:hsl h="0" s="-12549" l="-25098"/>
                                      </p:by>
                                    </p:animClr>
                                    <p:animClr clrSpc="hsl" dir="cw">
                                      <p:cBhvr>
                                        <p:cTn id="96" dur="500" fill="hold"/>
                                        <p:tgtEl>
                                          <p:spTgt spid="78"/>
                                        </p:tgtEl>
                                        <p:attrNameLst>
                                          <p:attrName>stroke.color</p:attrName>
                                        </p:attrNameLst>
                                      </p:cBhvr>
                                      <p:by>
                                        <p:hsl h="0" s="-12549" l="-25098"/>
                                      </p:by>
                                    </p:animClr>
                                    <p:set>
                                      <p:cBhvr>
                                        <p:cTn id="97" dur="500" fill="hold"/>
                                        <p:tgtEl>
                                          <p:spTgt spid="78"/>
                                        </p:tgtEl>
                                        <p:attrNameLst>
                                          <p:attrName>fill.type</p:attrName>
                                        </p:attrNameLst>
                                      </p:cBhvr>
                                      <p:to>
                                        <p:strVal val="solid"/>
                                      </p:to>
                                    </p:set>
                                  </p:childTnLst>
                                </p:cTn>
                              </p:par>
                              <p:par>
                                <p:cTn id="98" presetID="24" presetClass="emph" presetSubtype="0" fill="hold" nodeType="withEffect">
                                  <p:stCondLst>
                                    <p:cond delay="0"/>
                                  </p:stCondLst>
                                  <p:childTnLst>
                                    <p:animClr clrSpc="hsl" dir="cw">
                                      <p:cBhvr override="childStyle">
                                        <p:cTn id="99" dur="500" fill="hold"/>
                                        <p:tgtEl>
                                          <p:spTgt spid="77"/>
                                        </p:tgtEl>
                                        <p:attrNameLst>
                                          <p:attrName>style.color</p:attrName>
                                        </p:attrNameLst>
                                      </p:cBhvr>
                                      <p:by>
                                        <p:hsl h="0" s="-12549" l="-25098"/>
                                      </p:by>
                                    </p:animClr>
                                    <p:animClr clrSpc="hsl" dir="cw">
                                      <p:cBhvr>
                                        <p:cTn id="100" dur="500" fill="hold"/>
                                        <p:tgtEl>
                                          <p:spTgt spid="77"/>
                                        </p:tgtEl>
                                        <p:attrNameLst>
                                          <p:attrName>fillcolor</p:attrName>
                                        </p:attrNameLst>
                                      </p:cBhvr>
                                      <p:by>
                                        <p:hsl h="0" s="-12549" l="-25098"/>
                                      </p:by>
                                    </p:animClr>
                                    <p:animClr clrSpc="hsl" dir="cw">
                                      <p:cBhvr>
                                        <p:cTn id="101" dur="500" fill="hold"/>
                                        <p:tgtEl>
                                          <p:spTgt spid="77"/>
                                        </p:tgtEl>
                                        <p:attrNameLst>
                                          <p:attrName>stroke.color</p:attrName>
                                        </p:attrNameLst>
                                      </p:cBhvr>
                                      <p:by>
                                        <p:hsl h="0" s="-12549" l="-25098"/>
                                      </p:by>
                                    </p:animClr>
                                    <p:set>
                                      <p:cBhvr>
                                        <p:cTn id="102" dur="500" fill="hold"/>
                                        <p:tgtEl>
                                          <p:spTgt spid="77"/>
                                        </p:tgtEl>
                                        <p:attrNameLst>
                                          <p:attrName>fill.type</p:attrName>
                                        </p:attrNameLst>
                                      </p:cBhvr>
                                      <p:to>
                                        <p:strVal val="solid"/>
                                      </p:to>
                                    </p:set>
                                  </p:childTnLst>
                                </p:cTn>
                              </p:par>
                            </p:childTnLst>
                          </p:cTn>
                        </p:par>
                      </p:childTnLst>
                    </p:cTn>
                  </p:par>
                  <p:par>
                    <p:cTn id="103" fill="hold">
                      <p:stCondLst>
                        <p:cond delay="indefinite"/>
                      </p:stCondLst>
                      <p:childTnLst>
                        <p:par>
                          <p:cTn id="104" fill="hold">
                            <p:stCondLst>
                              <p:cond delay="0"/>
                            </p:stCondLst>
                            <p:childTnLst>
                              <p:par>
                                <p:cTn id="105" presetID="24" presetClass="emph" presetSubtype="0" fill="hold" nodeType="clickEffect">
                                  <p:stCondLst>
                                    <p:cond delay="0"/>
                                  </p:stCondLst>
                                  <p:childTnLst>
                                    <p:animClr clrSpc="hsl" dir="cw">
                                      <p:cBhvr override="childStyle">
                                        <p:cTn id="106" dur="500" fill="hold"/>
                                        <p:tgtEl>
                                          <p:spTgt spid="82"/>
                                        </p:tgtEl>
                                        <p:attrNameLst>
                                          <p:attrName>style.color</p:attrName>
                                        </p:attrNameLst>
                                      </p:cBhvr>
                                      <p:by>
                                        <p:hsl h="0" s="-12549" l="-25098"/>
                                      </p:by>
                                    </p:animClr>
                                    <p:animClr clrSpc="hsl" dir="cw">
                                      <p:cBhvr>
                                        <p:cTn id="107" dur="500" fill="hold"/>
                                        <p:tgtEl>
                                          <p:spTgt spid="82"/>
                                        </p:tgtEl>
                                        <p:attrNameLst>
                                          <p:attrName>fillcolor</p:attrName>
                                        </p:attrNameLst>
                                      </p:cBhvr>
                                      <p:by>
                                        <p:hsl h="0" s="-12549" l="-25098"/>
                                      </p:by>
                                    </p:animClr>
                                    <p:animClr clrSpc="hsl" dir="cw">
                                      <p:cBhvr>
                                        <p:cTn id="108" dur="500" fill="hold"/>
                                        <p:tgtEl>
                                          <p:spTgt spid="82"/>
                                        </p:tgtEl>
                                        <p:attrNameLst>
                                          <p:attrName>stroke.color</p:attrName>
                                        </p:attrNameLst>
                                      </p:cBhvr>
                                      <p:by>
                                        <p:hsl h="0" s="-12549" l="-25098"/>
                                      </p:by>
                                    </p:animClr>
                                    <p:set>
                                      <p:cBhvr>
                                        <p:cTn id="109" dur="500" fill="hold"/>
                                        <p:tgtEl>
                                          <p:spTgt spid="82"/>
                                        </p:tgtEl>
                                        <p:attrNameLst>
                                          <p:attrName>fill.type</p:attrName>
                                        </p:attrNameLst>
                                      </p:cBhvr>
                                      <p:to>
                                        <p:strVal val="solid"/>
                                      </p:to>
                                    </p:set>
                                  </p:childTnLst>
                                </p:cTn>
                              </p:par>
                              <p:par>
                                <p:cTn id="110" presetID="24" presetClass="emph" presetSubtype="0" fill="hold" grpId="0" nodeType="withEffect">
                                  <p:stCondLst>
                                    <p:cond delay="0"/>
                                  </p:stCondLst>
                                  <p:childTnLst>
                                    <p:animClr clrSpc="hsl" dir="cw">
                                      <p:cBhvr override="childStyle">
                                        <p:cTn id="111" dur="500" fill="hold"/>
                                        <p:tgtEl>
                                          <p:spTgt spid="53"/>
                                        </p:tgtEl>
                                        <p:attrNameLst>
                                          <p:attrName>style.color</p:attrName>
                                        </p:attrNameLst>
                                      </p:cBhvr>
                                      <p:by>
                                        <p:hsl h="0" s="-12549" l="-25098"/>
                                      </p:by>
                                    </p:animClr>
                                    <p:animClr clrSpc="hsl" dir="cw">
                                      <p:cBhvr>
                                        <p:cTn id="112" dur="500" fill="hold"/>
                                        <p:tgtEl>
                                          <p:spTgt spid="53"/>
                                        </p:tgtEl>
                                        <p:attrNameLst>
                                          <p:attrName>fillcolor</p:attrName>
                                        </p:attrNameLst>
                                      </p:cBhvr>
                                      <p:by>
                                        <p:hsl h="0" s="-12549" l="-25098"/>
                                      </p:by>
                                    </p:animClr>
                                    <p:animClr clrSpc="hsl" dir="cw">
                                      <p:cBhvr>
                                        <p:cTn id="113" dur="500" fill="hold"/>
                                        <p:tgtEl>
                                          <p:spTgt spid="53"/>
                                        </p:tgtEl>
                                        <p:attrNameLst>
                                          <p:attrName>stroke.color</p:attrName>
                                        </p:attrNameLst>
                                      </p:cBhvr>
                                      <p:by>
                                        <p:hsl h="0" s="-12549" l="-25098"/>
                                      </p:by>
                                    </p:animClr>
                                    <p:set>
                                      <p:cBhvr>
                                        <p:cTn id="114" dur="500" fill="hold"/>
                                        <p:tgtEl>
                                          <p:spTgt spid="53"/>
                                        </p:tgtEl>
                                        <p:attrNameLst>
                                          <p:attrName>fill.type</p:attrName>
                                        </p:attrNameLst>
                                      </p:cBhvr>
                                      <p:to>
                                        <p:strVal val="solid"/>
                                      </p:to>
                                    </p:set>
                                  </p:childTnLst>
                                </p:cTn>
                              </p:par>
                              <p:par>
                                <p:cTn id="115" presetID="24" presetClass="emph" presetSubtype="0" fill="hold" nodeType="withEffect">
                                  <p:stCondLst>
                                    <p:cond delay="0"/>
                                  </p:stCondLst>
                                  <p:childTnLst>
                                    <p:animClr clrSpc="hsl" dir="cw">
                                      <p:cBhvr override="childStyle">
                                        <p:cTn id="116" dur="500" fill="hold"/>
                                        <p:tgtEl>
                                          <p:spTgt spid="81"/>
                                        </p:tgtEl>
                                        <p:attrNameLst>
                                          <p:attrName>style.color</p:attrName>
                                        </p:attrNameLst>
                                      </p:cBhvr>
                                      <p:by>
                                        <p:hsl h="0" s="-12549" l="-25098"/>
                                      </p:by>
                                    </p:animClr>
                                    <p:animClr clrSpc="hsl" dir="cw">
                                      <p:cBhvr>
                                        <p:cTn id="117" dur="500" fill="hold"/>
                                        <p:tgtEl>
                                          <p:spTgt spid="81"/>
                                        </p:tgtEl>
                                        <p:attrNameLst>
                                          <p:attrName>fillcolor</p:attrName>
                                        </p:attrNameLst>
                                      </p:cBhvr>
                                      <p:by>
                                        <p:hsl h="0" s="-12549" l="-25098"/>
                                      </p:by>
                                    </p:animClr>
                                    <p:animClr clrSpc="hsl" dir="cw">
                                      <p:cBhvr>
                                        <p:cTn id="118" dur="500" fill="hold"/>
                                        <p:tgtEl>
                                          <p:spTgt spid="81"/>
                                        </p:tgtEl>
                                        <p:attrNameLst>
                                          <p:attrName>stroke.color</p:attrName>
                                        </p:attrNameLst>
                                      </p:cBhvr>
                                      <p:by>
                                        <p:hsl h="0" s="-12549" l="-25098"/>
                                      </p:by>
                                    </p:animClr>
                                    <p:set>
                                      <p:cBhvr>
                                        <p:cTn id="119" dur="500" fill="hold"/>
                                        <p:tgtEl>
                                          <p:spTgt spid="81"/>
                                        </p:tgtEl>
                                        <p:attrNameLst>
                                          <p:attrName>fill.type</p:attrName>
                                        </p:attrNameLst>
                                      </p:cBhvr>
                                      <p:to>
                                        <p:strVal val="solid"/>
                                      </p:to>
                                    </p:set>
                                  </p:childTnLst>
                                </p:cTn>
                              </p:par>
                              <p:par>
                                <p:cTn id="120" presetID="24" presetClass="emph" presetSubtype="0" fill="hold" grpId="0" nodeType="withEffect">
                                  <p:stCondLst>
                                    <p:cond delay="0"/>
                                  </p:stCondLst>
                                  <p:childTnLst>
                                    <p:animClr clrSpc="hsl" dir="cw">
                                      <p:cBhvr override="childStyle">
                                        <p:cTn id="121" dur="500" fill="hold"/>
                                        <p:tgtEl>
                                          <p:spTgt spid="22"/>
                                        </p:tgtEl>
                                        <p:attrNameLst>
                                          <p:attrName>style.color</p:attrName>
                                        </p:attrNameLst>
                                      </p:cBhvr>
                                      <p:by>
                                        <p:hsl h="0" s="-12549" l="-25098"/>
                                      </p:by>
                                    </p:animClr>
                                    <p:animClr clrSpc="hsl" dir="cw">
                                      <p:cBhvr>
                                        <p:cTn id="122" dur="500" fill="hold"/>
                                        <p:tgtEl>
                                          <p:spTgt spid="22"/>
                                        </p:tgtEl>
                                        <p:attrNameLst>
                                          <p:attrName>fillcolor</p:attrName>
                                        </p:attrNameLst>
                                      </p:cBhvr>
                                      <p:by>
                                        <p:hsl h="0" s="-12549" l="-25098"/>
                                      </p:by>
                                    </p:animClr>
                                    <p:animClr clrSpc="hsl" dir="cw">
                                      <p:cBhvr>
                                        <p:cTn id="123" dur="500" fill="hold"/>
                                        <p:tgtEl>
                                          <p:spTgt spid="22"/>
                                        </p:tgtEl>
                                        <p:attrNameLst>
                                          <p:attrName>stroke.color</p:attrName>
                                        </p:attrNameLst>
                                      </p:cBhvr>
                                      <p:by>
                                        <p:hsl h="0" s="-12549" l="-25098"/>
                                      </p:by>
                                    </p:animClr>
                                    <p:set>
                                      <p:cBhvr>
                                        <p:cTn id="124" dur="500" fill="hold"/>
                                        <p:tgtEl>
                                          <p:spTgt spid="22"/>
                                        </p:tgtEl>
                                        <p:attrNameLst>
                                          <p:attrName>fill.type</p:attrName>
                                        </p:attrNameLst>
                                      </p:cBhvr>
                                      <p:to>
                                        <p:strVal val="solid"/>
                                      </p:to>
                                    </p:set>
                                  </p:childTnLst>
                                </p:cTn>
                              </p:par>
                              <p:par>
                                <p:cTn id="125" presetID="1" presetClass="entr" presetSubtype="0"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1"/>
                                        </p:tgtEl>
                                        <p:attrNameLst>
                                          <p:attrName>style.visibility</p:attrName>
                                        </p:attrNameLst>
                                      </p:cBhvr>
                                      <p:to>
                                        <p:strVal val="visible"/>
                                      </p:to>
                                    </p:set>
                                  </p:childTnLst>
                                </p:cTn>
                              </p:par>
                              <p:par>
                                <p:cTn id="131" presetID="24" presetClass="emph" presetSubtype="0" fill="hold" nodeType="withEffect">
                                  <p:stCondLst>
                                    <p:cond delay="0"/>
                                  </p:stCondLst>
                                  <p:childTnLst>
                                    <p:animClr clrSpc="hsl" dir="cw">
                                      <p:cBhvr override="childStyle">
                                        <p:cTn id="132" dur="500" fill="hold"/>
                                        <p:tgtEl>
                                          <p:spTgt spid="79"/>
                                        </p:tgtEl>
                                        <p:attrNameLst>
                                          <p:attrName>style.color</p:attrName>
                                        </p:attrNameLst>
                                      </p:cBhvr>
                                      <p:by>
                                        <p:hsl h="0" s="-12549" l="-25098"/>
                                      </p:by>
                                    </p:animClr>
                                    <p:animClr clrSpc="hsl" dir="cw">
                                      <p:cBhvr>
                                        <p:cTn id="133" dur="500" fill="hold"/>
                                        <p:tgtEl>
                                          <p:spTgt spid="79"/>
                                        </p:tgtEl>
                                        <p:attrNameLst>
                                          <p:attrName>fillcolor</p:attrName>
                                        </p:attrNameLst>
                                      </p:cBhvr>
                                      <p:by>
                                        <p:hsl h="0" s="-12549" l="-25098"/>
                                      </p:by>
                                    </p:animClr>
                                    <p:animClr clrSpc="hsl" dir="cw">
                                      <p:cBhvr>
                                        <p:cTn id="134" dur="500" fill="hold"/>
                                        <p:tgtEl>
                                          <p:spTgt spid="79"/>
                                        </p:tgtEl>
                                        <p:attrNameLst>
                                          <p:attrName>stroke.color</p:attrName>
                                        </p:attrNameLst>
                                      </p:cBhvr>
                                      <p:by>
                                        <p:hsl h="0" s="-12549" l="-25098"/>
                                      </p:by>
                                    </p:animClr>
                                    <p:set>
                                      <p:cBhvr>
                                        <p:cTn id="135" dur="500" fill="hold"/>
                                        <p:tgtEl>
                                          <p:spTgt spid="79"/>
                                        </p:tgtEl>
                                        <p:attrNameLst>
                                          <p:attrName>fill.type</p:attrName>
                                        </p:attrNameLst>
                                      </p:cBhvr>
                                      <p:to>
                                        <p:strVal val="solid"/>
                                      </p:to>
                                    </p:set>
                                  </p:childTnLst>
                                </p:cTn>
                              </p:par>
                              <p:par>
                                <p:cTn id="136" presetID="24" presetClass="emph" presetSubtype="0" fill="hold" grpId="0" nodeType="withEffect">
                                  <p:stCondLst>
                                    <p:cond delay="0"/>
                                  </p:stCondLst>
                                  <p:childTnLst>
                                    <p:animClr clrSpc="hsl" dir="cw">
                                      <p:cBhvr override="childStyle">
                                        <p:cTn id="137" dur="500" fill="hold"/>
                                        <p:tgtEl>
                                          <p:spTgt spid="20"/>
                                        </p:tgtEl>
                                        <p:attrNameLst>
                                          <p:attrName>style.color</p:attrName>
                                        </p:attrNameLst>
                                      </p:cBhvr>
                                      <p:by>
                                        <p:hsl h="0" s="-12549" l="-25098"/>
                                      </p:by>
                                    </p:animClr>
                                    <p:animClr clrSpc="hsl" dir="cw">
                                      <p:cBhvr>
                                        <p:cTn id="138" dur="500" fill="hold"/>
                                        <p:tgtEl>
                                          <p:spTgt spid="20"/>
                                        </p:tgtEl>
                                        <p:attrNameLst>
                                          <p:attrName>fillcolor</p:attrName>
                                        </p:attrNameLst>
                                      </p:cBhvr>
                                      <p:by>
                                        <p:hsl h="0" s="-12549" l="-25098"/>
                                      </p:by>
                                    </p:animClr>
                                    <p:animClr clrSpc="hsl" dir="cw">
                                      <p:cBhvr>
                                        <p:cTn id="139" dur="500" fill="hold"/>
                                        <p:tgtEl>
                                          <p:spTgt spid="20"/>
                                        </p:tgtEl>
                                        <p:attrNameLst>
                                          <p:attrName>stroke.color</p:attrName>
                                        </p:attrNameLst>
                                      </p:cBhvr>
                                      <p:by>
                                        <p:hsl h="0" s="-12549" l="-25098"/>
                                      </p:by>
                                    </p:animClr>
                                    <p:set>
                                      <p:cBhvr>
                                        <p:cTn id="140" dur="500" fill="hold"/>
                                        <p:tgtEl>
                                          <p:spTgt spid="20"/>
                                        </p:tgtEl>
                                        <p:attrNameLst>
                                          <p:attrName>fill.type</p:attrName>
                                        </p:attrNameLst>
                                      </p:cBhvr>
                                      <p:to>
                                        <p:strVal val="solid"/>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P spid="18" grpId="0" animBg="1"/>
      <p:bldP spid="20" grpId="0" animBg="1"/>
      <p:bldP spid="22" grpId="0" animBg="1"/>
      <p:bldP spid="53" grpId="0" animBg="1"/>
      <p:bldP spid="63" grpId="0"/>
      <p:bldP spid="64" grpId="0"/>
      <p:bldP spid="65" grpId="0"/>
      <p:bldP spid="66" grpId="0"/>
      <p:bldP spid="67" grpId="0"/>
      <p:bldP spid="68" grpId="0"/>
      <p:bldP spid="69" grpId="0"/>
      <p:bldP spid="70" grpId="0"/>
      <p:bldP spid="71" grpId="0"/>
      <p:bldP spid="72" grpId="0"/>
      <p:bldP spid="73" grpId="0"/>
      <p:bldP spid="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684556"/>
            <a:ext cx="10237251" cy="430887"/>
          </a:xfrm>
        </p:spPr>
        <p:txBody>
          <a:bodyPr/>
          <a:lstStyle/>
          <a:p>
            <a:r>
              <a:rPr lang="en-GB" sz="2800" dirty="0" smtClean="0"/>
              <a:t>Is there a dog in this picture? An example of Bias in the data</a:t>
            </a:r>
            <a:endParaRPr lang="en-GB" sz="2800" dirty="0"/>
          </a:p>
        </p:txBody>
      </p:sp>
      <p:pic>
        <p:nvPicPr>
          <p:cNvPr id="6" name="Content Placeholder 5"/>
          <p:cNvPicPr>
            <a:picLocks noGrp="1" noChangeAspect="1"/>
          </p:cNvPicPr>
          <p:nvPr>
            <p:ph idx="1"/>
          </p:nvPr>
        </p:nvPicPr>
        <p:blipFill rotWithShape="1">
          <a:blip r:embed="rId3" cstate="email">
            <a:extLst>
              <a:ext uri="{28A0092B-C50C-407E-A947-70E740481C1C}">
                <a14:useLocalDpi xmlns:a14="http://schemas.microsoft.com/office/drawing/2010/main" val="0"/>
              </a:ext>
            </a:extLst>
          </a:blip>
          <a:srcRect l="20510"/>
          <a:stretch/>
        </p:blipFill>
        <p:spPr>
          <a:xfrm>
            <a:off x="7958519" y="2688775"/>
            <a:ext cx="2644394" cy="2135473"/>
          </a:xfrm>
          <a:prstGeom prst="rect">
            <a:avLst/>
          </a:prstGeom>
          <a:ln>
            <a:noFill/>
          </a:ln>
          <a:effectLst>
            <a:outerShdw blurRad="381000" dist="127000" algn="tl" rotWithShape="0">
              <a:srgbClr val="000000">
                <a:alpha val="25000"/>
              </a:srgbClr>
            </a:outerShdw>
          </a:effectLst>
        </p:spPr>
      </p:pic>
      <p:pic>
        <p:nvPicPr>
          <p:cNvPr id="7" name="Content Placeholder 5"/>
          <p:cNvPicPr>
            <a:picLocks noChangeAspect="1"/>
          </p:cNvPicPr>
          <p:nvPr/>
        </p:nvPicPr>
        <p:blipFill rotWithShape="1">
          <a:blip r:embed="rId4">
            <a:extLst>
              <a:ext uri="{28A0092B-C50C-407E-A947-70E740481C1C}">
                <a14:useLocalDpi xmlns:a14="http://schemas.microsoft.com/office/drawing/2010/main" val="0"/>
              </a:ext>
            </a:extLst>
          </a:blip>
          <a:srcRect t="1"/>
          <a:stretch/>
        </p:blipFill>
        <p:spPr>
          <a:xfrm>
            <a:off x="276226" y="2688775"/>
            <a:ext cx="7479242" cy="3629878"/>
          </a:xfrm>
          <a:prstGeom prst="rect">
            <a:avLst/>
          </a:prstGeom>
          <a:ln>
            <a:noFill/>
          </a:ln>
          <a:effectLst>
            <a:outerShdw blurRad="381000" dist="127000" algn="tl" rotWithShape="0">
              <a:srgbClr val="000000">
                <a:alpha val="25000"/>
              </a:srgbClr>
            </a:outerShdw>
          </a:effectLst>
        </p:spPr>
      </p:pic>
      <p:sp>
        <p:nvSpPr>
          <p:cNvPr id="10"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Tree>
    <p:extLst>
      <p:ext uri="{BB962C8B-B14F-4D97-AF65-F5344CB8AC3E}">
        <p14:creationId xmlns:p14="http://schemas.microsoft.com/office/powerpoint/2010/main" val="188420403"/>
      </p:ext>
    </p:extLst>
  </p:cSld>
  <p:clrMapOvr>
    <a:masterClrMapping/>
  </p:clrMapOvr>
  <mc:AlternateContent xmlns:mc="http://schemas.openxmlformats.org/markup-compatibility/2006" xmlns:p14="http://schemas.microsoft.com/office/powerpoint/2010/main">
    <mc:Choice Requires="p14">
      <p:transition p14:dur="0"/>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900000"/>
            <a:ext cx="10237250" cy="430887"/>
          </a:xfrm>
        </p:spPr>
        <p:txBody>
          <a:bodyPr/>
          <a:lstStyle/>
          <a:p>
            <a:r>
              <a:rPr lang="en-US" sz="2800" dirty="0" smtClean="0"/>
              <a:t>Type of machine </a:t>
            </a:r>
            <a:r>
              <a:rPr lang="en-US" sz="2800" dirty="0"/>
              <a:t>l</a:t>
            </a:r>
            <a:r>
              <a:rPr lang="en-US" sz="2800" dirty="0" smtClean="0"/>
              <a:t>earning </a:t>
            </a:r>
            <a:r>
              <a:rPr lang="en-US" sz="2800" dirty="0"/>
              <a:t>a</a:t>
            </a:r>
            <a:r>
              <a:rPr lang="en-US" sz="2800" dirty="0" smtClean="0"/>
              <a:t>lgorithms</a:t>
            </a:r>
            <a:endParaRPr lang="en-US" sz="2800" dirty="0"/>
          </a:p>
        </p:txBody>
      </p:sp>
      <p:sp>
        <p:nvSpPr>
          <p:cNvPr id="10" name="Content Placeholder 11"/>
          <p:cNvSpPr>
            <a:spLocks noGrp="1"/>
          </p:cNvSpPr>
          <p:nvPr>
            <p:ph idx="1"/>
          </p:nvPr>
        </p:nvSpPr>
        <p:spPr>
          <a:xfrm>
            <a:off x="7613355" y="5092364"/>
            <a:ext cx="2778617" cy="1255728"/>
          </a:xfrm>
          <a:prstGeom prst="rect">
            <a:avLst/>
          </a:prstGeom>
        </p:spPr>
        <p:txBody>
          <a:bodyPr/>
          <a:lstStyle/>
          <a:p>
            <a:pPr algn="ctr"/>
            <a:r>
              <a:rPr lang="en-US" sz="2000" dirty="0" smtClean="0">
                <a:solidFill>
                  <a:schemeClr val="tx2"/>
                </a:solidFill>
              </a:rPr>
              <a:t>Reinforcement</a:t>
            </a:r>
            <a:endParaRPr lang="en-US" sz="1400" dirty="0">
              <a:solidFill>
                <a:schemeClr val="tx2"/>
              </a:solidFill>
            </a:endParaRPr>
          </a:p>
          <a:p>
            <a:pPr algn="ctr"/>
            <a:endParaRPr lang="en-US" sz="1400" dirty="0">
              <a:solidFill>
                <a:schemeClr val="tx2"/>
              </a:solidFill>
            </a:endParaRPr>
          </a:p>
          <a:p>
            <a:r>
              <a:rPr lang="en-US" sz="1400" dirty="0" smtClean="0">
                <a:solidFill>
                  <a:schemeClr val="tx1"/>
                </a:solidFill>
              </a:rPr>
              <a:t>Child get feedback from Mom when he does something right or wrong</a:t>
            </a:r>
            <a:endParaRPr lang="en-US" sz="1400" dirty="0">
              <a:solidFill>
                <a:schemeClr val="tx1"/>
              </a:solidFill>
            </a:endParaRPr>
          </a:p>
        </p:txBody>
      </p:sp>
      <p:sp>
        <p:nvSpPr>
          <p:cNvPr id="13" name="Slide Number Placeholder 12"/>
          <p:cNvSpPr>
            <a:spLocks noGrp="1"/>
          </p:cNvSpPr>
          <p:nvPr>
            <p:ph type="sldNum" sz="quarter" idx="4"/>
          </p:nvPr>
        </p:nvSpPr>
        <p:spPr>
          <a:xfrm>
            <a:off x="8046823" y="7180009"/>
            <a:ext cx="2562172" cy="147861"/>
          </a:xfrm>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22</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11" name="Content Placeholder 36"/>
          <p:cNvSpPr>
            <a:spLocks noGrp="1"/>
          </p:cNvSpPr>
          <p:nvPr>
            <p:ph sz="half" idx="4294967295"/>
          </p:nvPr>
        </p:nvSpPr>
        <p:spPr>
          <a:xfrm>
            <a:off x="4200232" y="5092366"/>
            <a:ext cx="2778617" cy="1040285"/>
          </a:xfrm>
          <a:prstGeom prst="rect">
            <a:avLst/>
          </a:prstGeom>
        </p:spPr>
        <p:txBody>
          <a:bodyPr/>
          <a:lstStyle/>
          <a:p>
            <a:pPr algn="ctr"/>
            <a:r>
              <a:rPr lang="en-US" sz="2000" dirty="0" smtClean="0">
                <a:solidFill>
                  <a:schemeClr val="tx2"/>
                </a:solidFill>
              </a:rPr>
              <a:t>Unsupervised</a:t>
            </a:r>
            <a:endParaRPr lang="en-US" sz="1400" dirty="0" smtClean="0">
              <a:solidFill>
                <a:schemeClr val="tx2"/>
              </a:solidFill>
            </a:endParaRPr>
          </a:p>
          <a:p>
            <a:pPr algn="ctr"/>
            <a:endParaRPr lang="en-US" sz="1400" dirty="0">
              <a:solidFill>
                <a:schemeClr val="tx1"/>
              </a:solidFill>
            </a:endParaRPr>
          </a:p>
          <a:p>
            <a:r>
              <a:rPr lang="en-US" sz="1400" dirty="0" smtClean="0">
                <a:solidFill>
                  <a:schemeClr val="tx1"/>
                </a:solidFill>
              </a:rPr>
              <a:t>Child has to sort blocks by color, shape or both with no instructions</a:t>
            </a:r>
          </a:p>
        </p:txBody>
      </p:sp>
      <p:sp>
        <p:nvSpPr>
          <p:cNvPr id="12" name="Content Placeholder 43"/>
          <p:cNvSpPr>
            <a:spLocks noGrp="1"/>
          </p:cNvSpPr>
          <p:nvPr>
            <p:ph sz="half" idx="4294967295"/>
          </p:nvPr>
        </p:nvSpPr>
        <p:spPr>
          <a:xfrm>
            <a:off x="560008" y="5092363"/>
            <a:ext cx="2778617" cy="1255728"/>
          </a:xfrm>
          <a:prstGeom prst="rect">
            <a:avLst/>
          </a:prstGeom>
        </p:spPr>
        <p:txBody>
          <a:bodyPr/>
          <a:lstStyle/>
          <a:p>
            <a:pPr algn="ctr"/>
            <a:r>
              <a:rPr lang="en-US" sz="2000" dirty="0" smtClean="0">
                <a:solidFill>
                  <a:schemeClr val="tx2"/>
                </a:solidFill>
              </a:rPr>
              <a:t>Supervised</a:t>
            </a:r>
          </a:p>
          <a:p>
            <a:pPr algn="ctr"/>
            <a:endParaRPr lang="en-US" sz="1400" dirty="0" smtClean="0">
              <a:solidFill>
                <a:schemeClr val="tx2"/>
              </a:solidFill>
            </a:endParaRPr>
          </a:p>
          <a:p>
            <a:r>
              <a:rPr lang="en-US" sz="1400" dirty="0" smtClean="0">
                <a:solidFill>
                  <a:schemeClr val="tx1"/>
                </a:solidFill>
              </a:rPr>
              <a:t>Child has to sort the colored blocks by matching the colors of the block with the colors of the bag</a:t>
            </a:r>
          </a:p>
        </p:txBody>
      </p:sp>
      <p:sp>
        <p:nvSpPr>
          <p:cNvPr id="4" name="Rectangle 3"/>
          <p:cNvSpPr/>
          <p:nvPr/>
        </p:nvSpPr>
        <p:spPr>
          <a:xfrm>
            <a:off x="2789059" y="1302429"/>
            <a:ext cx="184731" cy="350994"/>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6" name="Title 1"/>
          <p:cNvSpPr txBox="1">
            <a:spLocks/>
          </p:cNvSpPr>
          <p:nvPr/>
        </p:nvSpPr>
        <p:spPr>
          <a:xfrm>
            <a:off x="360000" y="1812015"/>
            <a:ext cx="10237250" cy="553998"/>
          </a:xfrm>
          <a:prstGeom prst="rect">
            <a:avLst/>
          </a:prstGeom>
        </p:spPr>
        <p:txBody>
          <a:bodyPr vert="horz" wrap="square" lIns="0" tIns="0" rIns="0" bIns="0" rtlCol="0" anchor="b" anchorCtr="0">
            <a:spAutoFit/>
          </a:bodyPr>
          <a:lstStyle>
            <a:lvl1pPr algn="l" defTabSz="1098103" rtl="0" eaLnBrk="1" latinLnBrk="0" hangingPunct="1">
              <a:spcBef>
                <a:spcPct val="0"/>
              </a:spcBef>
              <a:buNone/>
              <a:defRPr sz="2402" kern="1200">
                <a:solidFill>
                  <a:schemeClr val="tx1"/>
                </a:solidFill>
                <a:latin typeface="+mj-lt"/>
                <a:ea typeface="+mj-ea"/>
                <a:cs typeface="+mj-cs"/>
              </a:defRPr>
            </a:lvl1pPr>
          </a:lstStyle>
          <a:p>
            <a:pPr marL="0" marR="0" lvl="0" indent="0" algn="l" defTabSz="1098103"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eorgia"/>
                <a:ea typeface="+mj-ea"/>
                <a:cs typeface="+mj-cs"/>
              </a:rPr>
              <a:t>Sorting Lego Blocks: Example of a child sorting Lego blocks illustrates the differences between the three machine learning styles</a:t>
            </a:r>
            <a:endParaRPr kumimoji="0" lang="en-US" sz="1800" b="0" i="0" u="none" strike="noStrike" kern="1200" cap="none" spc="0" normalizeH="0" baseline="0" noProof="0" dirty="0">
              <a:ln>
                <a:noFill/>
              </a:ln>
              <a:solidFill>
                <a:prstClr val="black"/>
              </a:solidFill>
              <a:effectLst/>
              <a:uLnTx/>
              <a:uFillTx/>
              <a:latin typeface="Georgia"/>
              <a:ea typeface="+mj-ea"/>
              <a:cs typeface="+mj-cs"/>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1457" y="3073603"/>
            <a:ext cx="2657166" cy="1798203"/>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206045" y="3073603"/>
            <a:ext cx="2657166" cy="1707028"/>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901427" y="3073603"/>
            <a:ext cx="2695823" cy="1707028"/>
          </a:xfrm>
          <a:prstGeom prst="rect">
            <a:avLst/>
          </a:prstGeom>
        </p:spPr>
      </p:pic>
      <p:sp>
        <p:nvSpPr>
          <p:cNvPr id="14"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Tree>
    <p:extLst>
      <p:ext uri="{BB962C8B-B14F-4D97-AF65-F5344CB8AC3E}">
        <p14:creationId xmlns:p14="http://schemas.microsoft.com/office/powerpoint/2010/main" val="769230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err="1" smtClean="0"/>
              <a:t>Recent</a:t>
            </a:r>
            <a:r>
              <a:rPr lang="fr-CH" dirty="0" smtClean="0"/>
              <a:t> </a:t>
            </a:r>
            <a:r>
              <a:rPr lang="fr-CH" dirty="0" err="1" smtClean="0"/>
              <a:t>developments</a:t>
            </a:r>
            <a:r>
              <a:rPr lang="fr-CH" dirty="0" smtClean="0"/>
              <a:t> and challenges</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23</a:t>
            </a:fld>
            <a:endParaRPr lang="en-US"/>
          </a:p>
        </p:txBody>
      </p:sp>
    </p:spTree>
    <p:extLst>
      <p:ext uri="{BB962C8B-B14F-4D97-AF65-F5344CB8AC3E}">
        <p14:creationId xmlns:p14="http://schemas.microsoft.com/office/powerpoint/2010/main" val="474945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Recent</a:t>
            </a:r>
            <a:r>
              <a:rPr lang="fr-CH" dirty="0" smtClean="0"/>
              <a:t> </a:t>
            </a:r>
            <a:r>
              <a:rPr lang="fr-CH" dirty="0" err="1" smtClean="0"/>
              <a:t>developments</a:t>
            </a:r>
            <a:r>
              <a:rPr lang="fr-CH" dirty="0" smtClean="0"/>
              <a:t> and challenges</a:t>
            </a:r>
            <a:endParaRPr lang="en-US" dirty="0"/>
          </a:p>
        </p:txBody>
      </p:sp>
      <p:pic>
        <p:nvPicPr>
          <p:cNvPr id="1026" name="Picture 2" descr="https://storage.googleapis.com/deepmind-live-cms/documents/sc2-agent-vis%2520%25281%2529.gif"/>
          <p:cNvPicPr>
            <a:picLocks noChangeAspect="1" noChangeArrowheads="1" noCrop="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47615" y="2236157"/>
            <a:ext cx="5669280" cy="3188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745" y="3830642"/>
            <a:ext cx="4320540" cy="1969770"/>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fr-CH" sz="1600" dirty="0" err="1" smtClean="0">
                <a:latin typeface="+mj-lt"/>
              </a:rPr>
              <a:t>AlphaStar</a:t>
            </a:r>
            <a:r>
              <a:rPr lang="fr-CH" sz="1600" dirty="0" smtClean="0">
                <a:latin typeface="+mj-lt"/>
              </a:rPr>
              <a:t>, an AI capable of </a:t>
            </a:r>
            <a:r>
              <a:rPr lang="fr-CH" sz="1600" dirty="0" err="1" smtClean="0">
                <a:latin typeface="+mj-lt"/>
              </a:rPr>
              <a:t>winning</a:t>
            </a:r>
            <a:r>
              <a:rPr lang="fr-CH" sz="1600" dirty="0" smtClean="0">
                <a:latin typeface="+mj-lt"/>
              </a:rPr>
              <a:t> </a:t>
            </a:r>
            <a:r>
              <a:rPr lang="fr-CH" sz="1600" dirty="0" err="1" smtClean="0">
                <a:latin typeface="+mj-lt"/>
              </a:rPr>
              <a:t>StarCraft</a:t>
            </a:r>
            <a:r>
              <a:rPr lang="fr-CH" sz="1600" dirty="0" smtClean="0">
                <a:latin typeface="+mj-lt"/>
              </a:rPr>
              <a:t> II </a:t>
            </a:r>
            <a:r>
              <a:rPr lang="fr-CH" sz="1600" dirty="0" err="1" smtClean="0">
                <a:latin typeface="+mj-lt"/>
              </a:rPr>
              <a:t>against</a:t>
            </a:r>
            <a:r>
              <a:rPr lang="fr-CH" sz="1600" dirty="0" smtClean="0">
                <a:latin typeface="+mj-lt"/>
              </a:rPr>
              <a:t> </a:t>
            </a:r>
            <a:r>
              <a:rPr lang="fr-CH" sz="1600" dirty="0" err="1" smtClean="0">
                <a:latin typeface="+mj-lt"/>
              </a:rPr>
              <a:t>professional</a:t>
            </a:r>
            <a:r>
              <a:rPr lang="fr-CH" sz="1600" dirty="0" smtClean="0">
                <a:latin typeface="+mj-lt"/>
              </a:rPr>
              <a:t> </a:t>
            </a:r>
            <a:r>
              <a:rPr lang="fr-CH" sz="1600" dirty="0" err="1" smtClean="0">
                <a:latin typeface="+mj-lt"/>
              </a:rPr>
              <a:t>players</a:t>
            </a:r>
            <a:r>
              <a:rPr lang="fr-CH" sz="1600" dirty="0" smtClean="0">
                <a:latin typeface="+mj-lt"/>
              </a:rPr>
              <a:t>;</a:t>
            </a:r>
          </a:p>
          <a:p>
            <a:pPr marL="285750" indent="-285750" algn="just">
              <a:buFont typeface="Arial" panose="020B0604020202020204" pitchFamily="34" charset="0"/>
              <a:buChar char="•"/>
            </a:pPr>
            <a:r>
              <a:rPr lang="fr-CH" sz="1600" dirty="0" err="1" smtClean="0">
                <a:latin typeface="+mj-lt"/>
              </a:rPr>
              <a:t>StarCraft</a:t>
            </a:r>
            <a:r>
              <a:rPr lang="fr-CH" sz="1600" dirty="0" smtClean="0">
                <a:latin typeface="+mj-lt"/>
              </a:rPr>
              <a:t> II </a:t>
            </a:r>
            <a:r>
              <a:rPr lang="fr-CH" sz="1600" dirty="0" err="1" smtClean="0">
                <a:latin typeface="+mj-lt"/>
              </a:rPr>
              <a:t>is</a:t>
            </a:r>
            <a:r>
              <a:rPr lang="fr-CH" sz="1600" dirty="0" smtClean="0">
                <a:latin typeface="+mj-lt"/>
              </a:rPr>
              <a:t> a Real Time </a:t>
            </a:r>
            <a:r>
              <a:rPr lang="fr-CH" sz="1600" dirty="0" err="1" smtClean="0">
                <a:latin typeface="+mj-lt"/>
              </a:rPr>
              <a:t>Strategy</a:t>
            </a:r>
            <a:r>
              <a:rPr lang="fr-CH" sz="1600" dirty="0" smtClean="0">
                <a:latin typeface="+mj-lt"/>
              </a:rPr>
              <a:t> </a:t>
            </a:r>
            <a:r>
              <a:rPr lang="fr-CH" sz="1600" dirty="0" err="1" smtClean="0">
                <a:latin typeface="+mj-lt"/>
              </a:rPr>
              <a:t>game</a:t>
            </a:r>
            <a:r>
              <a:rPr lang="fr-CH" sz="1600" dirty="0" smtClean="0">
                <a:latin typeface="+mj-lt"/>
              </a:rPr>
              <a:t> </a:t>
            </a:r>
            <a:r>
              <a:rPr lang="fr-CH" sz="1600" dirty="0" err="1" smtClean="0">
                <a:latin typeface="+mj-lt"/>
              </a:rPr>
              <a:t>requiring</a:t>
            </a:r>
            <a:r>
              <a:rPr lang="fr-CH" sz="1600" dirty="0" smtClean="0">
                <a:latin typeface="+mj-lt"/>
              </a:rPr>
              <a:t> Game Theory </a:t>
            </a:r>
            <a:r>
              <a:rPr lang="fr-CH" sz="1600" dirty="0" err="1" smtClean="0">
                <a:latin typeface="+mj-lt"/>
              </a:rPr>
              <a:t>with</a:t>
            </a:r>
            <a:r>
              <a:rPr lang="fr-CH" sz="1600" dirty="0" smtClean="0">
                <a:latin typeface="+mj-lt"/>
              </a:rPr>
              <a:t> </a:t>
            </a:r>
            <a:r>
              <a:rPr lang="fr-CH" sz="1600" dirty="0" err="1" smtClean="0">
                <a:latin typeface="+mj-lt"/>
              </a:rPr>
              <a:t>imperfect</a:t>
            </a:r>
            <a:r>
              <a:rPr lang="fr-CH" sz="1600" dirty="0" smtClean="0">
                <a:latin typeface="+mj-lt"/>
              </a:rPr>
              <a:t> information and long </a:t>
            </a:r>
            <a:r>
              <a:rPr lang="fr-CH" sz="1600" dirty="0" err="1" smtClean="0">
                <a:latin typeface="+mj-lt"/>
              </a:rPr>
              <a:t>term</a:t>
            </a:r>
            <a:r>
              <a:rPr lang="fr-CH" sz="1600" dirty="0" smtClean="0">
                <a:latin typeface="+mj-lt"/>
              </a:rPr>
              <a:t> planning;</a:t>
            </a:r>
          </a:p>
          <a:p>
            <a:pPr marL="285750" indent="-285750" algn="just">
              <a:buFont typeface="Arial" panose="020B0604020202020204" pitchFamily="34" charset="0"/>
              <a:buChar char="•"/>
            </a:pPr>
            <a:r>
              <a:rPr lang="fr-CH" sz="1600" dirty="0" smtClean="0">
                <a:latin typeface="+mj-lt"/>
              </a:rPr>
              <a:t>The </a:t>
            </a:r>
            <a:r>
              <a:rPr lang="fr-CH" sz="1600" dirty="0" err="1" smtClean="0">
                <a:latin typeface="+mj-lt"/>
              </a:rPr>
              <a:t>game</a:t>
            </a:r>
            <a:r>
              <a:rPr lang="fr-CH" sz="1600" dirty="0" smtClean="0">
                <a:latin typeface="+mj-lt"/>
              </a:rPr>
              <a:t> </a:t>
            </a:r>
            <a:r>
              <a:rPr lang="fr-CH" sz="1600" dirty="0" err="1" smtClean="0">
                <a:latin typeface="+mj-lt"/>
              </a:rPr>
              <a:t>is</a:t>
            </a:r>
            <a:r>
              <a:rPr lang="fr-CH" sz="1600" dirty="0" smtClean="0">
                <a:latin typeface="+mj-lt"/>
              </a:rPr>
              <a:t> </a:t>
            </a:r>
            <a:r>
              <a:rPr lang="fr-CH" sz="1600" dirty="0" err="1" smtClean="0">
                <a:latin typeface="+mj-lt"/>
              </a:rPr>
              <a:t>very</a:t>
            </a:r>
            <a:r>
              <a:rPr lang="fr-CH" sz="1600" dirty="0" smtClean="0">
                <a:latin typeface="+mj-lt"/>
              </a:rPr>
              <a:t> </a:t>
            </a:r>
            <a:r>
              <a:rPr lang="fr-CH" sz="1600" dirty="0" err="1" smtClean="0">
                <a:latin typeface="+mj-lt"/>
              </a:rPr>
              <a:t>fast-paced</a:t>
            </a:r>
            <a:r>
              <a:rPr lang="fr-CH" sz="1600" dirty="0" smtClean="0">
                <a:latin typeface="+mj-lt"/>
              </a:rPr>
              <a:t> and </a:t>
            </a:r>
            <a:r>
              <a:rPr lang="fr-CH" sz="1600" dirty="0" err="1" smtClean="0">
                <a:latin typeface="+mj-lt"/>
              </a:rPr>
              <a:t>complex</a:t>
            </a:r>
            <a:r>
              <a:rPr lang="fr-CH" sz="1600" dirty="0" smtClean="0">
                <a:latin typeface="+mj-lt"/>
              </a:rPr>
              <a:t>, and </a:t>
            </a:r>
            <a:r>
              <a:rPr lang="fr-CH" sz="1600" dirty="0" err="1" smtClean="0">
                <a:latin typeface="+mj-lt"/>
              </a:rPr>
              <a:t>yet</a:t>
            </a:r>
            <a:r>
              <a:rPr lang="fr-CH" sz="1600" dirty="0" smtClean="0">
                <a:latin typeface="+mj-lt"/>
              </a:rPr>
              <a:t> </a:t>
            </a:r>
            <a:r>
              <a:rPr lang="fr-CH" sz="1600" dirty="0" err="1" smtClean="0">
                <a:latin typeface="+mj-lt"/>
              </a:rPr>
              <a:t>AlphaStar</a:t>
            </a:r>
            <a:r>
              <a:rPr lang="fr-CH" sz="1600" dirty="0" smtClean="0">
                <a:latin typeface="+mj-lt"/>
              </a:rPr>
              <a:t> </a:t>
            </a:r>
            <a:r>
              <a:rPr lang="fr-CH" sz="1600" dirty="0" err="1" smtClean="0">
                <a:latin typeface="+mj-lt"/>
              </a:rPr>
              <a:t>was</a:t>
            </a:r>
            <a:r>
              <a:rPr lang="fr-CH" sz="1600" dirty="0" smtClean="0">
                <a:latin typeface="+mj-lt"/>
              </a:rPr>
              <a:t> able to beat a </a:t>
            </a:r>
            <a:r>
              <a:rPr lang="fr-CH" sz="1600" dirty="0" err="1" smtClean="0">
                <a:latin typeface="+mj-lt"/>
              </a:rPr>
              <a:t>professional</a:t>
            </a:r>
            <a:r>
              <a:rPr lang="fr-CH" sz="1600" dirty="0" smtClean="0">
                <a:latin typeface="+mj-lt"/>
              </a:rPr>
              <a:t> </a:t>
            </a:r>
            <a:r>
              <a:rPr lang="fr-CH" sz="1600" dirty="0" err="1" smtClean="0">
                <a:latin typeface="+mj-lt"/>
              </a:rPr>
              <a:t>player</a:t>
            </a:r>
            <a:endParaRPr lang="en-US" sz="1600" dirty="0" smtClean="0">
              <a:latin typeface="+mj-lt"/>
            </a:endParaRPr>
          </a:p>
        </p:txBody>
      </p:sp>
      <p:sp>
        <p:nvSpPr>
          <p:cNvPr id="6" name="TextBox 5"/>
          <p:cNvSpPr txBox="1"/>
          <p:nvPr/>
        </p:nvSpPr>
        <p:spPr>
          <a:xfrm>
            <a:off x="743220" y="1995889"/>
            <a:ext cx="3577590" cy="1231106"/>
          </a:xfrm>
          <a:prstGeom prst="rect">
            <a:avLst/>
          </a:prstGeom>
          <a:noFill/>
        </p:spPr>
        <p:txBody>
          <a:bodyPr wrap="square" lIns="0" tIns="0" rIns="0" bIns="0" rtlCol="0">
            <a:spAutoFit/>
          </a:bodyPr>
          <a:lstStyle/>
          <a:p>
            <a:pPr algn="ctr"/>
            <a:r>
              <a:rPr lang="fr-CH" sz="2000" b="1" dirty="0" err="1" smtClean="0">
                <a:latin typeface="+mj-lt"/>
              </a:rPr>
              <a:t>Artificial</a:t>
            </a:r>
            <a:r>
              <a:rPr lang="fr-CH" sz="2000" b="1" dirty="0" smtClean="0">
                <a:latin typeface="+mj-lt"/>
              </a:rPr>
              <a:t> Intelligence </a:t>
            </a:r>
            <a:r>
              <a:rPr lang="fr-CH" sz="2000" b="1" dirty="0" err="1" smtClean="0">
                <a:latin typeface="+mj-lt"/>
              </a:rPr>
              <a:t>systems</a:t>
            </a:r>
            <a:r>
              <a:rPr lang="fr-CH" sz="2000" b="1" dirty="0" smtClean="0">
                <a:latin typeface="+mj-lt"/>
              </a:rPr>
              <a:t> capable of </a:t>
            </a:r>
            <a:r>
              <a:rPr lang="fr-CH" sz="2000" b="1" dirty="0" err="1" smtClean="0">
                <a:latin typeface="+mj-lt"/>
              </a:rPr>
              <a:t>beating</a:t>
            </a:r>
            <a:r>
              <a:rPr lang="fr-CH" sz="2000" b="1" dirty="0" smtClean="0">
                <a:latin typeface="+mj-lt"/>
              </a:rPr>
              <a:t> </a:t>
            </a:r>
            <a:r>
              <a:rPr lang="fr-CH" sz="2000" b="1" dirty="0" err="1" smtClean="0">
                <a:latin typeface="+mj-lt"/>
              </a:rPr>
              <a:t>humans</a:t>
            </a:r>
            <a:r>
              <a:rPr lang="fr-CH" sz="2000" b="1" dirty="0" smtClean="0">
                <a:latin typeface="+mj-lt"/>
              </a:rPr>
              <a:t> at more and more </a:t>
            </a:r>
            <a:r>
              <a:rPr lang="fr-CH" sz="2000" b="1" dirty="0" err="1" smtClean="0">
                <a:latin typeface="+mj-lt"/>
              </a:rPr>
              <a:t>complex</a:t>
            </a:r>
            <a:r>
              <a:rPr lang="fr-CH" sz="2000" b="1" dirty="0" smtClean="0">
                <a:latin typeface="+mj-lt"/>
              </a:rPr>
              <a:t> </a:t>
            </a:r>
            <a:r>
              <a:rPr lang="fr-CH" sz="2000" b="1" dirty="0" err="1" smtClean="0">
                <a:latin typeface="+mj-lt"/>
              </a:rPr>
              <a:t>games</a:t>
            </a:r>
            <a:endParaRPr lang="en-US" sz="2000" b="1" dirty="0" smtClean="0">
              <a:latin typeface="+mj-lt"/>
            </a:endParaRPr>
          </a:p>
        </p:txBody>
      </p:sp>
    </p:spTree>
    <p:extLst>
      <p:ext uri="{BB962C8B-B14F-4D97-AF65-F5344CB8AC3E}">
        <p14:creationId xmlns:p14="http://schemas.microsoft.com/office/powerpoint/2010/main" val="41348088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a:t>Recent</a:t>
            </a:r>
            <a:r>
              <a:rPr lang="fr-CH" dirty="0"/>
              <a:t> </a:t>
            </a:r>
            <a:r>
              <a:rPr lang="fr-CH" dirty="0" err="1"/>
              <a:t>developments</a:t>
            </a:r>
            <a:r>
              <a:rPr lang="fr-CH" dirty="0"/>
              <a:t> and challenges</a:t>
            </a:r>
            <a:endParaRPr lang="en-GB" dirty="0"/>
          </a:p>
        </p:txBody>
      </p:sp>
      <p:sp>
        <p:nvSpPr>
          <p:cNvPr id="4" name="Content Placeholder 3"/>
          <p:cNvSpPr>
            <a:spLocks noGrp="1"/>
          </p:cNvSpPr>
          <p:nvPr>
            <p:ph idx="1"/>
          </p:nvPr>
        </p:nvSpPr>
        <p:spPr>
          <a:xfrm>
            <a:off x="3137247" y="2490914"/>
            <a:ext cx="6118265" cy="1053558"/>
          </a:xfrm>
        </p:spPr>
        <p:txBody>
          <a:bodyPr/>
          <a:lstStyle/>
          <a:p>
            <a:pPr algn="ctr"/>
            <a:r>
              <a:rPr lang="en-US" b="1" dirty="0">
                <a:solidFill>
                  <a:schemeClr val="tx1"/>
                </a:solidFill>
              </a:rPr>
              <a:t>Google Duplex: A.I. Assistant Calls Local Businesses To Make </a:t>
            </a:r>
            <a:r>
              <a:rPr lang="en-US" b="1" dirty="0" smtClean="0">
                <a:solidFill>
                  <a:schemeClr val="tx1"/>
                </a:solidFill>
              </a:rPr>
              <a:t>Appointments</a:t>
            </a:r>
            <a:endParaRPr lang="en-US" b="1" dirty="0">
              <a:solidFill>
                <a:schemeClr val="tx1"/>
              </a:solidFill>
            </a:endParaRPr>
          </a:p>
        </p:txBody>
      </p:sp>
      <p:pic>
        <p:nvPicPr>
          <p:cNvPr id="8" name="Picture 7"/>
          <p:cNvPicPr>
            <a:picLocks noChangeAspect="1"/>
          </p:cNvPicPr>
          <p:nvPr/>
        </p:nvPicPr>
        <p:blipFill>
          <a:blip r:embed="rId2"/>
          <a:stretch>
            <a:fillRect/>
          </a:stretch>
        </p:blipFill>
        <p:spPr>
          <a:xfrm>
            <a:off x="1118877" y="2184875"/>
            <a:ext cx="1457325" cy="1314450"/>
          </a:xfrm>
          <a:prstGeom prst="rect">
            <a:avLst/>
          </a:prstGeom>
        </p:spPr>
      </p:pic>
      <p:sp>
        <p:nvSpPr>
          <p:cNvPr id="9" name="TextBox 8"/>
          <p:cNvSpPr txBox="1"/>
          <p:nvPr/>
        </p:nvSpPr>
        <p:spPr>
          <a:xfrm>
            <a:off x="1025912" y="4409864"/>
            <a:ext cx="7995425" cy="523220"/>
          </a:xfrm>
          <a:prstGeom prst="rect">
            <a:avLst/>
          </a:prstGeom>
          <a:noFill/>
        </p:spPr>
        <p:txBody>
          <a:bodyPr wrap="square" lIns="0" tIns="0" rIns="0" bIns="0" rtlCol="0">
            <a:spAutoFit/>
          </a:bodyPr>
          <a:lstStyle/>
          <a:p>
            <a:r>
              <a:rPr lang="en-GB" sz="2000" dirty="0">
                <a:hlinkClick r:id="rId3"/>
              </a:rPr>
              <a:t>https://www.youtube.com/watch?v=D5VN56jQMWM</a:t>
            </a:r>
            <a:endParaRPr lang="en-GB" sz="2000" dirty="0"/>
          </a:p>
          <a:p>
            <a:endParaRPr lang="en-US" sz="1400" dirty="0" smtClean="0"/>
          </a:p>
        </p:txBody>
      </p:sp>
    </p:spTree>
    <p:extLst>
      <p:ext uri="{BB962C8B-B14F-4D97-AF65-F5344CB8AC3E}">
        <p14:creationId xmlns:p14="http://schemas.microsoft.com/office/powerpoint/2010/main" val="25271469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a:t>Recent</a:t>
            </a:r>
            <a:r>
              <a:rPr lang="fr-CH" dirty="0"/>
              <a:t> </a:t>
            </a:r>
            <a:r>
              <a:rPr lang="fr-CH" dirty="0" err="1"/>
              <a:t>developments</a:t>
            </a:r>
            <a:r>
              <a:rPr lang="fr-CH" dirty="0"/>
              <a:t> and challenges</a:t>
            </a:r>
            <a:endParaRPr lang="en-GB" dirty="0"/>
          </a:p>
        </p:txBody>
      </p:sp>
      <p:sp>
        <p:nvSpPr>
          <p:cNvPr id="4" name="Content Placeholder 3"/>
          <p:cNvSpPr>
            <a:spLocks noGrp="1"/>
          </p:cNvSpPr>
          <p:nvPr>
            <p:ph idx="1"/>
          </p:nvPr>
        </p:nvSpPr>
        <p:spPr>
          <a:xfrm>
            <a:off x="371746" y="2285236"/>
            <a:ext cx="9952872" cy="1331005"/>
          </a:xfrm>
        </p:spPr>
        <p:txBody>
          <a:bodyPr/>
          <a:lstStyle/>
          <a:p>
            <a:r>
              <a:rPr lang="en-GB" sz="2162" dirty="0" smtClean="0"/>
              <a:t>“</a:t>
            </a:r>
            <a:r>
              <a:rPr lang="en-GB" sz="2162" dirty="0" err="1" smtClean="0"/>
              <a:t>DeepFake</a:t>
            </a:r>
            <a:r>
              <a:rPr lang="en-GB" sz="2162" dirty="0" smtClean="0"/>
              <a:t>” </a:t>
            </a:r>
            <a:r>
              <a:rPr lang="en-GB" sz="2162" dirty="0"/>
              <a:t>is the use of </a:t>
            </a:r>
            <a:r>
              <a:rPr lang="en-GB" sz="2162" dirty="0" smtClean="0"/>
              <a:t>Deep Learning techniques </a:t>
            </a:r>
            <a:r>
              <a:rPr lang="en-GB" sz="2162" dirty="0"/>
              <a:t>to swap faces between an original video and a target scene</a:t>
            </a:r>
            <a:r>
              <a:rPr lang="en-GB" sz="2162" dirty="0" smtClean="0"/>
              <a:t>.</a:t>
            </a:r>
            <a:endParaRPr lang="en-GB" sz="2162" dirty="0"/>
          </a:p>
          <a:p>
            <a:r>
              <a:rPr lang="en-GB" sz="2162" dirty="0"/>
              <a:t>This technology could be a threat to our communication ecosystem by spreading fake news.</a:t>
            </a:r>
          </a:p>
        </p:txBody>
      </p:sp>
      <p:grpSp>
        <p:nvGrpSpPr>
          <p:cNvPr id="3" name="Group 2"/>
          <p:cNvGrpSpPr/>
          <p:nvPr/>
        </p:nvGrpSpPr>
        <p:grpSpPr>
          <a:xfrm>
            <a:off x="2341986" y="3774296"/>
            <a:ext cx="6296767" cy="3073280"/>
            <a:chOff x="4571845" y="2629463"/>
            <a:chExt cx="6296767" cy="3073280"/>
          </a:xfrm>
        </p:grpSpPr>
        <p:pic>
          <p:nvPicPr>
            <p:cNvPr id="5" name="Picture 4"/>
            <p:cNvPicPr>
              <a:picLocks noChangeAspect="1"/>
            </p:cNvPicPr>
            <p:nvPr/>
          </p:nvPicPr>
          <p:blipFill>
            <a:blip r:embed="rId2"/>
            <a:stretch>
              <a:fillRect/>
            </a:stretch>
          </p:blipFill>
          <p:spPr>
            <a:xfrm>
              <a:off x="4571845" y="2629463"/>
              <a:ext cx="6296767" cy="2599346"/>
            </a:xfrm>
            <a:prstGeom prst="rect">
              <a:avLst/>
            </a:prstGeom>
          </p:spPr>
        </p:pic>
        <p:sp>
          <p:nvSpPr>
            <p:cNvPr id="6" name="TextBox 5"/>
            <p:cNvSpPr txBox="1"/>
            <p:nvPr/>
          </p:nvSpPr>
          <p:spPr>
            <a:xfrm>
              <a:off x="5697269" y="5425744"/>
              <a:ext cx="729367" cy="276999"/>
            </a:xfrm>
            <a:prstGeom prst="rect">
              <a:avLst/>
            </a:prstGeom>
            <a:noFill/>
          </p:spPr>
          <p:txBody>
            <a:bodyPr wrap="none" lIns="0" tIns="0" rIns="0" bIns="0" rtlCol="0">
              <a:spAutoFit/>
            </a:bodyPr>
            <a:lstStyle/>
            <a:p>
              <a:pPr algn="ctr"/>
              <a:r>
                <a:rPr lang="en-GB" sz="1800" dirty="0">
                  <a:latin typeface="+mj-lt"/>
                </a:rPr>
                <a:t>Output</a:t>
              </a:r>
            </a:p>
          </p:txBody>
        </p:sp>
        <p:sp>
          <p:nvSpPr>
            <p:cNvPr id="7" name="TextBox 6"/>
            <p:cNvSpPr txBox="1"/>
            <p:nvPr/>
          </p:nvSpPr>
          <p:spPr>
            <a:xfrm>
              <a:off x="8999419" y="5409929"/>
              <a:ext cx="570669" cy="276999"/>
            </a:xfrm>
            <a:prstGeom prst="rect">
              <a:avLst/>
            </a:prstGeom>
            <a:noFill/>
          </p:spPr>
          <p:txBody>
            <a:bodyPr wrap="none" lIns="0" tIns="0" rIns="0" bIns="0" rtlCol="0">
              <a:spAutoFit/>
            </a:bodyPr>
            <a:lstStyle/>
            <a:p>
              <a:pPr algn="ctr"/>
              <a:r>
                <a:rPr lang="en-GB" sz="1800" dirty="0">
                  <a:latin typeface="+mj-lt"/>
                </a:rPr>
                <a:t>Input</a:t>
              </a:r>
            </a:p>
          </p:txBody>
        </p:sp>
      </p:grpSp>
      <p:sp>
        <p:nvSpPr>
          <p:cNvPr id="8" name="Rectangle 7"/>
          <p:cNvSpPr/>
          <p:nvPr/>
        </p:nvSpPr>
        <p:spPr>
          <a:xfrm>
            <a:off x="371745" y="6891843"/>
            <a:ext cx="6542903" cy="338554"/>
          </a:xfrm>
          <a:prstGeom prst="rect">
            <a:avLst/>
          </a:prstGeom>
        </p:spPr>
        <p:txBody>
          <a:bodyPr wrap="square">
            <a:spAutoFit/>
          </a:bodyPr>
          <a:lstStyle/>
          <a:p>
            <a:r>
              <a:rPr lang="en-US" sz="1600" dirty="0" smtClean="0">
                <a:hlinkClick r:id="rId3"/>
              </a:rPr>
              <a:t>Source: https</a:t>
            </a:r>
            <a:r>
              <a:rPr lang="en-US" sz="1600" dirty="0">
                <a:hlinkClick r:id="rId3"/>
              </a:rPr>
              <a:t>://</a:t>
            </a:r>
            <a:r>
              <a:rPr lang="en-US" sz="1600" dirty="0" smtClean="0">
                <a:hlinkClick r:id="rId3"/>
              </a:rPr>
              <a:t>www.youtube.com/watch?v=ttGUiwfTYvg</a:t>
            </a:r>
            <a:endParaRPr lang="en-US" sz="1600" dirty="0"/>
          </a:p>
        </p:txBody>
      </p:sp>
    </p:spTree>
    <p:extLst>
      <p:ext uri="{BB962C8B-B14F-4D97-AF65-F5344CB8AC3E}">
        <p14:creationId xmlns:p14="http://schemas.microsoft.com/office/powerpoint/2010/main" val="3019822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b="31375"/>
          <a:stretch/>
        </p:blipFill>
        <p:spPr>
          <a:xfrm>
            <a:off x="-1" y="-9994"/>
            <a:ext cx="10980739" cy="5077294"/>
          </a:xfrm>
          <a:prstGeom prst="rect">
            <a:avLst/>
          </a:prstGeom>
        </p:spPr>
      </p:pic>
      <p:sp>
        <p:nvSpPr>
          <p:cNvPr id="8" name="Text Placeholder 7"/>
          <p:cNvSpPr>
            <a:spLocks noGrp="1"/>
          </p:cNvSpPr>
          <p:nvPr>
            <p:ph type="body" idx="1"/>
          </p:nvPr>
        </p:nvSpPr>
        <p:spPr>
          <a:xfrm>
            <a:off x="220310" y="5933243"/>
            <a:ext cx="10589314" cy="615553"/>
          </a:xfrm>
        </p:spPr>
        <p:txBody>
          <a:bodyPr/>
          <a:lstStyle/>
          <a:p>
            <a:r>
              <a:rPr lang="en-US" sz="4000" b="1" i="1" dirty="0" smtClean="0"/>
              <a:t>Building and auditing an AI</a:t>
            </a:r>
            <a:endParaRPr lang="en-US" sz="4000" b="1" i="1" dirty="0"/>
          </a:p>
        </p:txBody>
      </p:sp>
      <p:sp>
        <p:nvSpPr>
          <p:cNvPr id="7" name="Title 6"/>
          <p:cNvSpPr>
            <a:spLocks noGrp="1"/>
          </p:cNvSpPr>
          <p:nvPr>
            <p:ph type="title"/>
          </p:nvPr>
        </p:nvSpPr>
        <p:spPr>
          <a:xfrm>
            <a:off x="377066" y="35656"/>
            <a:ext cx="1361364" cy="2554545"/>
          </a:xfrm>
        </p:spPr>
        <p:txBody>
          <a:bodyPr/>
          <a:lstStyle/>
          <a:p>
            <a:r>
              <a:rPr lang="en-US" sz="16600" b="1" i="1" smtClean="0"/>
              <a:t>3</a:t>
            </a:r>
            <a:endParaRPr lang="en-US" sz="16600" b="1" i="1" dirty="0"/>
          </a:p>
        </p:txBody>
      </p:sp>
      <p:sp>
        <p:nvSpPr>
          <p:cNvPr id="9" name="Oval 8"/>
          <p:cNvSpPr/>
          <p:nvPr/>
        </p:nvSpPr>
        <p:spPr bwMode="ltGray">
          <a:xfrm>
            <a:off x="0" y="173123"/>
            <a:ext cx="3918059" cy="391805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30798" rtlCol="0" anchor="ct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GB" sz="28700" b="1" i="1" u="none" strike="noStrike" kern="1200" cap="none" spc="0" normalizeH="0" baseline="0" noProof="0" dirty="0" smtClean="0">
                <a:ln>
                  <a:noFill/>
                </a:ln>
                <a:solidFill>
                  <a:srgbClr val="E0301E">
                    <a:alpha val="50000"/>
                  </a:srgbClr>
                </a:solidFill>
                <a:effectLst/>
                <a:uLnTx/>
                <a:uFillTx/>
                <a:latin typeface="Georgia" pitchFamily="18" charset="0"/>
                <a:ea typeface="+mn-ea"/>
                <a:cs typeface="+mn-cs"/>
              </a:rPr>
              <a:t>3</a:t>
            </a:r>
            <a:endParaRPr kumimoji="0" lang="en-GB" sz="28700" b="1" i="1" u="none" strike="noStrike" kern="1200" cap="none" spc="0" normalizeH="0" baseline="0" noProof="0" dirty="0">
              <a:ln>
                <a:noFill/>
              </a:ln>
              <a:solidFill>
                <a:srgbClr val="E0301E">
                  <a:alpha val="50000"/>
                </a:srgbClr>
              </a:solidFill>
              <a:effectLst/>
              <a:uLnTx/>
              <a:uFillTx/>
              <a:latin typeface="Georgia" pitchFamily="18" charset="0"/>
              <a:ea typeface="+mn-ea"/>
              <a:cs typeface="+mn-cs"/>
            </a:endParaRPr>
          </a:p>
        </p:txBody>
      </p:sp>
      <p:sp>
        <p:nvSpPr>
          <p:cNvPr id="12" name="Snip Single Corner Rectangle 11"/>
          <p:cNvSpPr/>
          <p:nvPr/>
        </p:nvSpPr>
        <p:spPr>
          <a:xfrm>
            <a:off x="0" y="4934236"/>
            <a:ext cx="1291979"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err="1" smtClean="0">
              <a:ln>
                <a:noFill/>
              </a:ln>
              <a:solidFill>
                <a:prstClr val="white"/>
              </a:solidFill>
              <a:effectLst/>
              <a:uLnTx/>
              <a:uFillTx/>
              <a:latin typeface="Arial"/>
              <a:ea typeface="+mn-ea"/>
              <a:cs typeface="+mn-cs"/>
            </a:endParaRPr>
          </a:p>
        </p:txBody>
      </p:sp>
      <p:sp>
        <p:nvSpPr>
          <p:cNvPr id="13" name="Snip Single Corner Rectangle 12"/>
          <p:cNvSpPr/>
          <p:nvPr/>
        </p:nvSpPr>
        <p:spPr>
          <a:xfrm flipH="1">
            <a:off x="1275630" y="4939071"/>
            <a:ext cx="9690750"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err="1" smtClean="0">
              <a:ln>
                <a:noFill/>
              </a:ln>
              <a:solidFill>
                <a:prstClr val="white"/>
              </a:solidFill>
              <a:effectLst/>
              <a:uLnTx/>
              <a:uFillTx/>
              <a:latin typeface="Arial"/>
              <a:ea typeface="+mn-ea"/>
              <a:cs typeface="+mn-cs"/>
            </a:endParaRPr>
          </a:p>
        </p:txBody>
      </p:sp>
      <p:sp>
        <p:nvSpPr>
          <p:cNvPr id="10" name="Freeform 5"/>
          <p:cNvSpPr>
            <a:spLocks/>
          </p:cNvSpPr>
          <p:nvPr/>
        </p:nvSpPr>
        <p:spPr bwMode="auto">
          <a:xfrm>
            <a:off x="-11437" y="4917889"/>
            <a:ext cx="10977817" cy="14941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571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US" sz="2805"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784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3" y="3559777"/>
            <a:ext cx="3697793" cy="443519"/>
          </a:xfrm>
          <a:effectLst>
            <a:outerShdw blurRad="50800" dist="38100" dir="2700000" algn="tl" rotWithShape="0">
              <a:prstClr val="black">
                <a:alpha val="40000"/>
              </a:prstClr>
            </a:outerShdw>
          </a:effectLst>
        </p:spPr>
        <p:txBody>
          <a:bodyPr/>
          <a:lstStyle/>
          <a:p>
            <a:pPr algn="ctr"/>
            <a:r>
              <a:rPr lang="fr-BE" sz="2882" b="1" i="1" dirty="0">
                <a:ln>
                  <a:solidFill>
                    <a:schemeClr val="bg2">
                      <a:lumMod val="75000"/>
                    </a:schemeClr>
                  </a:solidFill>
                </a:ln>
                <a:solidFill>
                  <a:schemeClr val="bg1"/>
                </a:solidFill>
              </a:rPr>
              <a:t>Table of contents </a:t>
            </a:r>
          </a:p>
        </p:txBody>
      </p:sp>
      <p:sp>
        <p:nvSpPr>
          <p:cNvPr id="6" name="Slide Number Placeholder 5"/>
          <p:cNvSpPr>
            <a:spLocks noGrp="1"/>
          </p:cNvSpPr>
          <p:nvPr>
            <p:ph type="sldNum" sz="quarter" idx="12"/>
          </p:nvPr>
        </p:nvSpPr>
        <p:spPr/>
        <p:txBody>
          <a:bodyPr/>
          <a:lstStyle/>
          <a:p>
            <a:fld id="{F06B2653-D1AD-46BA-BB88-3123B5BA212E}" type="slidenum">
              <a:rPr lang="en-US" smtClean="0">
                <a:solidFill>
                  <a:prstClr val="black"/>
                </a:solidFill>
              </a:rPr>
              <a:pPr/>
              <a:t>28</a:t>
            </a:fld>
            <a:endParaRPr lang="en-US"/>
          </a:p>
        </p:txBody>
      </p:sp>
      <p:grpSp>
        <p:nvGrpSpPr>
          <p:cNvPr id="10" name="Group 9"/>
          <p:cNvGrpSpPr/>
          <p:nvPr/>
        </p:nvGrpSpPr>
        <p:grpSpPr>
          <a:xfrm>
            <a:off x="4031072" y="469655"/>
            <a:ext cx="6499600" cy="6858215"/>
            <a:chOff x="4602306" y="3474688"/>
            <a:chExt cx="5167722" cy="5255035"/>
          </a:xfrm>
        </p:grpSpPr>
        <p:sp>
          <p:nvSpPr>
            <p:cNvPr id="14" name="Rectangle 13"/>
            <p:cNvSpPr/>
            <p:nvPr/>
          </p:nvSpPr>
          <p:spPr>
            <a:xfrm>
              <a:off x="5169694" y="3577812"/>
              <a:ext cx="4600334" cy="1945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TextBox 15"/>
            <p:cNvSpPr txBox="1"/>
            <p:nvPr/>
          </p:nvSpPr>
          <p:spPr>
            <a:xfrm>
              <a:off x="4602306" y="3474688"/>
              <a:ext cx="4626275" cy="5255035"/>
            </a:xfrm>
            <a:prstGeom prst="rect">
              <a:avLst/>
            </a:prstGeom>
            <a:noFill/>
          </p:spPr>
          <p:txBody>
            <a:bodyPr wrap="square" rtlCol="0">
              <a:noAutofit/>
            </a:bodyPr>
            <a:lstStyle/>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effectLst/>
                  <a:uLnTx/>
                  <a:uFillTx/>
                  <a:latin typeface="+mj-lt"/>
                  <a:cs typeface="Georgia"/>
                </a:rPr>
                <a:t>Introduction and Motivation</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effectLst/>
                  <a:uLnTx/>
                  <a:uFillTx/>
                  <a:latin typeface="+mj-lt"/>
                  <a:cs typeface="Georgia"/>
                </a:rPr>
                <a:t>The rise of AI &amp; Machine Learning</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lang="en-US" sz="1400" b="1" i="1" dirty="0" smtClean="0">
                  <a:solidFill>
                    <a:schemeClr val="accent1"/>
                  </a:solidFill>
                  <a:latin typeface="+mj-lt"/>
                  <a:cs typeface="Georgia"/>
                </a:rPr>
                <a:t>Building an auditing an AI</a:t>
              </a:r>
            </a:p>
            <a:p>
              <a:pPr marL="1050463" lvl="1" indent="-457200">
                <a:spcAft>
                  <a:spcPts val="300"/>
                </a:spcAft>
                <a:buFont typeface="Arial" panose="020B0604020202020204" pitchFamily="34" charset="0"/>
                <a:buChar char="•"/>
                <a:defRPr/>
              </a:pPr>
              <a:r>
                <a:rPr lang="fr-CH" sz="1400" i="1" dirty="0" smtClean="0">
                  <a:latin typeface="+mj-lt"/>
                  <a:cs typeface="Georgia"/>
                </a:rPr>
                <a:t>Building an AI</a:t>
              </a:r>
            </a:p>
            <a:p>
              <a:pPr marL="1050463" lvl="1" indent="-457200">
                <a:spcAft>
                  <a:spcPts val="300"/>
                </a:spcAft>
                <a:buFont typeface="Arial" panose="020B0604020202020204" pitchFamily="34" charset="0"/>
                <a:buChar char="•"/>
                <a:defRPr/>
              </a:pPr>
              <a:r>
                <a:rPr lang="fr-CH" sz="1400" i="1" dirty="0" err="1" smtClean="0">
                  <a:latin typeface="+mj-lt"/>
                  <a:cs typeface="Georgia"/>
                </a:rPr>
                <a:t>Auditing</a:t>
              </a:r>
              <a:r>
                <a:rPr lang="fr-CH" sz="1400" i="1" dirty="0" smtClean="0">
                  <a:latin typeface="+mj-lt"/>
                  <a:cs typeface="Georgia"/>
                </a:rPr>
                <a:t> an AI</a:t>
              </a:r>
            </a:p>
            <a:p>
              <a:pPr marL="1050463" lvl="1" indent="-457200">
                <a:spcAft>
                  <a:spcPts val="300"/>
                </a:spcAft>
                <a:buFont typeface="Arial" panose="020B0604020202020204" pitchFamily="34" charset="0"/>
                <a:buChar char="•"/>
                <a:defRPr/>
              </a:pPr>
              <a:r>
                <a:rPr lang="fr-CH" sz="1400" i="1" dirty="0" err="1" smtClean="0">
                  <a:latin typeface="+mj-lt"/>
                  <a:cs typeface="Georgia"/>
                </a:rPr>
                <a:t>Auditing</a:t>
              </a:r>
              <a:r>
                <a:rPr lang="fr-CH" sz="1400" i="1" dirty="0" smtClean="0">
                  <a:latin typeface="+mj-lt"/>
                  <a:cs typeface="Georgia"/>
                </a:rPr>
                <a:t> Use-case</a:t>
              </a:r>
            </a:p>
            <a:p>
              <a:pPr marL="1050463" lvl="1" indent="-457200">
                <a:spcAft>
                  <a:spcPts val="300"/>
                </a:spcAft>
                <a:buFont typeface="Arial" panose="020B0604020202020204" pitchFamily="34" charset="0"/>
                <a:buChar char="•"/>
                <a:defRPr/>
              </a:pPr>
              <a:r>
                <a:rPr lang="fr-CH" sz="1400" i="1" dirty="0" err="1" smtClean="0">
                  <a:latin typeface="+mj-lt"/>
                  <a:cs typeface="Georgia"/>
                </a:rPr>
                <a:t>What</a:t>
              </a:r>
              <a:r>
                <a:rPr lang="fr-CH" sz="1400" i="1" dirty="0" smtClean="0">
                  <a:latin typeface="+mj-lt"/>
                  <a:cs typeface="Georgia"/>
                </a:rPr>
                <a:t> are the </a:t>
              </a:r>
              <a:r>
                <a:rPr lang="fr-CH" sz="1400" i="1" dirty="0" err="1" smtClean="0">
                  <a:latin typeface="+mj-lt"/>
                  <a:cs typeface="Georgia"/>
                </a:rPr>
                <a:t>regulators</a:t>
              </a:r>
              <a:r>
                <a:rPr lang="fr-CH" sz="1400" i="1" dirty="0" smtClean="0">
                  <a:latin typeface="+mj-lt"/>
                  <a:cs typeface="Georgia"/>
                </a:rPr>
                <a:t> </a:t>
              </a:r>
              <a:r>
                <a:rPr lang="fr-CH" sz="1400" i="1" dirty="0" err="1" smtClean="0">
                  <a:latin typeface="+mj-lt"/>
                  <a:cs typeface="Georgia"/>
                </a:rPr>
                <a:t>doing</a:t>
              </a:r>
              <a:r>
                <a:rPr lang="fr-CH" sz="1400" i="1" dirty="0" smtClean="0">
                  <a:latin typeface="+mj-lt"/>
                  <a:cs typeface="Georgia"/>
                </a:rPr>
                <a:t>?</a:t>
              </a:r>
              <a:endParaRPr lang="en-US" sz="1400" i="1" dirty="0" smtClean="0">
                <a:latin typeface="+mj-lt"/>
                <a:cs typeface="Georgia"/>
              </a:endParaRPr>
            </a:p>
            <a:p>
              <a:pPr>
                <a:spcAft>
                  <a:spcPts val="300"/>
                </a:spcAft>
                <a:defRPr/>
              </a:pPr>
              <a:r>
                <a:rPr lang="en-US" sz="1400" i="1" dirty="0" smtClean="0">
                  <a:solidFill>
                    <a:prstClr val="black"/>
                  </a:solidFill>
                  <a:latin typeface="+mj-lt"/>
                </a:rPr>
                <a:t>          </a:t>
              </a:r>
              <a:endParaRPr lang="en-US" sz="1400" b="1" i="1" dirty="0" smtClean="0">
                <a:solidFill>
                  <a:schemeClr val="accent1"/>
                </a:solidFill>
                <a:latin typeface="+mj-lt"/>
              </a:endParaRPr>
            </a:p>
            <a:p>
              <a:pPr marL="457200" indent="-457200">
                <a:spcAft>
                  <a:spcPts val="300"/>
                </a:spcAft>
                <a:buAutoNum type="arabicPeriod" startAt="4"/>
                <a:defRPr/>
              </a:pPr>
              <a:r>
                <a:rPr lang="en-US" sz="1400" b="1" i="1" dirty="0" smtClean="0">
                  <a:latin typeface="+mj-lt"/>
                </a:rPr>
                <a:t>Enablers for auditing</a:t>
              </a:r>
            </a:p>
            <a:p>
              <a:pPr>
                <a:spcAft>
                  <a:spcPts val="300"/>
                </a:spcAft>
                <a:defRPr/>
              </a:pPr>
              <a:endParaRPr lang="en-US" sz="1400" b="1" i="1" dirty="0" smtClean="0">
                <a:latin typeface="+mj-lt"/>
              </a:endParaRPr>
            </a:p>
            <a:p>
              <a:pPr marL="342900" indent="-342900">
                <a:spcAft>
                  <a:spcPts val="300"/>
                </a:spcAft>
                <a:buFontTx/>
                <a:buAutoNum type="arabicPeriod" startAt="5"/>
                <a:defRPr/>
              </a:pPr>
              <a:r>
                <a:rPr lang="fr-CH" sz="1400" b="1" i="1" dirty="0" err="1">
                  <a:latin typeface="+mj-lt"/>
                </a:rPr>
                <a:t>Responsible</a:t>
              </a:r>
              <a:r>
                <a:rPr lang="fr-CH" sz="1400" b="1" i="1" dirty="0">
                  <a:latin typeface="+mj-lt"/>
                </a:rPr>
                <a:t> and </a:t>
              </a:r>
              <a:r>
                <a:rPr lang="fr-CH" sz="1400" b="1" i="1" dirty="0" err="1">
                  <a:latin typeface="+mj-lt"/>
                </a:rPr>
                <a:t>ethical</a:t>
              </a:r>
              <a:r>
                <a:rPr lang="fr-CH" sz="1400" b="1" i="1" dirty="0">
                  <a:latin typeface="+mj-lt"/>
                </a:rPr>
                <a:t> </a:t>
              </a:r>
              <a:r>
                <a:rPr lang="fr-CH" sz="1400" b="1" i="1" dirty="0" smtClean="0">
                  <a:latin typeface="+mj-lt"/>
                </a:rPr>
                <a:t>AI</a:t>
              </a:r>
            </a:p>
            <a:p>
              <a:pPr marL="342900" indent="-342900">
                <a:spcAft>
                  <a:spcPts val="300"/>
                </a:spcAft>
                <a:buFontTx/>
                <a:buAutoNum type="arabicPeriod" startAt="5"/>
                <a:defRPr/>
              </a:pPr>
              <a:endParaRPr kumimoji="0" lang="fr-CH" sz="1400" b="1" i="1" u="none" strike="noStrike" kern="1200" cap="none" spc="0" normalizeH="0" baseline="0" dirty="0">
                <a:ln>
                  <a:noFill/>
                </a:ln>
                <a:effectLst/>
                <a:uLnTx/>
                <a:uFillTx/>
                <a:latin typeface="+mj-lt"/>
                <a:cs typeface="Georgia"/>
              </a:endParaRPr>
            </a:p>
            <a:p>
              <a:pPr marL="342900" indent="-342900">
                <a:spcAft>
                  <a:spcPts val="300"/>
                </a:spcAft>
                <a:buFontTx/>
                <a:buAutoNum type="arabicPeriod" startAt="5"/>
                <a:defRPr/>
              </a:pPr>
              <a:r>
                <a:rPr lang="fr-CH" sz="1400" b="1" i="1" dirty="0" smtClean="0">
                  <a:latin typeface="+mj-lt"/>
                  <a:cs typeface="Georgia"/>
                </a:rPr>
                <a:t>Q &amp; A</a:t>
              </a:r>
              <a:endParaRPr kumimoji="0" lang="en-US" sz="1400" b="0" i="1" u="none" strike="noStrike" kern="1200" cap="none" spc="0" normalizeH="0" baseline="0" dirty="0" smtClean="0">
                <a:ln>
                  <a:noFill/>
                </a:ln>
                <a:effectLst/>
                <a:uLnTx/>
                <a:uFillTx/>
                <a:latin typeface="+mj-lt"/>
                <a:cs typeface="Georgia"/>
              </a:endParaRPr>
            </a:p>
          </p:txBody>
        </p:sp>
      </p:grpSp>
      <p:sp>
        <p:nvSpPr>
          <p:cNvPr id="18" name="Freeform 5"/>
          <p:cNvSpPr>
            <a:spLocks/>
          </p:cNvSpPr>
          <p:nvPr/>
        </p:nvSpPr>
        <p:spPr bwMode="auto">
          <a:xfrm rot="16200000">
            <a:off x="-26585" y="3720533"/>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57150"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pPr>
              <a:defRPr/>
            </a:pPr>
            <a:endParaRPr lang="en-US" sz="2162">
              <a:solidFill>
                <a:prstClr val="black"/>
              </a:solidFill>
              <a:latin typeface="Arial"/>
            </a:endParaRPr>
          </a:p>
        </p:txBody>
      </p:sp>
    </p:spTree>
    <p:extLst>
      <p:ext uri="{BB962C8B-B14F-4D97-AF65-F5344CB8AC3E}">
        <p14:creationId xmlns:p14="http://schemas.microsoft.com/office/powerpoint/2010/main" val="178407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smtClean="0"/>
              <a:t>Building an AI</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29</a:t>
            </a:fld>
            <a:endParaRPr lang="en-US"/>
          </a:p>
        </p:txBody>
      </p:sp>
    </p:spTree>
    <p:extLst>
      <p:ext uri="{BB962C8B-B14F-4D97-AF65-F5344CB8AC3E}">
        <p14:creationId xmlns:p14="http://schemas.microsoft.com/office/powerpoint/2010/main" val="4095959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rotWithShape="1">
          <a:blip r:embed="rId2" cstate="email">
            <a:extLst>
              <a:ext uri="{28A0092B-C50C-407E-A947-70E740481C1C}">
                <a14:useLocalDpi xmlns:a14="http://schemas.microsoft.com/office/drawing/2010/main" val="0"/>
              </a:ext>
            </a:extLst>
          </a:blip>
          <a:srcRect t="132" b="-297"/>
          <a:stretch/>
        </p:blipFill>
        <p:spPr>
          <a:xfrm>
            <a:off x="-11438" y="0"/>
            <a:ext cx="10992176" cy="5137529"/>
          </a:xfrm>
          <a:prstGeom prst="rect">
            <a:avLst/>
          </a:prstGeom>
        </p:spPr>
      </p:pic>
      <p:sp>
        <p:nvSpPr>
          <p:cNvPr id="8" name="Text Placeholder 7"/>
          <p:cNvSpPr>
            <a:spLocks noGrp="1"/>
          </p:cNvSpPr>
          <p:nvPr>
            <p:ph type="body" idx="1"/>
          </p:nvPr>
        </p:nvSpPr>
        <p:spPr>
          <a:xfrm>
            <a:off x="377066" y="5894011"/>
            <a:ext cx="9333627" cy="615553"/>
          </a:xfrm>
        </p:spPr>
        <p:txBody>
          <a:bodyPr/>
          <a:lstStyle/>
          <a:p>
            <a:r>
              <a:rPr lang="en-US" sz="4000" b="1" i="1" dirty="0" smtClean="0"/>
              <a:t>Introduction and Motivation</a:t>
            </a:r>
            <a:endParaRPr lang="en-US" sz="4000" b="1" i="1" dirty="0"/>
          </a:p>
        </p:txBody>
      </p:sp>
      <p:sp>
        <p:nvSpPr>
          <p:cNvPr id="7" name="Title 6"/>
          <p:cNvSpPr>
            <a:spLocks noGrp="1"/>
          </p:cNvSpPr>
          <p:nvPr>
            <p:ph type="title"/>
          </p:nvPr>
        </p:nvSpPr>
        <p:spPr>
          <a:xfrm>
            <a:off x="594948" y="-102946"/>
            <a:ext cx="1361364" cy="2554545"/>
          </a:xfrm>
        </p:spPr>
        <p:txBody>
          <a:bodyPr/>
          <a:lstStyle/>
          <a:p>
            <a:r>
              <a:rPr lang="en-US" sz="16600" b="1" i="1" dirty="0" smtClean="0"/>
              <a:t>1</a:t>
            </a:r>
            <a:endParaRPr lang="en-US" sz="16600" b="1" i="1" dirty="0"/>
          </a:p>
        </p:txBody>
      </p:sp>
      <p:sp>
        <p:nvSpPr>
          <p:cNvPr id="9" name="Oval 8"/>
          <p:cNvSpPr/>
          <p:nvPr/>
        </p:nvSpPr>
        <p:spPr bwMode="ltGray">
          <a:xfrm>
            <a:off x="-11438" y="173123"/>
            <a:ext cx="3918059" cy="391805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30798" rtlCol="0" anchor="ctr"/>
          <a:lstStyle/>
          <a:p>
            <a:pPr marL="0" marR="0" lvl="0" indent="0" algn="l" defTabSz="1186525" rtl="0" eaLnBrk="1" fontAlgn="auto" latinLnBrk="0" hangingPunct="1">
              <a:lnSpc>
                <a:spcPct val="100000"/>
              </a:lnSpc>
              <a:spcBef>
                <a:spcPts val="0"/>
              </a:spcBef>
              <a:spcAft>
                <a:spcPts val="0"/>
              </a:spcAft>
              <a:buClrTx/>
              <a:buSzTx/>
              <a:buFontTx/>
              <a:buNone/>
              <a:tabLst/>
              <a:defRPr/>
            </a:pPr>
            <a:r>
              <a:rPr lang="en-GB" sz="28700" b="1" i="1" dirty="0">
                <a:solidFill>
                  <a:srgbClr val="E0301E">
                    <a:alpha val="50000"/>
                  </a:srgbClr>
                </a:solidFill>
                <a:latin typeface="Georgia" pitchFamily="18" charset="0"/>
              </a:rPr>
              <a:t>1</a:t>
            </a:r>
            <a:endParaRPr kumimoji="0" lang="en-GB" sz="28700" b="1" i="1" u="none" strike="noStrike" kern="1200" cap="none" spc="0" normalizeH="0" baseline="0" noProof="0" dirty="0">
              <a:ln>
                <a:noFill/>
              </a:ln>
              <a:solidFill>
                <a:srgbClr val="E0301E">
                  <a:alpha val="50000"/>
                </a:srgbClr>
              </a:solidFill>
              <a:effectLst/>
              <a:uLnTx/>
              <a:uFillTx/>
              <a:latin typeface="Georgia" pitchFamily="18" charset="0"/>
              <a:ea typeface="+mn-ea"/>
              <a:cs typeface="+mn-cs"/>
            </a:endParaRPr>
          </a:p>
        </p:txBody>
      </p:sp>
      <p:sp>
        <p:nvSpPr>
          <p:cNvPr id="11" name="Snip Single Corner Rectangle 10"/>
          <p:cNvSpPr/>
          <p:nvPr/>
        </p:nvSpPr>
        <p:spPr>
          <a:xfrm>
            <a:off x="0" y="4934236"/>
            <a:ext cx="1291980"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err="1" smtClean="0">
              <a:ln>
                <a:noFill/>
              </a:ln>
              <a:solidFill>
                <a:prstClr val="white"/>
              </a:solidFill>
              <a:effectLst/>
              <a:uLnTx/>
              <a:uFillTx/>
              <a:latin typeface="Arial"/>
              <a:ea typeface="+mn-ea"/>
              <a:cs typeface="+mn-cs"/>
            </a:endParaRPr>
          </a:p>
        </p:txBody>
      </p:sp>
      <p:sp>
        <p:nvSpPr>
          <p:cNvPr id="12" name="Snip Single Corner Rectangle 11"/>
          <p:cNvSpPr/>
          <p:nvPr/>
        </p:nvSpPr>
        <p:spPr>
          <a:xfrm flipH="1">
            <a:off x="1275630" y="4939071"/>
            <a:ext cx="9690750"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err="1" smtClean="0">
              <a:ln>
                <a:noFill/>
              </a:ln>
              <a:solidFill>
                <a:prstClr val="white"/>
              </a:solidFill>
              <a:effectLst/>
              <a:uLnTx/>
              <a:uFillTx/>
              <a:latin typeface="Arial"/>
              <a:ea typeface="+mn-ea"/>
              <a:cs typeface="+mn-cs"/>
            </a:endParaRPr>
          </a:p>
        </p:txBody>
      </p:sp>
      <p:sp>
        <p:nvSpPr>
          <p:cNvPr id="10" name="Freeform 5"/>
          <p:cNvSpPr>
            <a:spLocks/>
          </p:cNvSpPr>
          <p:nvPr/>
        </p:nvSpPr>
        <p:spPr bwMode="auto">
          <a:xfrm>
            <a:off x="-11436" y="4917891"/>
            <a:ext cx="10977817" cy="14941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57150" cap="rnd">
            <a:solidFill>
              <a:schemeClr val="bg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pPr>
              <a:defRPr/>
            </a:pPr>
            <a:endParaRPr lang="en-US" sz="2805">
              <a:solidFill>
                <a:prstClr val="black"/>
              </a:solidFill>
              <a:latin typeface="Arial"/>
            </a:endParaRPr>
          </a:p>
        </p:txBody>
      </p:sp>
    </p:spTree>
    <p:extLst>
      <p:ext uri="{BB962C8B-B14F-4D97-AF65-F5344CB8AC3E}">
        <p14:creationId xmlns:p14="http://schemas.microsoft.com/office/powerpoint/2010/main" val="181710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46823" y="7180009"/>
            <a:ext cx="2562172" cy="147861"/>
          </a:xfrm>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30</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53" name="Title 1"/>
          <p:cNvSpPr>
            <a:spLocks noGrp="1"/>
          </p:cNvSpPr>
          <p:nvPr>
            <p:ph type="title"/>
          </p:nvPr>
        </p:nvSpPr>
        <p:spPr>
          <a:xfrm>
            <a:off x="371745" y="862192"/>
            <a:ext cx="10237251" cy="369653"/>
          </a:xfrm>
        </p:spPr>
        <p:txBody>
          <a:bodyPr/>
          <a:lstStyle/>
          <a:p>
            <a:r>
              <a:rPr lang="en-GB" sz="2400" dirty="0"/>
              <a:t>Knowledge Discovery from Data (KDD)</a:t>
            </a:r>
            <a:endParaRPr lang="en-US" dirty="0"/>
          </a:p>
        </p:txBody>
      </p:sp>
      <p:grpSp>
        <p:nvGrpSpPr>
          <p:cNvPr id="27" name="Group 26"/>
          <p:cNvGrpSpPr/>
          <p:nvPr/>
        </p:nvGrpSpPr>
        <p:grpSpPr>
          <a:xfrm>
            <a:off x="8977380" y="5713348"/>
            <a:ext cx="1234633" cy="1180892"/>
            <a:chOff x="371745" y="1865620"/>
            <a:chExt cx="1234633" cy="1180892"/>
          </a:xfrm>
        </p:grpSpPr>
        <p:grpSp>
          <p:nvGrpSpPr>
            <p:cNvPr id="8" name="Group 7"/>
            <p:cNvGrpSpPr/>
            <p:nvPr/>
          </p:nvGrpSpPr>
          <p:grpSpPr>
            <a:xfrm>
              <a:off x="570309" y="1865620"/>
              <a:ext cx="814704" cy="787712"/>
              <a:chOff x="9091172" y="3382679"/>
              <a:chExt cx="612000" cy="612000"/>
            </a:xfrm>
          </p:grpSpPr>
          <p:sp>
            <p:nvSpPr>
              <p:cNvPr id="6" name="Oval 5"/>
              <p:cNvSpPr/>
              <p:nvPr/>
            </p:nvSpPr>
            <p:spPr bwMode="ltGray">
              <a:xfrm>
                <a:off x="9091172" y="3382679"/>
                <a:ext cx="612000" cy="612000"/>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sp>
            <p:nvSpPr>
              <p:cNvPr id="7" name="Freeform 55"/>
              <p:cNvSpPr>
                <a:spLocks noEditPoints="1"/>
              </p:cNvSpPr>
              <p:nvPr/>
            </p:nvSpPr>
            <p:spPr bwMode="auto">
              <a:xfrm>
                <a:off x="9177163" y="3450514"/>
                <a:ext cx="440019" cy="476331"/>
              </a:xfrm>
              <a:custGeom>
                <a:avLst/>
                <a:gdLst>
                  <a:gd name="T0" fmla="*/ 580 w 2472"/>
                  <a:gd name="T1" fmla="*/ 206 h 2676"/>
                  <a:gd name="T2" fmla="*/ 818 w 2472"/>
                  <a:gd name="T3" fmla="*/ 438 h 2676"/>
                  <a:gd name="T4" fmla="*/ 764 w 2472"/>
                  <a:gd name="T5" fmla="*/ 568 h 2676"/>
                  <a:gd name="T6" fmla="*/ 662 w 2472"/>
                  <a:gd name="T7" fmla="*/ 526 h 2676"/>
                  <a:gd name="T8" fmla="*/ 148 w 2472"/>
                  <a:gd name="T9" fmla="*/ 696 h 2676"/>
                  <a:gd name="T10" fmla="*/ 338 w 2472"/>
                  <a:gd name="T11" fmla="*/ 912 h 2676"/>
                  <a:gd name="T12" fmla="*/ 424 w 2472"/>
                  <a:gd name="T13" fmla="*/ 906 h 2676"/>
                  <a:gd name="T14" fmla="*/ 428 w 2472"/>
                  <a:gd name="T15" fmla="*/ 788 h 2676"/>
                  <a:gd name="T16" fmla="*/ 992 w 2472"/>
                  <a:gd name="T17" fmla="*/ 2390 h 2676"/>
                  <a:gd name="T18" fmla="*/ 1050 w 2472"/>
                  <a:gd name="T19" fmla="*/ 2480 h 2676"/>
                  <a:gd name="T20" fmla="*/ 1486 w 2472"/>
                  <a:gd name="T21" fmla="*/ 2416 h 2676"/>
                  <a:gd name="T22" fmla="*/ 1120 w 2472"/>
                  <a:gd name="T23" fmla="*/ 2546 h 2676"/>
                  <a:gd name="T24" fmla="*/ 1058 w 2472"/>
                  <a:gd name="T25" fmla="*/ 2624 h 2676"/>
                  <a:gd name="T26" fmla="*/ 1376 w 2472"/>
                  <a:gd name="T27" fmla="*/ 2670 h 2676"/>
                  <a:gd name="T28" fmla="*/ 1398 w 2472"/>
                  <a:gd name="T29" fmla="*/ 2566 h 2676"/>
                  <a:gd name="T30" fmla="*/ 230 w 2472"/>
                  <a:gd name="T31" fmla="*/ 1862 h 2676"/>
                  <a:gd name="T32" fmla="*/ 288 w 2472"/>
                  <a:gd name="T33" fmla="*/ 1954 h 2676"/>
                  <a:gd name="T34" fmla="*/ 438 w 2472"/>
                  <a:gd name="T35" fmla="*/ 1818 h 2676"/>
                  <a:gd name="T36" fmla="*/ 344 w 2472"/>
                  <a:gd name="T37" fmla="*/ 1782 h 2676"/>
                  <a:gd name="T38" fmla="*/ 78 w 2472"/>
                  <a:gd name="T39" fmla="*/ 1264 h 2676"/>
                  <a:gd name="T40" fmla="*/ 2 w 2472"/>
                  <a:gd name="T41" fmla="*/ 1356 h 2676"/>
                  <a:gd name="T42" fmla="*/ 274 w 2472"/>
                  <a:gd name="T43" fmla="*/ 1412 h 2676"/>
                  <a:gd name="T44" fmla="*/ 1272 w 2472"/>
                  <a:gd name="T45" fmla="*/ 432 h 2676"/>
                  <a:gd name="T46" fmla="*/ 1310 w 2472"/>
                  <a:gd name="T47" fmla="*/ 40 h 2676"/>
                  <a:gd name="T48" fmla="*/ 1162 w 2472"/>
                  <a:gd name="T49" fmla="*/ 40 h 2676"/>
                  <a:gd name="T50" fmla="*/ 1202 w 2472"/>
                  <a:gd name="T51" fmla="*/ 432 h 2676"/>
                  <a:gd name="T52" fmla="*/ 2068 w 2472"/>
                  <a:gd name="T53" fmla="*/ 1780 h 2676"/>
                  <a:gd name="T54" fmla="*/ 2054 w 2472"/>
                  <a:gd name="T55" fmla="*/ 1886 h 2676"/>
                  <a:gd name="T56" fmla="*/ 2242 w 2472"/>
                  <a:gd name="T57" fmla="*/ 1922 h 2676"/>
                  <a:gd name="T58" fmla="*/ 2096 w 2472"/>
                  <a:gd name="T59" fmla="*/ 922 h 2676"/>
                  <a:gd name="T60" fmla="*/ 2344 w 2472"/>
                  <a:gd name="T61" fmla="*/ 752 h 2676"/>
                  <a:gd name="T62" fmla="*/ 2242 w 2472"/>
                  <a:gd name="T63" fmla="*/ 674 h 2676"/>
                  <a:gd name="T64" fmla="*/ 2030 w 2472"/>
                  <a:gd name="T65" fmla="*/ 884 h 2676"/>
                  <a:gd name="T66" fmla="*/ 2396 w 2472"/>
                  <a:gd name="T67" fmla="*/ 1264 h 2676"/>
                  <a:gd name="T68" fmla="*/ 2152 w 2472"/>
                  <a:gd name="T69" fmla="*/ 1342 h 2676"/>
                  <a:gd name="T70" fmla="*/ 2410 w 2472"/>
                  <a:gd name="T71" fmla="*/ 1416 h 2676"/>
                  <a:gd name="T72" fmla="*/ 2458 w 2472"/>
                  <a:gd name="T73" fmla="*/ 1298 h 2676"/>
                  <a:gd name="T74" fmla="*/ 1840 w 2472"/>
                  <a:gd name="T75" fmla="*/ 194 h 2676"/>
                  <a:gd name="T76" fmla="*/ 1646 w 2472"/>
                  <a:gd name="T77" fmla="*/ 506 h 2676"/>
                  <a:gd name="T78" fmla="*/ 1744 w 2472"/>
                  <a:gd name="T79" fmla="*/ 572 h 2676"/>
                  <a:gd name="T80" fmla="*/ 1936 w 2472"/>
                  <a:gd name="T81" fmla="*/ 294 h 2676"/>
                  <a:gd name="T82" fmla="*/ 1838 w 2472"/>
                  <a:gd name="T83" fmla="*/ 1328 h 2676"/>
                  <a:gd name="T84" fmla="*/ 1690 w 2472"/>
                  <a:gd name="T85" fmla="*/ 1654 h 2676"/>
                  <a:gd name="T86" fmla="*/ 1520 w 2472"/>
                  <a:gd name="T87" fmla="*/ 2032 h 2676"/>
                  <a:gd name="T88" fmla="*/ 1424 w 2472"/>
                  <a:gd name="T89" fmla="*/ 2280 h 2676"/>
                  <a:gd name="T90" fmla="*/ 964 w 2472"/>
                  <a:gd name="T91" fmla="*/ 2178 h 2676"/>
                  <a:gd name="T92" fmla="*/ 876 w 2472"/>
                  <a:gd name="T93" fmla="*/ 1794 h 2676"/>
                  <a:gd name="T94" fmla="*/ 660 w 2472"/>
                  <a:gd name="T95" fmla="*/ 1442 h 2676"/>
                  <a:gd name="T96" fmla="*/ 660 w 2472"/>
                  <a:gd name="T97" fmla="*/ 1066 h 2676"/>
                  <a:gd name="T98" fmla="*/ 818 w 2472"/>
                  <a:gd name="T99" fmla="*/ 798 h 2676"/>
                  <a:gd name="T100" fmla="*/ 1126 w 2472"/>
                  <a:gd name="T101" fmla="*/ 650 h 2676"/>
                  <a:gd name="T102" fmla="*/ 1476 w 2472"/>
                  <a:gd name="T103" fmla="*/ 684 h 2676"/>
                  <a:gd name="T104" fmla="*/ 1728 w 2472"/>
                  <a:gd name="T105" fmla="*/ 886 h 2676"/>
                  <a:gd name="T106" fmla="*/ 1840 w 2472"/>
                  <a:gd name="T107" fmla="*/ 1262 h 2676"/>
                  <a:gd name="T108" fmla="*/ 1218 w 2472"/>
                  <a:gd name="T109" fmla="*/ 826 h 2676"/>
                  <a:gd name="T110" fmla="*/ 882 w 2472"/>
                  <a:gd name="T111" fmla="*/ 988 h 2676"/>
                  <a:gd name="T112" fmla="*/ 804 w 2472"/>
                  <a:gd name="T113" fmla="*/ 1250 h 2676"/>
                  <a:gd name="T114" fmla="*/ 894 w 2472"/>
                  <a:gd name="T115" fmla="*/ 1310 h 2676"/>
                  <a:gd name="T116" fmla="*/ 958 w 2472"/>
                  <a:gd name="T117" fmla="*/ 1112 h 2676"/>
                  <a:gd name="T118" fmla="*/ 1192 w 2472"/>
                  <a:gd name="T119" fmla="*/ 956 h 2676"/>
                  <a:gd name="T120" fmla="*/ 1282 w 2472"/>
                  <a:gd name="T121" fmla="*/ 890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72" h="2676">
                    <a:moveTo>
                      <a:pt x="662" y="526"/>
                    </a:moveTo>
                    <a:lnTo>
                      <a:pt x="548" y="328"/>
                    </a:lnTo>
                    <a:lnTo>
                      <a:pt x="548" y="328"/>
                    </a:lnTo>
                    <a:lnTo>
                      <a:pt x="540" y="312"/>
                    </a:lnTo>
                    <a:lnTo>
                      <a:pt x="536" y="294"/>
                    </a:lnTo>
                    <a:lnTo>
                      <a:pt x="536" y="278"/>
                    </a:lnTo>
                    <a:lnTo>
                      <a:pt x="538" y="260"/>
                    </a:lnTo>
                    <a:lnTo>
                      <a:pt x="544" y="244"/>
                    </a:lnTo>
                    <a:lnTo>
                      <a:pt x="554" y="230"/>
                    </a:lnTo>
                    <a:lnTo>
                      <a:pt x="566" y="216"/>
                    </a:lnTo>
                    <a:lnTo>
                      <a:pt x="580" y="206"/>
                    </a:lnTo>
                    <a:lnTo>
                      <a:pt x="580" y="206"/>
                    </a:lnTo>
                    <a:lnTo>
                      <a:pt x="598" y="198"/>
                    </a:lnTo>
                    <a:lnTo>
                      <a:pt x="614" y="194"/>
                    </a:lnTo>
                    <a:lnTo>
                      <a:pt x="632" y="194"/>
                    </a:lnTo>
                    <a:lnTo>
                      <a:pt x="648" y="198"/>
                    </a:lnTo>
                    <a:lnTo>
                      <a:pt x="664" y="204"/>
                    </a:lnTo>
                    <a:lnTo>
                      <a:pt x="680" y="212"/>
                    </a:lnTo>
                    <a:lnTo>
                      <a:pt x="692" y="224"/>
                    </a:lnTo>
                    <a:lnTo>
                      <a:pt x="704" y="238"/>
                    </a:lnTo>
                    <a:lnTo>
                      <a:pt x="818" y="438"/>
                    </a:lnTo>
                    <a:lnTo>
                      <a:pt x="818" y="438"/>
                    </a:lnTo>
                    <a:lnTo>
                      <a:pt x="826" y="454"/>
                    </a:lnTo>
                    <a:lnTo>
                      <a:pt x="830" y="470"/>
                    </a:lnTo>
                    <a:lnTo>
                      <a:pt x="830" y="488"/>
                    </a:lnTo>
                    <a:lnTo>
                      <a:pt x="826" y="506"/>
                    </a:lnTo>
                    <a:lnTo>
                      <a:pt x="820" y="522"/>
                    </a:lnTo>
                    <a:lnTo>
                      <a:pt x="812" y="536"/>
                    </a:lnTo>
                    <a:lnTo>
                      <a:pt x="800" y="550"/>
                    </a:lnTo>
                    <a:lnTo>
                      <a:pt x="786" y="560"/>
                    </a:lnTo>
                    <a:lnTo>
                      <a:pt x="786" y="560"/>
                    </a:lnTo>
                    <a:lnTo>
                      <a:pt x="774" y="566"/>
                    </a:lnTo>
                    <a:lnTo>
                      <a:pt x="764" y="568"/>
                    </a:lnTo>
                    <a:lnTo>
                      <a:pt x="752" y="572"/>
                    </a:lnTo>
                    <a:lnTo>
                      <a:pt x="740" y="572"/>
                    </a:lnTo>
                    <a:lnTo>
                      <a:pt x="740" y="572"/>
                    </a:lnTo>
                    <a:lnTo>
                      <a:pt x="728" y="572"/>
                    </a:lnTo>
                    <a:lnTo>
                      <a:pt x="718" y="568"/>
                    </a:lnTo>
                    <a:lnTo>
                      <a:pt x="706" y="566"/>
                    </a:lnTo>
                    <a:lnTo>
                      <a:pt x="696" y="560"/>
                    </a:lnTo>
                    <a:lnTo>
                      <a:pt x="686" y="554"/>
                    </a:lnTo>
                    <a:lnTo>
                      <a:pt x="678" y="546"/>
                    </a:lnTo>
                    <a:lnTo>
                      <a:pt x="670" y="538"/>
                    </a:lnTo>
                    <a:lnTo>
                      <a:pt x="662" y="526"/>
                    </a:lnTo>
                    <a:lnTo>
                      <a:pt x="662" y="526"/>
                    </a:lnTo>
                    <a:close/>
                    <a:moveTo>
                      <a:pt x="416" y="778"/>
                    </a:moveTo>
                    <a:lnTo>
                      <a:pt x="244" y="680"/>
                    </a:lnTo>
                    <a:lnTo>
                      <a:pt x="244" y="680"/>
                    </a:lnTo>
                    <a:lnTo>
                      <a:pt x="230" y="674"/>
                    </a:lnTo>
                    <a:lnTo>
                      <a:pt x="216" y="670"/>
                    </a:lnTo>
                    <a:lnTo>
                      <a:pt x="200" y="670"/>
                    </a:lnTo>
                    <a:lnTo>
                      <a:pt x="186" y="672"/>
                    </a:lnTo>
                    <a:lnTo>
                      <a:pt x="172" y="678"/>
                    </a:lnTo>
                    <a:lnTo>
                      <a:pt x="160" y="686"/>
                    </a:lnTo>
                    <a:lnTo>
                      <a:pt x="148" y="696"/>
                    </a:lnTo>
                    <a:lnTo>
                      <a:pt x="140" y="708"/>
                    </a:lnTo>
                    <a:lnTo>
                      <a:pt x="140" y="708"/>
                    </a:lnTo>
                    <a:lnTo>
                      <a:pt x="134" y="722"/>
                    </a:lnTo>
                    <a:lnTo>
                      <a:pt x="130" y="738"/>
                    </a:lnTo>
                    <a:lnTo>
                      <a:pt x="130" y="752"/>
                    </a:lnTo>
                    <a:lnTo>
                      <a:pt x="132" y="766"/>
                    </a:lnTo>
                    <a:lnTo>
                      <a:pt x="138" y="780"/>
                    </a:lnTo>
                    <a:lnTo>
                      <a:pt x="144" y="794"/>
                    </a:lnTo>
                    <a:lnTo>
                      <a:pt x="156" y="804"/>
                    </a:lnTo>
                    <a:lnTo>
                      <a:pt x="168" y="814"/>
                    </a:lnTo>
                    <a:lnTo>
                      <a:pt x="338" y="912"/>
                    </a:lnTo>
                    <a:lnTo>
                      <a:pt x="338" y="912"/>
                    </a:lnTo>
                    <a:lnTo>
                      <a:pt x="348" y="916"/>
                    </a:lnTo>
                    <a:lnTo>
                      <a:pt x="358" y="920"/>
                    </a:lnTo>
                    <a:lnTo>
                      <a:pt x="366" y="922"/>
                    </a:lnTo>
                    <a:lnTo>
                      <a:pt x="376" y="922"/>
                    </a:lnTo>
                    <a:lnTo>
                      <a:pt x="376" y="922"/>
                    </a:lnTo>
                    <a:lnTo>
                      <a:pt x="386" y="922"/>
                    </a:lnTo>
                    <a:lnTo>
                      <a:pt x="396" y="920"/>
                    </a:lnTo>
                    <a:lnTo>
                      <a:pt x="406" y="916"/>
                    </a:lnTo>
                    <a:lnTo>
                      <a:pt x="414" y="912"/>
                    </a:lnTo>
                    <a:lnTo>
                      <a:pt x="424" y="906"/>
                    </a:lnTo>
                    <a:lnTo>
                      <a:pt x="430" y="900"/>
                    </a:lnTo>
                    <a:lnTo>
                      <a:pt x="438" y="892"/>
                    </a:lnTo>
                    <a:lnTo>
                      <a:pt x="444" y="884"/>
                    </a:lnTo>
                    <a:lnTo>
                      <a:pt x="444" y="884"/>
                    </a:lnTo>
                    <a:lnTo>
                      <a:pt x="450" y="870"/>
                    </a:lnTo>
                    <a:lnTo>
                      <a:pt x="454" y="854"/>
                    </a:lnTo>
                    <a:lnTo>
                      <a:pt x="454" y="840"/>
                    </a:lnTo>
                    <a:lnTo>
                      <a:pt x="452" y="826"/>
                    </a:lnTo>
                    <a:lnTo>
                      <a:pt x="446" y="812"/>
                    </a:lnTo>
                    <a:lnTo>
                      <a:pt x="438" y="798"/>
                    </a:lnTo>
                    <a:lnTo>
                      <a:pt x="428" y="788"/>
                    </a:lnTo>
                    <a:lnTo>
                      <a:pt x="416" y="778"/>
                    </a:lnTo>
                    <a:lnTo>
                      <a:pt x="416" y="778"/>
                    </a:lnTo>
                    <a:close/>
                    <a:moveTo>
                      <a:pt x="1422" y="2352"/>
                    </a:moveTo>
                    <a:lnTo>
                      <a:pt x="1050" y="2352"/>
                    </a:lnTo>
                    <a:lnTo>
                      <a:pt x="1050" y="2352"/>
                    </a:lnTo>
                    <a:lnTo>
                      <a:pt x="1038" y="2352"/>
                    </a:lnTo>
                    <a:lnTo>
                      <a:pt x="1026" y="2356"/>
                    </a:lnTo>
                    <a:lnTo>
                      <a:pt x="1014" y="2362"/>
                    </a:lnTo>
                    <a:lnTo>
                      <a:pt x="1006" y="2370"/>
                    </a:lnTo>
                    <a:lnTo>
                      <a:pt x="998" y="2380"/>
                    </a:lnTo>
                    <a:lnTo>
                      <a:pt x="992" y="2390"/>
                    </a:lnTo>
                    <a:lnTo>
                      <a:pt x="988" y="2402"/>
                    </a:lnTo>
                    <a:lnTo>
                      <a:pt x="986" y="2416"/>
                    </a:lnTo>
                    <a:lnTo>
                      <a:pt x="986" y="2416"/>
                    </a:lnTo>
                    <a:lnTo>
                      <a:pt x="988" y="2428"/>
                    </a:lnTo>
                    <a:lnTo>
                      <a:pt x="992" y="2440"/>
                    </a:lnTo>
                    <a:lnTo>
                      <a:pt x="998" y="2452"/>
                    </a:lnTo>
                    <a:lnTo>
                      <a:pt x="1006" y="2460"/>
                    </a:lnTo>
                    <a:lnTo>
                      <a:pt x="1014" y="2468"/>
                    </a:lnTo>
                    <a:lnTo>
                      <a:pt x="1026" y="2474"/>
                    </a:lnTo>
                    <a:lnTo>
                      <a:pt x="1038" y="2478"/>
                    </a:lnTo>
                    <a:lnTo>
                      <a:pt x="1050" y="2480"/>
                    </a:lnTo>
                    <a:lnTo>
                      <a:pt x="1422" y="2480"/>
                    </a:lnTo>
                    <a:lnTo>
                      <a:pt x="1422" y="2480"/>
                    </a:lnTo>
                    <a:lnTo>
                      <a:pt x="1434" y="2478"/>
                    </a:lnTo>
                    <a:lnTo>
                      <a:pt x="1446" y="2474"/>
                    </a:lnTo>
                    <a:lnTo>
                      <a:pt x="1458" y="2468"/>
                    </a:lnTo>
                    <a:lnTo>
                      <a:pt x="1468" y="2460"/>
                    </a:lnTo>
                    <a:lnTo>
                      <a:pt x="1476" y="2452"/>
                    </a:lnTo>
                    <a:lnTo>
                      <a:pt x="1482" y="2440"/>
                    </a:lnTo>
                    <a:lnTo>
                      <a:pt x="1484" y="2428"/>
                    </a:lnTo>
                    <a:lnTo>
                      <a:pt x="1486" y="2416"/>
                    </a:lnTo>
                    <a:lnTo>
                      <a:pt x="1486" y="2416"/>
                    </a:lnTo>
                    <a:lnTo>
                      <a:pt x="1484" y="2402"/>
                    </a:lnTo>
                    <a:lnTo>
                      <a:pt x="1482" y="2390"/>
                    </a:lnTo>
                    <a:lnTo>
                      <a:pt x="1476" y="2380"/>
                    </a:lnTo>
                    <a:lnTo>
                      <a:pt x="1468" y="2370"/>
                    </a:lnTo>
                    <a:lnTo>
                      <a:pt x="1458" y="2362"/>
                    </a:lnTo>
                    <a:lnTo>
                      <a:pt x="1446" y="2356"/>
                    </a:lnTo>
                    <a:lnTo>
                      <a:pt x="1434" y="2352"/>
                    </a:lnTo>
                    <a:lnTo>
                      <a:pt x="1422" y="2352"/>
                    </a:lnTo>
                    <a:lnTo>
                      <a:pt x="1422" y="2352"/>
                    </a:lnTo>
                    <a:close/>
                    <a:moveTo>
                      <a:pt x="1352" y="2546"/>
                    </a:moveTo>
                    <a:lnTo>
                      <a:pt x="1120" y="2546"/>
                    </a:lnTo>
                    <a:lnTo>
                      <a:pt x="1120" y="2546"/>
                    </a:lnTo>
                    <a:lnTo>
                      <a:pt x="1108" y="2548"/>
                    </a:lnTo>
                    <a:lnTo>
                      <a:pt x="1096" y="2552"/>
                    </a:lnTo>
                    <a:lnTo>
                      <a:pt x="1084" y="2558"/>
                    </a:lnTo>
                    <a:lnTo>
                      <a:pt x="1076" y="2566"/>
                    </a:lnTo>
                    <a:lnTo>
                      <a:pt x="1068" y="2576"/>
                    </a:lnTo>
                    <a:lnTo>
                      <a:pt x="1062" y="2586"/>
                    </a:lnTo>
                    <a:lnTo>
                      <a:pt x="1058" y="2598"/>
                    </a:lnTo>
                    <a:lnTo>
                      <a:pt x="1056" y="2610"/>
                    </a:lnTo>
                    <a:lnTo>
                      <a:pt x="1056" y="2610"/>
                    </a:lnTo>
                    <a:lnTo>
                      <a:pt x="1058" y="2624"/>
                    </a:lnTo>
                    <a:lnTo>
                      <a:pt x="1062" y="2636"/>
                    </a:lnTo>
                    <a:lnTo>
                      <a:pt x="1068" y="2646"/>
                    </a:lnTo>
                    <a:lnTo>
                      <a:pt x="1076" y="2656"/>
                    </a:lnTo>
                    <a:lnTo>
                      <a:pt x="1084" y="2664"/>
                    </a:lnTo>
                    <a:lnTo>
                      <a:pt x="1096" y="2670"/>
                    </a:lnTo>
                    <a:lnTo>
                      <a:pt x="1108" y="2674"/>
                    </a:lnTo>
                    <a:lnTo>
                      <a:pt x="1120" y="2676"/>
                    </a:lnTo>
                    <a:lnTo>
                      <a:pt x="1352" y="2676"/>
                    </a:lnTo>
                    <a:lnTo>
                      <a:pt x="1352" y="2676"/>
                    </a:lnTo>
                    <a:lnTo>
                      <a:pt x="1364" y="2674"/>
                    </a:lnTo>
                    <a:lnTo>
                      <a:pt x="1376" y="2670"/>
                    </a:lnTo>
                    <a:lnTo>
                      <a:pt x="1388" y="2664"/>
                    </a:lnTo>
                    <a:lnTo>
                      <a:pt x="1398" y="2656"/>
                    </a:lnTo>
                    <a:lnTo>
                      <a:pt x="1406" y="2646"/>
                    </a:lnTo>
                    <a:lnTo>
                      <a:pt x="1412" y="2636"/>
                    </a:lnTo>
                    <a:lnTo>
                      <a:pt x="1414" y="2624"/>
                    </a:lnTo>
                    <a:lnTo>
                      <a:pt x="1416" y="2610"/>
                    </a:lnTo>
                    <a:lnTo>
                      <a:pt x="1416" y="2610"/>
                    </a:lnTo>
                    <a:lnTo>
                      <a:pt x="1414" y="2598"/>
                    </a:lnTo>
                    <a:lnTo>
                      <a:pt x="1412" y="2586"/>
                    </a:lnTo>
                    <a:lnTo>
                      <a:pt x="1406" y="2576"/>
                    </a:lnTo>
                    <a:lnTo>
                      <a:pt x="1398" y="2566"/>
                    </a:lnTo>
                    <a:lnTo>
                      <a:pt x="1388" y="2558"/>
                    </a:lnTo>
                    <a:lnTo>
                      <a:pt x="1376" y="2552"/>
                    </a:lnTo>
                    <a:lnTo>
                      <a:pt x="1364" y="2548"/>
                    </a:lnTo>
                    <a:lnTo>
                      <a:pt x="1352" y="2546"/>
                    </a:lnTo>
                    <a:lnTo>
                      <a:pt x="1352" y="2546"/>
                    </a:lnTo>
                    <a:close/>
                    <a:moveTo>
                      <a:pt x="344" y="1782"/>
                    </a:moveTo>
                    <a:lnTo>
                      <a:pt x="254" y="1834"/>
                    </a:lnTo>
                    <a:lnTo>
                      <a:pt x="254" y="1834"/>
                    </a:lnTo>
                    <a:lnTo>
                      <a:pt x="244" y="1842"/>
                    </a:lnTo>
                    <a:lnTo>
                      <a:pt x="236" y="1850"/>
                    </a:lnTo>
                    <a:lnTo>
                      <a:pt x="230" y="1862"/>
                    </a:lnTo>
                    <a:lnTo>
                      <a:pt x="226" y="1872"/>
                    </a:lnTo>
                    <a:lnTo>
                      <a:pt x="222" y="1884"/>
                    </a:lnTo>
                    <a:lnTo>
                      <a:pt x="224" y="1898"/>
                    </a:lnTo>
                    <a:lnTo>
                      <a:pt x="226" y="1910"/>
                    </a:lnTo>
                    <a:lnTo>
                      <a:pt x="232" y="1922"/>
                    </a:lnTo>
                    <a:lnTo>
                      <a:pt x="232" y="1922"/>
                    </a:lnTo>
                    <a:lnTo>
                      <a:pt x="242" y="1936"/>
                    </a:lnTo>
                    <a:lnTo>
                      <a:pt x="256" y="1946"/>
                    </a:lnTo>
                    <a:lnTo>
                      <a:pt x="270" y="1952"/>
                    </a:lnTo>
                    <a:lnTo>
                      <a:pt x="288" y="1954"/>
                    </a:lnTo>
                    <a:lnTo>
                      <a:pt x="288" y="1954"/>
                    </a:lnTo>
                    <a:lnTo>
                      <a:pt x="304" y="1952"/>
                    </a:lnTo>
                    <a:lnTo>
                      <a:pt x="320" y="1944"/>
                    </a:lnTo>
                    <a:lnTo>
                      <a:pt x="408" y="1894"/>
                    </a:lnTo>
                    <a:lnTo>
                      <a:pt x="408" y="1894"/>
                    </a:lnTo>
                    <a:lnTo>
                      <a:pt x="420" y="1886"/>
                    </a:lnTo>
                    <a:lnTo>
                      <a:pt x="428" y="1876"/>
                    </a:lnTo>
                    <a:lnTo>
                      <a:pt x="434" y="1866"/>
                    </a:lnTo>
                    <a:lnTo>
                      <a:pt x="438" y="1854"/>
                    </a:lnTo>
                    <a:lnTo>
                      <a:pt x="440" y="1842"/>
                    </a:lnTo>
                    <a:lnTo>
                      <a:pt x="440" y="1830"/>
                    </a:lnTo>
                    <a:lnTo>
                      <a:pt x="438" y="1818"/>
                    </a:lnTo>
                    <a:lnTo>
                      <a:pt x="432" y="1806"/>
                    </a:lnTo>
                    <a:lnTo>
                      <a:pt x="432" y="1806"/>
                    </a:lnTo>
                    <a:lnTo>
                      <a:pt x="424" y="1794"/>
                    </a:lnTo>
                    <a:lnTo>
                      <a:pt x="416" y="1786"/>
                    </a:lnTo>
                    <a:lnTo>
                      <a:pt x="404" y="1780"/>
                    </a:lnTo>
                    <a:lnTo>
                      <a:pt x="394" y="1776"/>
                    </a:lnTo>
                    <a:lnTo>
                      <a:pt x="382" y="1774"/>
                    </a:lnTo>
                    <a:lnTo>
                      <a:pt x="368" y="1774"/>
                    </a:lnTo>
                    <a:lnTo>
                      <a:pt x="356" y="1776"/>
                    </a:lnTo>
                    <a:lnTo>
                      <a:pt x="344" y="1782"/>
                    </a:lnTo>
                    <a:lnTo>
                      <a:pt x="344" y="1782"/>
                    </a:lnTo>
                    <a:close/>
                    <a:moveTo>
                      <a:pt x="320" y="1342"/>
                    </a:moveTo>
                    <a:lnTo>
                      <a:pt x="320" y="1342"/>
                    </a:lnTo>
                    <a:lnTo>
                      <a:pt x="320" y="1326"/>
                    </a:lnTo>
                    <a:lnTo>
                      <a:pt x="314" y="1312"/>
                    </a:lnTo>
                    <a:lnTo>
                      <a:pt x="308" y="1298"/>
                    </a:lnTo>
                    <a:lnTo>
                      <a:pt x="298" y="1288"/>
                    </a:lnTo>
                    <a:lnTo>
                      <a:pt x="286" y="1278"/>
                    </a:lnTo>
                    <a:lnTo>
                      <a:pt x="274" y="1270"/>
                    </a:lnTo>
                    <a:lnTo>
                      <a:pt x="260" y="1266"/>
                    </a:lnTo>
                    <a:lnTo>
                      <a:pt x="244" y="1264"/>
                    </a:lnTo>
                    <a:lnTo>
                      <a:pt x="78" y="1264"/>
                    </a:lnTo>
                    <a:lnTo>
                      <a:pt x="78" y="1264"/>
                    </a:lnTo>
                    <a:lnTo>
                      <a:pt x="62" y="1266"/>
                    </a:lnTo>
                    <a:lnTo>
                      <a:pt x="48" y="1270"/>
                    </a:lnTo>
                    <a:lnTo>
                      <a:pt x="34" y="1278"/>
                    </a:lnTo>
                    <a:lnTo>
                      <a:pt x="24" y="1288"/>
                    </a:lnTo>
                    <a:lnTo>
                      <a:pt x="14" y="1298"/>
                    </a:lnTo>
                    <a:lnTo>
                      <a:pt x="6" y="1312"/>
                    </a:lnTo>
                    <a:lnTo>
                      <a:pt x="2" y="1326"/>
                    </a:lnTo>
                    <a:lnTo>
                      <a:pt x="0" y="1342"/>
                    </a:lnTo>
                    <a:lnTo>
                      <a:pt x="0" y="1342"/>
                    </a:lnTo>
                    <a:lnTo>
                      <a:pt x="2" y="1356"/>
                    </a:lnTo>
                    <a:lnTo>
                      <a:pt x="6" y="1372"/>
                    </a:lnTo>
                    <a:lnTo>
                      <a:pt x="14" y="1384"/>
                    </a:lnTo>
                    <a:lnTo>
                      <a:pt x="24" y="1396"/>
                    </a:lnTo>
                    <a:lnTo>
                      <a:pt x="34" y="1406"/>
                    </a:lnTo>
                    <a:lnTo>
                      <a:pt x="48" y="1412"/>
                    </a:lnTo>
                    <a:lnTo>
                      <a:pt x="62" y="1416"/>
                    </a:lnTo>
                    <a:lnTo>
                      <a:pt x="78" y="1418"/>
                    </a:lnTo>
                    <a:lnTo>
                      <a:pt x="244" y="1418"/>
                    </a:lnTo>
                    <a:lnTo>
                      <a:pt x="244" y="1418"/>
                    </a:lnTo>
                    <a:lnTo>
                      <a:pt x="260" y="1416"/>
                    </a:lnTo>
                    <a:lnTo>
                      <a:pt x="274" y="1412"/>
                    </a:lnTo>
                    <a:lnTo>
                      <a:pt x="286" y="1406"/>
                    </a:lnTo>
                    <a:lnTo>
                      <a:pt x="298" y="1396"/>
                    </a:lnTo>
                    <a:lnTo>
                      <a:pt x="308" y="1384"/>
                    </a:lnTo>
                    <a:lnTo>
                      <a:pt x="314" y="1372"/>
                    </a:lnTo>
                    <a:lnTo>
                      <a:pt x="320" y="1356"/>
                    </a:lnTo>
                    <a:lnTo>
                      <a:pt x="320" y="1342"/>
                    </a:lnTo>
                    <a:lnTo>
                      <a:pt x="320" y="1342"/>
                    </a:lnTo>
                    <a:close/>
                    <a:moveTo>
                      <a:pt x="1236" y="438"/>
                    </a:moveTo>
                    <a:lnTo>
                      <a:pt x="1236" y="438"/>
                    </a:lnTo>
                    <a:lnTo>
                      <a:pt x="1254" y="438"/>
                    </a:lnTo>
                    <a:lnTo>
                      <a:pt x="1272" y="432"/>
                    </a:lnTo>
                    <a:lnTo>
                      <a:pt x="1286" y="424"/>
                    </a:lnTo>
                    <a:lnTo>
                      <a:pt x="1300" y="412"/>
                    </a:lnTo>
                    <a:lnTo>
                      <a:pt x="1310" y="400"/>
                    </a:lnTo>
                    <a:lnTo>
                      <a:pt x="1320" y="384"/>
                    </a:lnTo>
                    <a:lnTo>
                      <a:pt x="1324" y="368"/>
                    </a:lnTo>
                    <a:lnTo>
                      <a:pt x="1326" y="350"/>
                    </a:lnTo>
                    <a:lnTo>
                      <a:pt x="1326" y="90"/>
                    </a:lnTo>
                    <a:lnTo>
                      <a:pt x="1326" y="90"/>
                    </a:lnTo>
                    <a:lnTo>
                      <a:pt x="1324" y="72"/>
                    </a:lnTo>
                    <a:lnTo>
                      <a:pt x="1320" y="56"/>
                    </a:lnTo>
                    <a:lnTo>
                      <a:pt x="1310" y="40"/>
                    </a:lnTo>
                    <a:lnTo>
                      <a:pt x="1300" y="26"/>
                    </a:lnTo>
                    <a:lnTo>
                      <a:pt x="1286" y="16"/>
                    </a:lnTo>
                    <a:lnTo>
                      <a:pt x="1272" y="8"/>
                    </a:lnTo>
                    <a:lnTo>
                      <a:pt x="1254" y="2"/>
                    </a:lnTo>
                    <a:lnTo>
                      <a:pt x="1236" y="0"/>
                    </a:lnTo>
                    <a:lnTo>
                      <a:pt x="1236" y="0"/>
                    </a:lnTo>
                    <a:lnTo>
                      <a:pt x="1218" y="2"/>
                    </a:lnTo>
                    <a:lnTo>
                      <a:pt x="1202" y="8"/>
                    </a:lnTo>
                    <a:lnTo>
                      <a:pt x="1186" y="16"/>
                    </a:lnTo>
                    <a:lnTo>
                      <a:pt x="1172" y="26"/>
                    </a:lnTo>
                    <a:lnTo>
                      <a:pt x="1162" y="40"/>
                    </a:lnTo>
                    <a:lnTo>
                      <a:pt x="1154" y="56"/>
                    </a:lnTo>
                    <a:lnTo>
                      <a:pt x="1148" y="72"/>
                    </a:lnTo>
                    <a:lnTo>
                      <a:pt x="1146" y="90"/>
                    </a:lnTo>
                    <a:lnTo>
                      <a:pt x="1146" y="350"/>
                    </a:lnTo>
                    <a:lnTo>
                      <a:pt x="1146" y="350"/>
                    </a:lnTo>
                    <a:lnTo>
                      <a:pt x="1148" y="368"/>
                    </a:lnTo>
                    <a:lnTo>
                      <a:pt x="1154" y="384"/>
                    </a:lnTo>
                    <a:lnTo>
                      <a:pt x="1162" y="400"/>
                    </a:lnTo>
                    <a:lnTo>
                      <a:pt x="1172" y="412"/>
                    </a:lnTo>
                    <a:lnTo>
                      <a:pt x="1186" y="424"/>
                    </a:lnTo>
                    <a:lnTo>
                      <a:pt x="1202" y="432"/>
                    </a:lnTo>
                    <a:lnTo>
                      <a:pt x="1218" y="438"/>
                    </a:lnTo>
                    <a:lnTo>
                      <a:pt x="1236" y="438"/>
                    </a:lnTo>
                    <a:lnTo>
                      <a:pt x="1236" y="438"/>
                    </a:lnTo>
                    <a:close/>
                    <a:moveTo>
                      <a:pt x="2218" y="1834"/>
                    </a:moveTo>
                    <a:lnTo>
                      <a:pt x="2128" y="1782"/>
                    </a:lnTo>
                    <a:lnTo>
                      <a:pt x="2128" y="1782"/>
                    </a:lnTo>
                    <a:lnTo>
                      <a:pt x="2116" y="1776"/>
                    </a:lnTo>
                    <a:lnTo>
                      <a:pt x="2104" y="1774"/>
                    </a:lnTo>
                    <a:lnTo>
                      <a:pt x="2092" y="1774"/>
                    </a:lnTo>
                    <a:lnTo>
                      <a:pt x="2080" y="1776"/>
                    </a:lnTo>
                    <a:lnTo>
                      <a:pt x="2068" y="1780"/>
                    </a:lnTo>
                    <a:lnTo>
                      <a:pt x="2058" y="1786"/>
                    </a:lnTo>
                    <a:lnTo>
                      <a:pt x="2048" y="1794"/>
                    </a:lnTo>
                    <a:lnTo>
                      <a:pt x="2040" y="1806"/>
                    </a:lnTo>
                    <a:lnTo>
                      <a:pt x="2040" y="1806"/>
                    </a:lnTo>
                    <a:lnTo>
                      <a:pt x="2036" y="1818"/>
                    </a:lnTo>
                    <a:lnTo>
                      <a:pt x="2032" y="1830"/>
                    </a:lnTo>
                    <a:lnTo>
                      <a:pt x="2032" y="1842"/>
                    </a:lnTo>
                    <a:lnTo>
                      <a:pt x="2034" y="1854"/>
                    </a:lnTo>
                    <a:lnTo>
                      <a:pt x="2038" y="1866"/>
                    </a:lnTo>
                    <a:lnTo>
                      <a:pt x="2044" y="1876"/>
                    </a:lnTo>
                    <a:lnTo>
                      <a:pt x="2054" y="1886"/>
                    </a:lnTo>
                    <a:lnTo>
                      <a:pt x="2064" y="1894"/>
                    </a:lnTo>
                    <a:lnTo>
                      <a:pt x="2154" y="1944"/>
                    </a:lnTo>
                    <a:lnTo>
                      <a:pt x="2154" y="1944"/>
                    </a:lnTo>
                    <a:lnTo>
                      <a:pt x="2170" y="1952"/>
                    </a:lnTo>
                    <a:lnTo>
                      <a:pt x="2186" y="1954"/>
                    </a:lnTo>
                    <a:lnTo>
                      <a:pt x="2186" y="1954"/>
                    </a:lnTo>
                    <a:lnTo>
                      <a:pt x="2202" y="1952"/>
                    </a:lnTo>
                    <a:lnTo>
                      <a:pt x="2218" y="1946"/>
                    </a:lnTo>
                    <a:lnTo>
                      <a:pt x="2230" y="1936"/>
                    </a:lnTo>
                    <a:lnTo>
                      <a:pt x="2242" y="1922"/>
                    </a:lnTo>
                    <a:lnTo>
                      <a:pt x="2242" y="1922"/>
                    </a:lnTo>
                    <a:lnTo>
                      <a:pt x="2246" y="1910"/>
                    </a:lnTo>
                    <a:lnTo>
                      <a:pt x="2250" y="1898"/>
                    </a:lnTo>
                    <a:lnTo>
                      <a:pt x="2250" y="1884"/>
                    </a:lnTo>
                    <a:lnTo>
                      <a:pt x="2248" y="1872"/>
                    </a:lnTo>
                    <a:lnTo>
                      <a:pt x="2244" y="1862"/>
                    </a:lnTo>
                    <a:lnTo>
                      <a:pt x="2236" y="1850"/>
                    </a:lnTo>
                    <a:lnTo>
                      <a:pt x="2228" y="1842"/>
                    </a:lnTo>
                    <a:lnTo>
                      <a:pt x="2218" y="1834"/>
                    </a:lnTo>
                    <a:lnTo>
                      <a:pt x="2218" y="1834"/>
                    </a:lnTo>
                    <a:close/>
                    <a:moveTo>
                      <a:pt x="2096" y="922"/>
                    </a:moveTo>
                    <a:lnTo>
                      <a:pt x="2096" y="922"/>
                    </a:lnTo>
                    <a:lnTo>
                      <a:pt x="2106" y="922"/>
                    </a:lnTo>
                    <a:lnTo>
                      <a:pt x="2116" y="920"/>
                    </a:lnTo>
                    <a:lnTo>
                      <a:pt x="2124" y="916"/>
                    </a:lnTo>
                    <a:lnTo>
                      <a:pt x="2134" y="912"/>
                    </a:lnTo>
                    <a:lnTo>
                      <a:pt x="2304" y="814"/>
                    </a:lnTo>
                    <a:lnTo>
                      <a:pt x="2304" y="814"/>
                    </a:lnTo>
                    <a:lnTo>
                      <a:pt x="2318" y="804"/>
                    </a:lnTo>
                    <a:lnTo>
                      <a:pt x="2328" y="794"/>
                    </a:lnTo>
                    <a:lnTo>
                      <a:pt x="2336" y="780"/>
                    </a:lnTo>
                    <a:lnTo>
                      <a:pt x="2340" y="766"/>
                    </a:lnTo>
                    <a:lnTo>
                      <a:pt x="2344" y="752"/>
                    </a:lnTo>
                    <a:lnTo>
                      <a:pt x="2342" y="738"/>
                    </a:lnTo>
                    <a:lnTo>
                      <a:pt x="2340" y="722"/>
                    </a:lnTo>
                    <a:lnTo>
                      <a:pt x="2332" y="708"/>
                    </a:lnTo>
                    <a:lnTo>
                      <a:pt x="2332" y="708"/>
                    </a:lnTo>
                    <a:lnTo>
                      <a:pt x="2324" y="696"/>
                    </a:lnTo>
                    <a:lnTo>
                      <a:pt x="2312" y="686"/>
                    </a:lnTo>
                    <a:lnTo>
                      <a:pt x="2300" y="678"/>
                    </a:lnTo>
                    <a:lnTo>
                      <a:pt x="2286" y="672"/>
                    </a:lnTo>
                    <a:lnTo>
                      <a:pt x="2272" y="670"/>
                    </a:lnTo>
                    <a:lnTo>
                      <a:pt x="2256" y="670"/>
                    </a:lnTo>
                    <a:lnTo>
                      <a:pt x="2242" y="674"/>
                    </a:lnTo>
                    <a:lnTo>
                      <a:pt x="2228" y="680"/>
                    </a:lnTo>
                    <a:lnTo>
                      <a:pt x="2058" y="778"/>
                    </a:lnTo>
                    <a:lnTo>
                      <a:pt x="2058" y="778"/>
                    </a:lnTo>
                    <a:lnTo>
                      <a:pt x="2044" y="788"/>
                    </a:lnTo>
                    <a:lnTo>
                      <a:pt x="2034" y="798"/>
                    </a:lnTo>
                    <a:lnTo>
                      <a:pt x="2026" y="812"/>
                    </a:lnTo>
                    <a:lnTo>
                      <a:pt x="2022" y="826"/>
                    </a:lnTo>
                    <a:lnTo>
                      <a:pt x="2018" y="840"/>
                    </a:lnTo>
                    <a:lnTo>
                      <a:pt x="2020" y="854"/>
                    </a:lnTo>
                    <a:lnTo>
                      <a:pt x="2022" y="870"/>
                    </a:lnTo>
                    <a:lnTo>
                      <a:pt x="2030" y="884"/>
                    </a:lnTo>
                    <a:lnTo>
                      <a:pt x="2030" y="884"/>
                    </a:lnTo>
                    <a:lnTo>
                      <a:pt x="2034" y="892"/>
                    </a:lnTo>
                    <a:lnTo>
                      <a:pt x="2042" y="900"/>
                    </a:lnTo>
                    <a:lnTo>
                      <a:pt x="2050" y="906"/>
                    </a:lnTo>
                    <a:lnTo>
                      <a:pt x="2058" y="912"/>
                    </a:lnTo>
                    <a:lnTo>
                      <a:pt x="2066" y="916"/>
                    </a:lnTo>
                    <a:lnTo>
                      <a:pt x="2076" y="920"/>
                    </a:lnTo>
                    <a:lnTo>
                      <a:pt x="2086" y="922"/>
                    </a:lnTo>
                    <a:lnTo>
                      <a:pt x="2096" y="922"/>
                    </a:lnTo>
                    <a:lnTo>
                      <a:pt x="2096" y="922"/>
                    </a:lnTo>
                    <a:close/>
                    <a:moveTo>
                      <a:pt x="2396" y="1264"/>
                    </a:moveTo>
                    <a:lnTo>
                      <a:pt x="2228" y="1264"/>
                    </a:lnTo>
                    <a:lnTo>
                      <a:pt x="2228" y="1264"/>
                    </a:lnTo>
                    <a:lnTo>
                      <a:pt x="2214" y="1266"/>
                    </a:lnTo>
                    <a:lnTo>
                      <a:pt x="2198" y="1270"/>
                    </a:lnTo>
                    <a:lnTo>
                      <a:pt x="2186" y="1278"/>
                    </a:lnTo>
                    <a:lnTo>
                      <a:pt x="2174" y="1288"/>
                    </a:lnTo>
                    <a:lnTo>
                      <a:pt x="2164" y="1298"/>
                    </a:lnTo>
                    <a:lnTo>
                      <a:pt x="2158" y="1312"/>
                    </a:lnTo>
                    <a:lnTo>
                      <a:pt x="2154" y="1326"/>
                    </a:lnTo>
                    <a:lnTo>
                      <a:pt x="2152" y="1342"/>
                    </a:lnTo>
                    <a:lnTo>
                      <a:pt x="2152" y="1342"/>
                    </a:lnTo>
                    <a:lnTo>
                      <a:pt x="2154" y="1356"/>
                    </a:lnTo>
                    <a:lnTo>
                      <a:pt x="2158" y="1372"/>
                    </a:lnTo>
                    <a:lnTo>
                      <a:pt x="2164" y="1384"/>
                    </a:lnTo>
                    <a:lnTo>
                      <a:pt x="2174" y="1396"/>
                    </a:lnTo>
                    <a:lnTo>
                      <a:pt x="2186" y="1406"/>
                    </a:lnTo>
                    <a:lnTo>
                      <a:pt x="2198" y="1412"/>
                    </a:lnTo>
                    <a:lnTo>
                      <a:pt x="2214" y="1416"/>
                    </a:lnTo>
                    <a:lnTo>
                      <a:pt x="2228" y="1418"/>
                    </a:lnTo>
                    <a:lnTo>
                      <a:pt x="2396" y="1418"/>
                    </a:lnTo>
                    <a:lnTo>
                      <a:pt x="2396" y="1418"/>
                    </a:lnTo>
                    <a:lnTo>
                      <a:pt x="2410" y="1416"/>
                    </a:lnTo>
                    <a:lnTo>
                      <a:pt x="2426" y="1412"/>
                    </a:lnTo>
                    <a:lnTo>
                      <a:pt x="2438" y="1406"/>
                    </a:lnTo>
                    <a:lnTo>
                      <a:pt x="2450" y="1396"/>
                    </a:lnTo>
                    <a:lnTo>
                      <a:pt x="2458" y="1384"/>
                    </a:lnTo>
                    <a:lnTo>
                      <a:pt x="2466" y="1372"/>
                    </a:lnTo>
                    <a:lnTo>
                      <a:pt x="2470" y="1356"/>
                    </a:lnTo>
                    <a:lnTo>
                      <a:pt x="2472" y="1342"/>
                    </a:lnTo>
                    <a:lnTo>
                      <a:pt x="2472" y="1342"/>
                    </a:lnTo>
                    <a:lnTo>
                      <a:pt x="2470" y="1326"/>
                    </a:lnTo>
                    <a:lnTo>
                      <a:pt x="2466" y="1312"/>
                    </a:lnTo>
                    <a:lnTo>
                      <a:pt x="2458" y="1298"/>
                    </a:lnTo>
                    <a:lnTo>
                      <a:pt x="2450" y="1288"/>
                    </a:lnTo>
                    <a:lnTo>
                      <a:pt x="2438" y="1278"/>
                    </a:lnTo>
                    <a:lnTo>
                      <a:pt x="2426" y="1270"/>
                    </a:lnTo>
                    <a:lnTo>
                      <a:pt x="2410" y="1266"/>
                    </a:lnTo>
                    <a:lnTo>
                      <a:pt x="2396" y="1264"/>
                    </a:lnTo>
                    <a:lnTo>
                      <a:pt x="2396" y="1264"/>
                    </a:lnTo>
                    <a:close/>
                    <a:moveTo>
                      <a:pt x="1892" y="206"/>
                    </a:moveTo>
                    <a:lnTo>
                      <a:pt x="1892" y="206"/>
                    </a:lnTo>
                    <a:lnTo>
                      <a:pt x="1876" y="198"/>
                    </a:lnTo>
                    <a:lnTo>
                      <a:pt x="1858" y="194"/>
                    </a:lnTo>
                    <a:lnTo>
                      <a:pt x="1840" y="194"/>
                    </a:lnTo>
                    <a:lnTo>
                      <a:pt x="1824" y="198"/>
                    </a:lnTo>
                    <a:lnTo>
                      <a:pt x="1808" y="204"/>
                    </a:lnTo>
                    <a:lnTo>
                      <a:pt x="1792" y="212"/>
                    </a:lnTo>
                    <a:lnTo>
                      <a:pt x="1780" y="224"/>
                    </a:lnTo>
                    <a:lnTo>
                      <a:pt x="1770" y="238"/>
                    </a:lnTo>
                    <a:lnTo>
                      <a:pt x="1654" y="438"/>
                    </a:lnTo>
                    <a:lnTo>
                      <a:pt x="1654" y="438"/>
                    </a:lnTo>
                    <a:lnTo>
                      <a:pt x="1648" y="454"/>
                    </a:lnTo>
                    <a:lnTo>
                      <a:pt x="1644" y="470"/>
                    </a:lnTo>
                    <a:lnTo>
                      <a:pt x="1642" y="488"/>
                    </a:lnTo>
                    <a:lnTo>
                      <a:pt x="1646" y="506"/>
                    </a:lnTo>
                    <a:lnTo>
                      <a:pt x="1652" y="522"/>
                    </a:lnTo>
                    <a:lnTo>
                      <a:pt x="1660" y="536"/>
                    </a:lnTo>
                    <a:lnTo>
                      <a:pt x="1672" y="550"/>
                    </a:lnTo>
                    <a:lnTo>
                      <a:pt x="1688" y="560"/>
                    </a:lnTo>
                    <a:lnTo>
                      <a:pt x="1688" y="560"/>
                    </a:lnTo>
                    <a:lnTo>
                      <a:pt x="1698" y="566"/>
                    </a:lnTo>
                    <a:lnTo>
                      <a:pt x="1710" y="568"/>
                    </a:lnTo>
                    <a:lnTo>
                      <a:pt x="1720" y="572"/>
                    </a:lnTo>
                    <a:lnTo>
                      <a:pt x="1732" y="572"/>
                    </a:lnTo>
                    <a:lnTo>
                      <a:pt x="1732" y="572"/>
                    </a:lnTo>
                    <a:lnTo>
                      <a:pt x="1744" y="572"/>
                    </a:lnTo>
                    <a:lnTo>
                      <a:pt x="1756" y="568"/>
                    </a:lnTo>
                    <a:lnTo>
                      <a:pt x="1766" y="566"/>
                    </a:lnTo>
                    <a:lnTo>
                      <a:pt x="1776" y="560"/>
                    </a:lnTo>
                    <a:lnTo>
                      <a:pt x="1786" y="554"/>
                    </a:lnTo>
                    <a:lnTo>
                      <a:pt x="1796" y="546"/>
                    </a:lnTo>
                    <a:lnTo>
                      <a:pt x="1804" y="538"/>
                    </a:lnTo>
                    <a:lnTo>
                      <a:pt x="1810" y="526"/>
                    </a:lnTo>
                    <a:lnTo>
                      <a:pt x="1924" y="328"/>
                    </a:lnTo>
                    <a:lnTo>
                      <a:pt x="1924" y="328"/>
                    </a:lnTo>
                    <a:lnTo>
                      <a:pt x="1932" y="312"/>
                    </a:lnTo>
                    <a:lnTo>
                      <a:pt x="1936" y="294"/>
                    </a:lnTo>
                    <a:lnTo>
                      <a:pt x="1936" y="278"/>
                    </a:lnTo>
                    <a:lnTo>
                      <a:pt x="1934" y="260"/>
                    </a:lnTo>
                    <a:lnTo>
                      <a:pt x="1928" y="244"/>
                    </a:lnTo>
                    <a:lnTo>
                      <a:pt x="1918" y="230"/>
                    </a:lnTo>
                    <a:lnTo>
                      <a:pt x="1906" y="216"/>
                    </a:lnTo>
                    <a:lnTo>
                      <a:pt x="1892" y="206"/>
                    </a:lnTo>
                    <a:lnTo>
                      <a:pt x="1892" y="206"/>
                    </a:lnTo>
                    <a:close/>
                    <a:moveTo>
                      <a:pt x="1840" y="1262"/>
                    </a:moveTo>
                    <a:lnTo>
                      <a:pt x="1840" y="1262"/>
                    </a:lnTo>
                    <a:lnTo>
                      <a:pt x="1840" y="1296"/>
                    </a:lnTo>
                    <a:lnTo>
                      <a:pt x="1838" y="1328"/>
                    </a:lnTo>
                    <a:lnTo>
                      <a:pt x="1832" y="1360"/>
                    </a:lnTo>
                    <a:lnTo>
                      <a:pt x="1828" y="1388"/>
                    </a:lnTo>
                    <a:lnTo>
                      <a:pt x="1820" y="1416"/>
                    </a:lnTo>
                    <a:lnTo>
                      <a:pt x="1812" y="1442"/>
                    </a:lnTo>
                    <a:lnTo>
                      <a:pt x="1802" y="1468"/>
                    </a:lnTo>
                    <a:lnTo>
                      <a:pt x="1792" y="1492"/>
                    </a:lnTo>
                    <a:lnTo>
                      <a:pt x="1770" y="1536"/>
                    </a:lnTo>
                    <a:lnTo>
                      <a:pt x="1744" y="1576"/>
                    </a:lnTo>
                    <a:lnTo>
                      <a:pt x="1718" y="1616"/>
                    </a:lnTo>
                    <a:lnTo>
                      <a:pt x="1690" y="1654"/>
                    </a:lnTo>
                    <a:lnTo>
                      <a:pt x="1690" y="1654"/>
                    </a:lnTo>
                    <a:lnTo>
                      <a:pt x="1656" y="1698"/>
                    </a:lnTo>
                    <a:lnTo>
                      <a:pt x="1626" y="1744"/>
                    </a:lnTo>
                    <a:lnTo>
                      <a:pt x="1610" y="1768"/>
                    </a:lnTo>
                    <a:lnTo>
                      <a:pt x="1596" y="1794"/>
                    </a:lnTo>
                    <a:lnTo>
                      <a:pt x="1582" y="1822"/>
                    </a:lnTo>
                    <a:lnTo>
                      <a:pt x="1568" y="1850"/>
                    </a:lnTo>
                    <a:lnTo>
                      <a:pt x="1556" y="1882"/>
                    </a:lnTo>
                    <a:lnTo>
                      <a:pt x="1546" y="1916"/>
                    </a:lnTo>
                    <a:lnTo>
                      <a:pt x="1536" y="1952"/>
                    </a:lnTo>
                    <a:lnTo>
                      <a:pt x="1526" y="1990"/>
                    </a:lnTo>
                    <a:lnTo>
                      <a:pt x="1520" y="2032"/>
                    </a:lnTo>
                    <a:lnTo>
                      <a:pt x="1514" y="2078"/>
                    </a:lnTo>
                    <a:lnTo>
                      <a:pt x="1510" y="2126"/>
                    </a:lnTo>
                    <a:lnTo>
                      <a:pt x="1508" y="2178"/>
                    </a:lnTo>
                    <a:lnTo>
                      <a:pt x="1508" y="2178"/>
                    </a:lnTo>
                    <a:lnTo>
                      <a:pt x="1506" y="2200"/>
                    </a:lnTo>
                    <a:lnTo>
                      <a:pt x="1498" y="2218"/>
                    </a:lnTo>
                    <a:lnTo>
                      <a:pt x="1488" y="2236"/>
                    </a:lnTo>
                    <a:lnTo>
                      <a:pt x="1476" y="2252"/>
                    </a:lnTo>
                    <a:lnTo>
                      <a:pt x="1460" y="2264"/>
                    </a:lnTo>
                    <a:lnTo>
                      <a:pt x="1442" y="2274"/>
                    </a:lnTo>
                    <a:lnTo>
                      <a:pt x="1424" y="2280"/>
                    </a:lnTo>
                    <a:lnTo>
                      <a:pt x="1402" y="2282"/>
                    </a:lnTo>
                    <a:lnTo>
                      <a:pt x="1070" y="2282"/>
                    </a:lnTo>
                    <a:lnTo>
                      <a:pt x="1070" y="2282"/>
                    </a:lnTo>
                    <a:lnTo>
                      <a:pt x="1050" y="2280"/>
                    </a:lnTo>
                    <a:lnTo>
                      <a:pt x="1030" y="2274"/>
                    </a:lnTo>
                    <a:lnTo>
                      <a:pt x="1012" y="2264"/>
                    </a:lnTo>
                    <a:lnTo>
                      <a:pt x="996" y="2252"/>
                    </a:lnTo>
                    <a:lnTo>
                      <a:pt x="984" y="2236"/>
                    </a:lnTo>
                    <a:lnTo>
                      <a:pt x="974" y="2218"/>
                    </a:lnTo>
                    <a:lnTo>
                      <a:pt x="968" y="2200"/>
                    </a:lnTo>
                    <a:lnTo>
                      <a:pt x="964" y="2178"/>
                    </a:lnTo>
                    <a:lnTo>
                      <a:pt x="964" y="2178"/>
                    </a:lnTo>
                    <a:lnTo>
                      <a:pt x="962" y="2126"/>
                    </a:lnTo>
                    <a:lnTo>
                      <a:pt x="958" y="2078"/>
                    </a:lnTo>
                    <a:lnTo>
                      <a:pt x="954" y="2032"/>
                    </a:lnTo>
                    <a:lnTo>
                      <a:pt x="946" y="1990"/>
                    </a:lnTo>
                    <a:lnTo>
                      <a:pt x="938" y="1952"/>
                    </a:lnTo>
                    <a:lnTo>
                      <a:pt x="928" y="1914"/>
                    </a:lnTo>
                    <a:lnTo>
                      <a:pt x="916" y="1882"/>
                    </a:lnTo>
                    <a:lnTo>
                      <a:pt x="904" y="1850"/>
                    </a:lnTo>
                    <a:lnTo>
                      <a:pt x="890" y="1820"/>
                    </a:lnTo>
                    <a:lnTo>
                      <a:pt x="876" y="1794"/>
                    </a:lnTo>
                    <a:lnTo>
                      <a:pt x="862" y="1768"/>
                    </a:lnTo>
                    <a:lnTo>
                      <a:pt x="848" y="1744"/>
                    </a:lnTo>
                    <a:lnTo>
                      <a:pt x="816" y="1698"/>
                    </a:lnTo>
                    <a:lnTo>
                      <a:pt x="784" y="1654"/>
                    </a:lnTo>
                    <a:lnTo>
                      <a:pt x="784" y="1654"/>
                    </a:lnTo>
                    <a:lnTo>
                      <a:pt x="756" y="1616"/>
                    </a:lnTo>
                    <a:lnTo>
                      <a:pt x="728" y="1576"/>
                    </a:lnTo>
                    <a:lnTo>
                      <a:pt x="702" y="1536"/>
                    </a:lnTo>
                    <a:lnTo>
                      <a:pt x="680" y="1492"/>
                    </a:lnTo>
                    <a:lnTo>
                      <a:pt x="670" y="1468"/>
                    </a:lnTo>
                    <a:lnTo>
                      <a:pt x="660" y="1442"/>
                    </a:lnTo>
                    <a:lnTo>
                      <a:pt x="652" y="1416"/>
                    </a:lnTo>
                    <a:lnTo>
                      <a:pt x="646" y="1388"/>
                    </a:lnTo>
                    <a:lnTo>
                      <a:pt x="640" y="1360"/>
                    </a:lnTo>
                    <a:lnTo>
                      <a:pt x="636" y="1328"/>
                    </a:lnTo>
                    <a:lnTo>
                      <a:pt x="632" y="1296"/>
                    </a:lnTo>
                    <a:lnTo>
                      <a:pt x="632" y="1262"/>
                    </a:lnTo>
                    <a:lnTo>
                      <a:pt x="632" y="1262"/>
                    </a:lnTo>
                    <a:lnTo>
                      <a:pt x="634" y="1206"/>
                    </a:lnTo>
                    <a:lnTo>
                      <a:pt x="640" y="1150"/>
                    </a:lnTo>
                    <a:lnTo>
                      <a:pt x="652" y="1094"/>
                    </a:lnTo>
                    <a:lnTo>
                      <a:pt x="660" y="1066"/>
                    </a:lnTo>
                    <a:lnTo>
                      <a:pt x="668" y="1038"/>
                    </a:lnTo>
                    <a:lnTo>
                      <a:pt x="678" y="1012"/>
                    </a:lnTo>
                    <a:lnTo>
                      <a:pt x="688" y="986"/>
                    </a:lnTo>
                    <a:lnTo>
                      <a:pt x="700" y="960"/>
                    </a:lnTo>
                    <a:lnTo>
                      <a:pt x="714" y="934"/>
                    </a:lnTo>
                    <a:lnTo>
                      <a:pt x="728" y="910"/>
                    </a:lnTo>
                    <a:lnTo>
                      <a:pt x="744" y="886"/>
                    </a:lnTo>
                    <a:lnTo>
                      <a:pt x="760" y="862"/>
                    </a:lnTo>
                    <a:lnTo>
                      <a:pt x="778" y="840"/>
                    </a:lnTo>
                    <a:lnTo>
                      <a:pt x="798" y="818"/>
                    </a:lnTo>
                    <a:lnTo>
                      <a:pt x="818" y="798"/>
                    </a:lnTo>
                    <a:lnTo>
                      <a:pt x="840" y="778"/>
                    </a:lnTo>
                    <a:lnTo>
                      <a:pt x="862" y="760"/>
                    </a:lnTo>
                    <a:lnTo>
                      <a:pt x="886" y="742"/>
                    </a:lnTo>
                    <a:lnTo>
                      <a:pt x="912" y="726"/>
                    </a:lnTo>
                    <a:lnTo>
                      <a:pt x="938" y="710"/>
                    </a:lnTo>
                    <a:lnTo>
                      <a:pt x="966" y="696"/>
                    </a:lnTo>
                    <a:lnTo>
                      <a:pt x="996" y="684"/>
                    </a:lnTo>
                    <a:lnTo>
                      <a:pt x="1026" y="674"/>
                    </a:lnTo>
                    <a:lnTo>
                      <a:pt x="1058" y="664"/>
                    </a:lnTo>
                    <a:lnTo>
                      <a:pt x="1092" y="656"/>
                    </a:lnTo>
                    <a:lnTo>
                      <a:pt x="1126" y="650"/>
                    </a:lnTo>
                    <a:lnTo>
                      <a:pt x="1160" y="646"/>
                    </a:lnTo>
                    <a:lnTo>
                      <a:pt x="1198" y="642"/>
                    </a:lnTo>
                    <a:lnTo>
                      <a:pt x="1236" y="642"/>
                    </a:lnTo>
                    <a:lnTo>
                      <a:pt x="1236" y="642"/>
                    </a:lnTo>
                    <a:lnTo>
                      <a:pt x="1274" y="642"/>
                    </a:lnTo>
                    <a:lnTo>
                      <a:pt x="1312" y="646"/>
                    </a:lnTo>
                    <a:lnTo>
                      <a:pt x="1348" y="650"/>
                    </a:lnTo>
                    <a:lnTo>
                      <a:pt x="1382" y="656"/>
                    </a:lnTo>
                    <a:lnTo>
                      <a:pt x="1414" y="664"/>
                    </a:lnTo>
                    <a:lnTo>
                      <a:pt x="1446" y="674"/>
                    </a:lnTo>
                    <a:lnTo>
                      <a:pt x="1476" y="684"/>
                    </a:lnTo>
                    <a:lnTo>
                      <a:pt x="1506" y="696"/>
                    </a:lnTo>
                    <a:lnTo>
                      <a:pt x="1534" y="710"/>
                    </a:lnTo>
                    <a:lnTo>
                      <a:pt x="1560" y="726"/>
                    </a:lnTo>
                    <a:lnTo>
                      <a:pt x="1586" y="742"/>
                    </a:lnTo>
                    <a:lnTo>
                      <a:pt x="1610" y="760"/>
                    </a:lnTo>
                    <a:lnTo>
                      <a:pt x="1632" y="778"/>
                    </a:lnTo>
                    <a:lnTo>
                      <a:pt x="1654" y="798"/>
                    </a:lnTo>
                    <a:lnTo>
                      <a:pt x="1674" y="818"/>
                    </a:lnTo>
                    <a:lnTo>
                      <a:pt x="1694" y="840"/>
                    </a:lnTo>
                    <a:lnTo>
                      <a:pt x="1712" y="862"/>
                    </a:lnTo>
                    <a:lnTo>
                      <a:pt x="1728" y="886"/>
                    </a:lnTo>
                    <a:lnTo>
                      <a:pt x="1744" y="910"/>
                    </a:lnTo>
                    <a:lnTo>
                      <a:pt x="1758" y="934"/>
                    </a:lnTo>
                    <a:lnTo>
                      <a:pt x="1772" y="960"/>
                    </a:lnTo>
                    <a:lnTo>
                      <a:pt x="1784" y="986"/>
                    </a:lnTo>
                    <a:lnTo>
                      <a:pt x="1794" y="1012"/>
                    </a:lnTo>
                    <a:lnTo>
                      <a:pt x="1804" y="1038"/>
                    </a:lnTo>
                    <a:lnTo>
                      <a:pt x="1812" y="1066"/>
                    </a:lnTo>
                    <a:lnTo>
                      <a:pt x="1820" y="1094"/>
                    </a:lnTo>
                    <a:lnTo>
                      <a:pt x="1832" y="1150"/>
                    </a:lnTo>
                    <a:lnTo>
                      <a:pt x="1838" y="1206"/>
                    </a:lnTo>
                    <a:lnTo>
                      <a:pt x="1840" y="1262"/>
                    </a:lnTo>
                    <a:lnTo>
                      <a:pt x="1840" y="1262"/>
                    </a:lnTo>
                    <a:close/>
                    <a:moveTo>
                      <a:pt x="1282" y="890"/>
                    </a:moveTo>
                    <a:lnTo>
                      <a:pt x="1282" y="890"/>
                    </a:lnTo>
                    <a:lnTo>
                      <a:pt x="1280" y="878"/>
                    </a:lnTo>
                    <a:lnTo>
                      <a:pt x="1276" y="866"/>
                    </a:lnTo>
                    <a:lnTo>
                      <a:pt x="1270" y="854"/>
                    </a:lnTo>
                    <a:lnTo>
                      <a:pt x="1262" y="846"/>
                    </a:lnTo>
                    <a:lnTo>
                      <a:pt x="1254" y="838"/>
                    </a:lnTo>
                    <a:lnTo>
                      <a:pt x="1242" y="832"/>
                    </a:lnTo>
                    <a:lnTo>
                      <a:pt x="1230" y="828"/>
                    </a:lnTo>
                    <a:lnTo>
                      <a:pt x="1218" y="826"/>
                    </a:lnTo>
                    <a:lnTo>
                      <a:pt x="1218" y="826"/>
                    </a:lnTo>
                    <a:lnTo>
                      <a:pt x="1180" y="828"/>
                    </a:lnTo>
                    <a:lnTo>
                      <a:pt x="1142" y="832"/>
                    </a:lnTo>
                    <a:lnTo>
                      <a:pt x="1106" y="840"/>
                    </a:lnTo>
                    <a:lnTo>
                      <a:pt x="1068" y="852"/>
                    </a:lnTo>
                    <a:lnTo>
                      <a:pt x="1034" y="866"/>
                    </a:lnTo>
                    <a:lnTo>
                      <a:pt x="1000" y="884"/>
                    </a:lnTo>
                    <a:lnTo>
                      <a:pt x="966" y="904"/>
                    </a:lnTo>
                    <a:lnTo>
                      <a:pt x="936" y="930"/>
                    </a:lnTo>
                    <a:lnTo>
                      <a:pt x="908" y="958"/>
                    </a:lnTo>
                    <a:lnTo>
                      <a:pt x="882" y="988"/>
                    </a:lnTo>
                    <a:lnTo>
                      <a:pt x="860" y="1024"/>
                    </a:lnTo>
                    <a:lnTo>
                      <a:pt x="840" y="1062"/>
                    </a:lnTo>
                    <a:lnTo>
                      <a:pt x="832" y="1082"/>
                    </a:lnTo>
                    <a:lnTo>
                      <a:pt x="826" y="1104"/>
                    </a:lnTo>
                    <a:lnTo>
                      <a:pt x="818" y="1126"/>
                    </a:lnTo>
                    <a:lnTo>
                      <a:pt x="814" y="1148"/>
                    </a:lnTo>
                    <a:lnTo>
                      <a:pt x="810" y="1172"/>
                    </a:lnTo>
                    <a:lnTo>
                      <a:pt x="806" y="1198"/>
                    </a:lnTo>
                    <a:lnTo>
                      <a:pt x="804" y="1224"/>
                    </a:lnTo>
                    <a:lnTo>
                      <a:pt x="804" y="1250"/>
                    </a:lnTo>
                    <a:lnTo>
                      <a:pt x="804" y="1250"/>
                    </a:lnTo>
                    <a:lnTo>
                      <a:pt x="806" y="1264"/>
                    </a:lnTo>
                    <a:lnTo>
                      <a:pt x="810" y="1276"/>
                    </a:lnTo>
                    <a:lnTo>
                      <a:pt x="816" y="1286"/>
                    </a:lnTo>
                    <a:lnTo>
                      <a:pt x="822" y="1296"/>
                    </a:lnTo>
                    <a:lnTo>
                      <a:pt x="832" y="1304"/>
                    </a:lnTo>
                    <a:lnTo>
                      <a:pt x="844" y="1310"/>
                    </a:lnTo>
                    <a:lnTo>
                      <a:pt x="856" y="1314"/>
                    </a:lnTo>
                    <a:lnTo>
                      <a:pt x="868" y="1314"/>
                    </a:lnTo>
                    <a:lnTo>
                      <a:pt x="868" y="1314"/>
                    </a:lnTo>
                    <a:lnTo>
                      <a:pt x="882" y="1314"/>
                    </a:lnTo>
                    <a:lnTo>
                      <a:pt x="894" y="1310"/>
                    </a:lnTo>
                    <a:lnTo>
                      <a:pt x="904" y="1304"/>
                    </a:lnTo>
                    <a:lnTo>
                      <a:pt x="914" y="1296"/>
                    </a:lnTo>
                    <a:lnTo>
                      <a:pt x="922" y="1286"/>
                    </a:lnTo>
                    <a:lnTo>
                      <a:pt x="928" y="1276"/>
                    </a:lnTo>
                    <a:lnTo>
                      <a:pt x="932" y="1264"/>
                    </a:lnTo>
                    <a:lnTo>
                      <a:pt x="932" y="1250"/>
                    </a:lnTo>
                    <a:lnTo>
                      <a:pt x="932" y="1250"/>
                    </a:lnTo>
                    <a:lnTo>
                      <a:pt x="934" y="1212"/>
                    </a:lnTo>
                    <a:lnTo>
                      <a:pt x="940" y="1176"/>
                    </a:lnTo>
                    <a:lnTo>
                      <a:pt x="948" y="1142"/>
                    </a:lnTo>
                    <a:lnTo>
                      <a:pt x="958" y="1112"/>
                    </a:lnTo>
                    <a:lnTo>
                      <a:pt x="972" y="1086"/>
                    </a:lnTo>
                    <a:lnTo>
                      <a:pt x="988" y="1062"/>
                    </a:lnTo>
                    <a:lnTo>
                      <a:pt x="1006" y="1040"/>
                    </a:lnTo>
                    <a:lnTo>
                      <a:pt x="1026" y="1020"/>
                    </a:lnTo>
                    <a:lnTo>
                      <a:pt x="1046" y="1004"/>
                    </a:lnTo>
                    <a:lnTo>
                      <a:pt x="1070" y="990"/>
                    </a:lnTo>
                    <a:lnTo>
                      <a:pt x="1094" y="980"/>
                    </a:lnTo>
                    <a:lnTo>
                      <a:pt x="1118" y="970"/>
                    </a:lnTo>
                    <a:lnTo>
                      <a:pt x="1142" y="964"/>
                    </a:lnTo>
                    <a:lnTo>
                      <a:pt x="1168" y="958"/>
                    </a:lnTo>
                    <a:lnTo>
                      <a:pt x="1192" y="956"/>
                    </a:lnTo>
                    <a:lnTo>
                      <a:pt x="1218" y="954"/>
                    </a:lnTo>
                    <a:lnTo>
                      <a:pt x="1218" y="954"/>
                    </a:lnTo>
                    <a:lnTo>
                      <a:pt x="1230" y="954"/>
                    </a:lnTo>
                    <a:lnTo>
                      <a:pt x="1242" y="950"/>
                    </a:lnTo>
                    <a:lnTo>
                      <a:pt x="1254" y="944"/>
                    </a:lnTo>
                    <a:lnTo>
                      <a:pt x="1262" y="936"/>
                    </a:lnTo>
                    <a:lnTo>
                      <a:pt x="1270" y="926"/>
                    </a:lnTo>
                    <a:lnTo>
                      <a:pt x="1276" y="916"/>
                    </a:lnTo>
                    <a:lnTo>
                      <a:pt x="1280" y="904"/>
                    </a:lnTo>
                    <a:lnTo>
                      <a:pt x="1282" y="890"/>
                    </a:lnTo>
                    <a:lnTo>
                      <a:pt x="1282" y="8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35" name="Rectangle 34"/>
            <p:cNvSpPr/>
            <p:nvPr/>
          </p:nvSpPr>
          <p:spPr>
            <a:xfrm>
              <a:off x="371745" y="2738735"/>
              <a:ext cx="1234633" cy="307777"/>
            </a:xfrm>
            <a:prstGeom prst="rect">
              <a:avLst/>
            </a:prstGeom>
            <a:solidFill>
              <a:schemeClr val="bg1"/>
            </a:solidFill>
            <a:ln>
              <a:no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400" b="1" i="1" u="none" strike="noStrike" kern="1200" cap="none" spc="0" normalizeH="0" baseline="0" noProof="0" dirty="0" smtClean="0">
                  <a:ln>
                    <a:noFill/>
                  </a:ln>
                  <a:solidFill>
                    <a:srgbClr val="E0301E"/>
                  </a:solidFill>
                  <a:effectLst/>
                  <a:uLnTx/>
                  <a:uFillTx/>
                  <a:latin typeface="Georgia"/>
                  <a:ea typeface="+mn-ea"/>
                  <a:cs typeface="+mn-cs"/>
                </a:rPr>
                <a:t>Knowledge</a:t>
              </a:r>
              <a:endParaRPr kumimoji="0" lang="fr-BE" sz="1400" b="1" i="1" u="none" strike="noStrike" kern="1200" cap="none" spc="0" normalizeH="0" baseline="0" noProof="0" dirty="0" smtClean="0">
                <a:ln>
                  <a:noFill/>
                </a:ln>
                <a:solidFill>
                  <a:srgbClr val="E0301E"/>
                </a:solidFill>
                <a:effectLst/>
                <a:uLnTx/>
                <a:uFillTx/>
                <a:latin typeface="Georgia"/>
                <a:ea typeface="+mn-ea"/>
                <a:cs typeface="+mn-cs"/>
              </a:endParaRPr>
            </a:p>
          </p:txBody>
        </p:sp>
      </p:grpSp>
      <p:grpSp>
        <p:nvGrpSpPr>
          <p:cNvPr id="21" name="Group 20"/>
          <p:cNvGrpSpPr/>
          <p:nvPr/>
        </p:nvGrpSpPr>
        <p:grpSpPr>
          <a:xfrm>
            <a:off x="5165931" y="4361038"/>
            <a:ext cx="1922321" cy="1179929"/>
            <a:chOff x="3256893" y="3320326"/>
            <a:chExt cx="1922321" cy="1179929"/>
          </a:xfrm>
        </p:grpSpPr>
        <p:grpSp>
          <p:nvGrpSpPr>
            <p:cNvPr id="20" name="Group 19"/>
            <p:cNvGrpSpPr/>
            <p:nvPr/>
          </p:nvGrpSpPr>
          <p:grpSpPr>
            <a:xfrm>
              <a:off x="3915494" y="3320326"/>
              <a:ext cx="824926" cy="801577"/>
              <a:chOff x="4756178" y="2896691"/>
              <a:chExt cx="912429" cy="769532"/>
            </a:xfrm>
          </p:grpSpPr>
          <p:sp>
            <p:nvSpPr>
              <p:cNvPr id="17" name="Oval 16"/>
              <p:cNvSpPr/>
              <p:nvPr/>
            </p:nvSpPr>
            <p:spPr bwMode="ltGray">
              <a:xfrm>
                <a:off x="4756178" y="2896691"/>
                <a:ext cx="912429" cy="769532"/>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sp>
            <p:nvSpPr>
              <p:cNvPr id="18" name="Freeform 31"/>
              <p:cNvSpPr>
                <a:spLocks noEditPoints="1"/>
              </p:cNvSpPr>
              <p:nvPr/>
            </p:nvSpPr>
            <p:spPr bwMode="auto">
              <a:xfrm>
                <a:off x="5090832" y="2982356"/>
                <a:ext cx="462615" cy="382617"/>
              </a:xfrm>
              <a:custGeom>
                <a:avLst/>
                <a:gdLst>
                  <a:gd name="T0" fmla="*/ 1476 w 2556"/>
                  <a:gd name="T1" fmla="*/ 552 h 2114"/>
                  <a:gd name="T2" fmla="*/ 1180 w 2556"/>
                  <a:gd name="T3" fmla="*/ 240 h 2114"/>
                  <a:gd name="T4" fmla="*/ 718 w 2556"/>
                  <a:gd name="T5" fmla="*/ 168 h 2114"/>
                  <a:gd name="T6" fmla="*/ 460 w 2556"/>
                  <a:gd name="T7" fmla="*/ 276 h 2114"/>
                  <a:gd name="T8" fmla="*/ 196 w 2556"/>
                  <a:gd name="T9" fmla="*/ 616 h 2114"/>
                  <a:gd name="T10" fmla="*/ 186 w 2556"/>
                  <a:gd name="T11" fmla="*/ 1050 h 2114"/>
                  <a:gd name="T12" fmla="*/ 460 w 2556"/>
                  <a:gd name="T13" fmla="*/ 1424 h 2114"/>
                  <a:gd name="T14" fmla="*/ 718 w 2556"/>
                  <a:gd name="T15" fmla="*/ 1530 h 2114"/>
                  <a:gd name="T16" fmla="*/ 1148 w 2556"/>
                  <a:gd name="T17" fmla="*/ 1476 h 2114"/>
                  <a:gd name="T18" fmla="*/ 1460 w 2556"/>
                  <a:gd name="T19" fmla="*/ 1180 h 2114"/>
                  <a:gd name="T20" fmla="*/ 850 w 2556"/>
                  <a:gd name="T21" fmla="*/ 1392 h 2114"/>
                  <a:gd name="T22" fmla="*/ 614 w 2556"/>
                  <a:gd name="T23" fmla="*/ 1338 h 2114"/>
                  <a:gd name="T24" fmla="*/ 432 w 2556"/>
                  <a:gd name="T25" fmla="*/ 1194 h 2114"/>
                  <a:gd name="T26" fmla="*/ 324 w 2556"/>
                  <a:gd name="T27" fmla="*/ 986 h 2114"/>
                  <a:gd name="T28" fmla="*/ 314 w 2556"/>
                  <a:gd name="T29" fmla="*/ 768 h 2114"/>
                  <a:gd name="T30" fmla="*/ 400 w 2556"/>
                  <a:gd name="T31" fmla="*/ 546 h 2114"/>
                  <a:gd name="T32" fmla="*/ 568 w 2556"/>
                  <a:gd name="T33" fmla="*/ 386 h 2114"/>
                  <a:gd name="T34" fmla="*/ 794 w 2556"/>
                  <a:gd name="T35" fmla="*/ 310 h 2114"/>
                  <a:gd name="T36" fmla="*/ 1010 w 2556"/>
                  <a:gd name="T37" fmla="*/ 332 h 2114"/>
                  <a:gd name="T38" fmla="*/ 1214 w 2556"/>
                  <a:gd name="T39" fmla="*/ 448 h 2114"/>
                  <a:gd name="T40" fmla="*/ 1348 w 2556"/>
                  <a:gd name="T41" fmla="*/ 638 h 2114"/>
                  <a:gd name="T42" fmla="*/ 1392 w 2556"/>
                  <a:gd name="T43" fmla="*/ 850 h 2114"/>
                  <a:gd name="T44" fmla="*/ 1338 w 2556"/>
                  <a:gd name="T45" fmla="*/ 1084 h 2114"/>
                  <a:gd name="T46" fmla="*/ 1194 w 2556"/>
                  <a:gd name="T47" fmla="*/ 1268 h 2114"/>
                  <a:gd name="T48" fmla="*/ 984 w 2556"/>
                  <a:gd name="T49" fmla="*/ 1374 h 2114"/>
                  <a:gd name="T50" fmla="*/ 808 w 2556"/>
                  <a:gd name="T51" fmla="*/ 442 h 2114"/>
                  <a:gd name="T52" fmla="*/ 510 w 2556"/>
                  <a:gd name="T53" fmla="*/ 620 h 2114"/>
                  <a:gd name="T54" fmla="*/ 448 w 2556"/>
                  <a:gd name="T55" fmla="*/ 932 h 2114"/>
                  <a:gd name="T56" fmla="*/ 654 w 2556"/>
                  <a:gd name="T57" fmla="*/ 1210 h 2114"/>
                  <a:gd name="T58" fmla="*/ 972 w 2556"/>
                  <a:gd name="T59" fmla="*/ 1242 h 2114"/>
                  <a:gd name="T60" fmla="*/ 1228 w 2556"/>
                  <a:gd name="T61" fmla="*/ 1010 h 2114"/>
                  <a:gd name="T62" fmla="*/ 1228 w 2556"/>
                  <a:gd name="T63" fmla="*/ 690 h 2114"/>
                  <a:gd name="T64" fmla="*/ 972 w 2556"/>
                  <a:gd name="T65" fmla="*/ 458 h 2114"/>
                  <a:gd name="T66" fmla="*/ 796 w 2556"/>
                  <a:gd name="T67" fmla="*/ 1020 h 2114"/>
                  <a:gd name="T68" fmla="*/ 686 w 2556"/>
                  <a:gd name="T69" fmla="*/ 918 h 2114"/>
                  <a:gd name="T70" fmla="*/ 686 w 2556"/>
                  <a:gd name="T71" fmla="*/ 780 h 2114"/>
                  <a:gd name="T72" fmla="*/ 796 w 2556"/>
                  <a:gd name="T73" fmla="*/ 680 h 2114"/>
                  <a:gd name="T74" fmla="*/ 934 w 2556"/>
                  <a:gd name="T75" fmla="*/ 694 h 2114"/>
                  <a:gd name="T76" fmla="*/ 1024 w 2556"/>
                  <a:gd name="T77" fmla="*/ 814 h 2114"/>
                  <a:gd name="T78" fmla="*/ 996 w 2556"/>
                  <a:gd name="T79" fmla="*/ 948 h 2114"/>
                  <a:gd name="T80" fmla="*/ 868 w 2556"/>
                  <a:gd name="T81" fmla="*/ 1026 h 2114"/>
                  <a:gd name="T82" fmla="*/ 2368 w 2556"/>
                  <a:gd name="T83" fmla="*/ 1376 h 2114"/>
                  <a:gd name="T84" fmla="*/ 2060 w 2556"/>
                  <a:gd name="T85" fmla="*/ 1196 h 2114"/>
                  <a:gd name="T86" fmla="*/ 1874 w 2556"/>
                  <a:gd name="T87" fmla="*/ 1230 h 2114"/>
                  <a:gd name="T88" fmla="*/ 1652 w 2556"/>
                  <a:gd name="T89" fmla="*/ 1482 h 2114"/>
                  <a:gd name="T90" fmla="*/ 1700 w 2556"/>
                  <a:gd name="T91" fmla="*/ 1816 h 2114"/>
                  <a:gd name="T92" fmla="*/ 2008 w 2556"/>
                  <a:gd name="T93" fmla="*/ 1996 h 2114"/>
                  <a:gd name="T94" fmla="*/ 2194 w 2556"/>
                  <a:gd name="T95" fmla="*/ 1962 h 2114"/>
                  <a:gd name="T96" fmla="*/ 2418 w 2556"/>
                  <a:gd name="T97" fmla="*/ 1710 h 2114"/>
                  <a:gd name="T98" fmla="*/ 2056 w 2556"/>
                  <a:gd name="T99" fmla="*/ 1752 h 2114"/>
                  <a:gd name="T100" fmla="*/ 1928 w 2556"/>
                  <a:gd name="T101" fmla="*/ 1712 h 2114"/>
                  <a:gd name="T102" fmla="*/ 1878 w 2556"/>
                  <a:gd name="T103" fmla="*/ 1602 h 2114"/>
                  <a:gd name="T104" fmla="*/ 1928 w 2556"/>
                  <a:gd name="T105" fmla="*/ 1480 h 2114"/>
                  <a:gd name="T106" fmla="*/ 2044 w 2556"/>
                  <a:gd name="T107" fmla="*/ 1440 h 2114"/>
                  <a:gd name="T108" fmla="*/ 2160 w 2556"/>
                  <a:gd name="T109" fmla="*/ 1502 h 2114"/>
                  <a:gd name="T110" fmla="*/ 2190 w 2556"/>
                  <a:gd name="T111" fmla="*/ 1620 h 2114"/>
                  <a:gd name="T112" fmla="*/ 2114 w 2556"/>
                  <a:gd name="T113" fmla="*/ 17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56" h="2114">
                    <a:moveTo>
                      <a:pt x="1700" y="980"/>
                    </a:moveTo>
                    <a:lnTo>
                      <a:pt x="1700" y="718"/>
                    </a:lnTo>
                    <a:lnTo>
                      <a:pt x="1530" y="718"/>
                    </a:lnTo>
                    <a:lnTo>
                      <a:pt x="1530" y="718"/>
                    </a:lnTo>
                    <a:lnTo>
                      <a:pt x="1522" y="684"/>
                    </a:lnTo>
                    <a:lnTo>
                      <a:pt x="1514" y="650"/>
                    </a:lnTo>
                    <a:lnTo>
                      <a:pt x="1502" y="616"/>
                    </a:lnTo>
                    <a:lnTo>
                      <a:pt x="1490" y="582"/>
                    </a:lnTo>
                    <a:lnTo>
                      <a:pt x="1476" y="552"/>
                    </a:lnTo>
                    <a:lnTo>
                      <a:pt x="1460" y="520"/>
                    </a:lnTo>
                    <a:lnTo>
                      <a:pt x="1442" y="490"/>
                    </a:lnTo>
                    <a:lnTo>
                      <a:pt x="1424" y="460"/>
                    </a:lnTo>
                    <a:lnTo>
                      <a:pt x="1544" y="342"/>
                    </a:lnTo>
                    <a:lnTo>
                      <a:pt x="1358" y="156"/>
                    </a:lnTo>
                    <a:lnTo>
                      <a:pt x="1238" y="276"/>
                    </a:lnTo>
                    <a:lnTo>
                      <a:pt x="1238" y="276"/>
                    </a:lnTo>
                    <a:lnTo>
                      <a:pt x="1210" y="256"/>
                    </a:lnTo>
                    <a:lnTo>
                      <a:pt x="1180" y="240"/>
                    </a:lnTo>
                    <a:lnTo>
                      <a:pt x="1148" y="224"/>
                    </a:lnTo>
                    <a:lnTo>
                      <a:pt x="1116" y="210"/>
                    </a:lnTo>
                    <a:lnTo>
                      <a:pt x="1084" y="196"/>
                    </a:lnTo>
                    <a:lnTo>
                      <a:pt x="1050" y="186"/>
                    </a:lnTo>
                    <a:lnTo>
                      <a:pt x="1016" y="176"/>
                    </a:lnTo>
                    <a:lnTo>
                      <a:pt x="980" y="168"/>
                    </a:lnTo>
                    <a:lnTo>
                      <a:pt x="980" y="0"/>
                    </a:lnTo>
                    <a:lnTo>
                      <a:pt x="718" y="0"/>
                    </a:lnTo>
                    <a:lnTo>
                      <a:pt x="718" y="168"/>
                    </a:lnTo>
                    <a:lnTo>
                      <a:pt x="718" y="168"/>
                    </a:lnTo>
                    <a:lnTo>
                      <a:pt x="684" y="176"/>
                    </a:lnTo>
                    <a:lnTo>
                      <a:pt x="648" y="186"/>
                    </a:lnTo>
                    <a:lnTo>
                      <a:pt x="616" y="196"/>
                    </a:lnTo>
                    <a:lnTo>
                      <a:pt x="582" y="210"/>
                    </a:lnTo>
                    <a:lnTo>
                      <a:pt x="550" y="224"/>
                    </a:lnTo>
                    <a:lnTo>
                      <a:pt x="520" y="240"/>
                    </a:lnTo>
                    <a:lnTo>
                      <a:pt x="490" y="256"/>
                    </a:lnTo>
                    <a:lnTo>
                      <a:pt x="460" y="276"/>
                    </a:lnTo>
                    <a:lnTo>
                      <a:pt x="342" y="156"/>
                    </a:lnTo>
                    <a:lnTo>
                      <a:pt x="156" y="342"/>
                    </a:lnTo>
                    <a:lnTo>
                      <a:pt x="274" y="460"/>
                    </a:lnTo>
                    <a:lnTo>
                      <a:pt x="274" y="460"/>
                    </a:lnTo>
                    <a:lnTo>
                      <a:pt x="256" y="490"/>
                    </a:lnTo>
                    <a:lnTo>
                      <a:pt x="238" y="520"/>
                    </a:lnTo>
                    <a:lnTo>
                      <a:pt x="224" y="552"/>
                    </a:lnTo>
                    <a:lnTo>
                      <a:pt x="210" y="582"/>
                    </a:lnTo>
                    <a:lnTo>
                      <a:pt x="196" y="616"/>
                    </a:lnTo>
                    <a:lnTo>
                      <a:pt x="186" y="650"/>
                    </a:lnTo>
                    <a:lnTo>
                      <a:pt x="176" y="684"/>
                    </a:lnTo>
                    <a:lnTo>
                      <a:pt x="168" y="718"/>
                    </a:lnTo>
                    <a:lnTo>
                      <a:pt x="0" y="718"/>
                    </a:lnTo>
                    <a:lnTo>
                      <a:pt x="0" y="980"/>
                    </a:lnTo>
                    <a:lnTo>
                      <a:pt x="168" y="980"/>
                    </a:lnTo>
                    <a:lnTo>
                      <a:pt x="168" y="980"/>
                    </a:lnTo>
                    <a:lnTo>
                      <a:pt x="176" y="1016"/>
                    </a:lnTo>
                    <a:lnTo>
                      <a:pt x="186" y="1050"/>
                    </a:lnTo>
                    <a:lnTo>
                      <a:pt x="196" y="1084"/>
                    </a:lnTo>
                    <a:lnTo>
                      <a:pt x="210" y="1116"/>
                    </a:lnTo>
                    <a:lnTo>
                      <a:pt x="224" y="1148"/>
                    </a:lnTo>
                    <a:lnTo>
                      <a:pt x="240" y="1180"/>
                    </a:lnTo>
                    <a:lnTo>
                      <a:pt x="256" y="1210"/>
                    </a:lnTo>
                    <a:lnTo>
                      <a:pt x="274" y="1238"/>
                    </a:lnTo>
                    <a:lnTo>
                      <a:pt x="156" y="1358"/>
                    </a:lnTo>
                    <a:lnTo>
                      <a:pt x="342" y="1544"/>
                    </a:lnTo>
                    <a:lnTo>
                      <a:pt x="460" y="1424"/>
                    </a:lnTo>
                    <a:lnTo>
                      <a:pt x="460" y="1424"/>
                    </a:lnTo>
                    <a:lnTo>
                      <a:pt x="490" y="1442"/>
                    </a:lnTo>
                    <a:lnTo>
                      <a:pt x="520" y="1460"/>
                    </a:lnTo>
                    <a:lnTo>
                      <a:pt x="550" y="1476"/>
                    </a:lnTo>
                    <a:lnTo>
                      <a:pt x="582" y="1490"/>
                    </a:lnTo>
                    <a:lnTo>
                      <a:pt x="616" y="1502"/>
                    </a:lnTo>
                    <a:lnTo>
                      <a:pt x="648" y="1514"/>
                    </a:lnTo>
                    <a:lnTo>
                      <a:pt x="684" y="1524"/>
                    </a:lnTo>
                    <a:lnTo>
                      <a:pt x="718" y="1530"/>
                    </a:lnTo>
                    <a:lnTo>
                      <a:pt x="718" y="1700"/>
                    </a:lnTo>
                    <a:lnTo>
                      <a:pt x="980" y="1700"/>
                    </a:lnTo>
                    <a:lnTo>
                      <a:pt x="980" y="1530"/>
                    </a:lnTo>
                    <a:lnTo>
                      <a:pt x="980" y="1530"/>
                    </a:lnTo>
                    <a:lnTo>
                      <a:pt x="1016" y="1524"/>
                    </a:lnTo>
                    <a:lnTo>
                      <a:pt x="1050" y="1514"/>
                    </a:lnTo>
                    <a:lnTo>
                      <a:pt x="1084" y="1502"/>
                    </a:lnTo>
                    <a:lnTo>
                      <a:pt x="1116" y="1490"/>
                    </a:lnTo>
                    <a:lnTo>
                      <a:pt x="1148" y="1476"/>
                    </a:lnTo>
                    <a:lnTo>
                      <a:pt x="1178" y="1460"/>
                    </a:lnTo>
                    <a:lnTo>
                      <a:pt x="1210" y="1442"/>
                    </a:lnTo>
                    <a:lnTo>
                      <a:pt x="1238" y="1424"/>
                    </a:lnTo>
                    <a:lnTo>
                      <a:pt x="1358" y="1544"/>
                    </a:lnTo>
                    <a:lnTo>
                      <a:pt x="1544" y="1358"/>
                    </a:lnTo>
                    <a:lnTo>
                      <a:pt x="1424" y="1238"/>
                    </a:lnTo>
                    <a:lnTo>
                      <a:pt x="1424" y="1238"/>
                    </a:lnTo>
                    <a:lnTo>
                      <a:pt x="1442" y="1210"/>
                    </a:lnTo>
                    <a:lnTo>
                      <a:pt x="1460" y="1180"/>
                    </a:lnTo>
                    <a:lnTo>
                      <a:pt x="1476" y="1148"/>
                    </a:lnTo>
                    <a:lnTo>
                      <a:pt x="1490" y="1116"/>
                    </a:lnTo>
                    <a:lnTo>
                      <a:pt x="1502" y="1084"/>
                    </a:lnTo>
                    <a:lnTo>
                      <a:pt x="1514" y="1050"/>
                    </a:lnTo>
                    <a:lnTo>
                      <a:pt x="1522" y="1016"/>
                    </a:lnTo>
                    <a:lnTo>
                      <a:pt x="1530" y="980"/>
                    </a:lnTo>
                    <a:lnTo>
                      <a:pt x="1700" y="980"/>
                    </a:lnTo>
                    <a:close/>
                    <a:moveTo>
                      <a:pt x="850" y="1392"/>
                    </a:moveTo>
                    <a:lnTo>
                      <a:pt x="850" y="1392"/>
                    </a:lnTo>
                    <a:lnTo>
                      <a:pt x="822" y="1392"/>
                    </a:lnTo>
                    <a:lnTo>
                      <a:pt x="794" y="1390"/>
                    </a:lnTo>
                    <a:lnTo>
                      <a:pt x="766" y="1386"/>
                    </a:lnTo>
                    <a:lnTo>
                      <a:pt x="740" y="1380"/>
                    </a:lnTo>
                    <a:lnTo>
                      <a:pt x="714" y="1374"/>
                    </a:lnTo>
                    <a:lnTo>
                      <a:pt x="688" y="1368"/>
                    </a:lnTo>
                    <a:lnTo>
                      <a:pt x="664" y="1360"/>
                    </a:lnTo>
                    <a:lnTo>
                      <a:pt x="638" y="1350"/>
                    </a:lnTo>
                    <a:lnTo>
                      <a:pt x="614" y="1338"/>
                    </a:lnTo>
                    <a:lnTo>
                      <a:pt x="592" y="1326"/>
                    </a:lnTo>
                    <a:lnTo>
                      <a:pt x="568" y="1314"/>
                    </a:lnTo>
                    <a:lnTo>
                      <a:pt x="546" y="1300"/>
                    </a:lnTo>
                    <a:lnTo>
                      <a:pt x="526" y="1284"/>
                    </a:lnTo>
                    <a:lnTo>
                      <a:pt x="504" y="1268"/>
                    </a:lnTo>
                    <a:lnTo>
                      <a:pt x="486" y="1250"/>
                    </a:lnTo>
                    <a:lnTo>
                      <a:pt x="466" y="1232"/>
                    </a:lnTo>
                    <a:lnTo>
                      <a:pt x="448" y="1214"/>
                    </a:lnTo>
                    <a:lnTo>
                      <a:pt x="432" y="1194"/>
                    </a:lnTo>
                    <a:lnTo>
                      <a:pt x="416" y="1174"/>
                    </a:lnTo>
                    <a:lnTo>
                      <a:pt x="400" y="1152"/>
                    </a:lnTo>
                    <a:lnTo>
                      <a:pt x="386" y="1130"/>
                    </a:lnTo>
                    <a:lnTo>
                      <a:pt x="372" y="1108"/>
                    </a:lnTo>
                    <a:lnTo>
                      <a:pt x="360" y="1084"/>
                    </a:lnTo>
                    <a:lnTo>
                      <a:pt x="350" y="1060"/>
                    </a:lnTo>
                    <a:lnTo>
                      <a:pt x="340" y="1036"/>
                    </a:lnTo>
                    <a:lnTo>
                      <a:pt x="332" y="1010"/>
                    </a:lnTo>
                    <a:lnTo>
                      <a:pt x="324" y="986"/>
                    </a:lnTo>
                    <a:lnTo>
                      <a:pt x="318" y="958"/>
                    </a:lnTo>
                    <a:lnTo>
                      <a:pt x="314" y="932"/>
                    </a:lnTo>
                    <a:lnTo>
                      <a:pt x="310" y="906"/>
                    </a:lnTo>
                    <a:lnTo>
                      <a:pt x="308" y="878"/>
                    </a:lnTo>
                    <a:lnTo>
                      <a:pt x="308" y="850"/>
                    </a:lnTo>
                    <a:lnTo>
                      <a:pt x="308" y="850"/>
                    </a:lnTo>
                    <a:lnTo>
                      <a:pt x="308" y="822"/>
                    </a:lnTo>
                    <a:lnTo>
                      <a:pt x="310" y="794"/>
                    </a:lnTo>
                    <a:lnTo>
                      <a:pt x="314" y="768"/>
                    </a:lnTo>
                    <a:lnTo>
                      <a:pt x="318" y="740"/>
                    </a:lnTo>
                    <a:lnTo>
                      <a:pt x="324" y="714"/>
                    </a:lnTo>
                    <a:lnTo>
                      <a:pt x="332" y="688"/>
                    </a:lnTo>
                    <a:lnTo>
                      <a:pt x="340" y="664"/>
                    </a:lnTo>
                    <a:lnTo>
                      <a:pt x="350" y="638"/>
                    </a:lnTo>
                    <a:lnTo>
                      <a:pt x="360" y="614"/>
                    </a:lnTo>
                    <a:lnTo>
                      <a:pt x="372" y="592"/>
                    </a:lnTo>
                    <a:lnTo>
                      <a:pt x="386" y="568"/>
                    </a:lnTo>
                    <a:lnTo>
                      <a:pt x="400" y="546"/>
                    </a:lnTo>
                    <a:lnTo>
                      <a:pt x="416" y="526"/>
                    </a:lnTo>
                    <a:lnTo>
                      <a:pt x="432" y="504"/>
                    </a:lnTo>
                    <a:lnTo>
                      <a:pt x="448" y="486"/>
                    </a:lnTo>
                    <a:lnTo>
                      <a:pt x="466" y="466"/>
                    </a:lnTo>
                    <a:lnTo>
                      <a:pt x="486" y="448"/>
                    </a:lnTo>
                    <a:lnTo>
                      <a:pt x="504" y="432"/>
                    </a:lnTo>
                    <a:lnTo>
                      <a:pt x="526" y="416"/>
                    </a:lnTo>
                    <a:lnTo>
                      <a:pt x="546" y="400"/>
                    </a:lnTo>
                    <a:lnTo>
                      <a:pt x="568" y="386"/>
                    </a:lnTo>
                    <a:lnTo>
                      <a:pt x="592" y="372"/>
                    </a:lnTo>
                    <a:lnTo>
                      <a:pt x="614" y="360"/>
                    </a:lnTo>
                    <a:lnTo>
                      <a:pt x="638" y="350"/>
                    </a:lnTo>
                    <a:lnTo>
                      <a:pt x="664" y="340"/>
                    </a:lnTo>
                    <a:lnTo>
                      <a:pt x="688" y="332"/>
                    </a:lnTo>
                    <a:lnTo>
                      <a:pt x="714" y="324"/>
                    </a:lnTo>
                    <a:lnTo>
                      <a:pt x="740" y="318"/>
                    </a:lnTo>
                    <a:lnTo>
                      <a:pt x="766" y="314"/>
                    </a:lnTo>
                    <a:lnTo>
                      <a:pt x="794" y="310"/>
                    </a:lnTo>
                    <a:lnTo>
                      <a:pt x="822" y="308"/>
                    </a:lnTo>
                    <a:lnTo>
                      <a:pt x="850" y="308"/>
                    </a:lnTo>
                    <a:lnTo>
                      <a:pt x="850" y="308"/>
                    </a:lnTo>
                    <a:lnTo>
                      <a:pt x="878" y="308"/>
                    </a:lnTo>
                    <a:lnTo>
                      <a:pt x="904" y="310"/>
                    </a:lnTo>
                    <a:lnTo>
                      <a:pt x="932" y="314"/>
                    </a:lnTo>
                    <a:lnTo>
                      <a:pt x="958" y="318"/>
                    </a:lnTo>
                    <a:lnTo>
                      <a:pt x="984" y="324"/>
                    </a:lnTo>
                    <a:lnTo>
                      <a:pt x="1010" y="332"/>
                    </a:lnTo>
                    <a:lnTo>
                      <a:pt x="1036" y="340"/>
                    </a:lnTo>
                    <a:lnTo>
                      <a:pt x="1060" y="350"/>
                    </a:lnTo>
                    <a:lnTo>
                      <a:pt x="1084" y="360"/>
                    </a:lnTo>
                    <a:lnTo>
                      <a:pt x="1108" y="372"/>
                    </a:lnTo>
                    <a:lnTo>
                      <a:pt x="1130" y="386"/>
                    </a:lnTo>
                    <a:lnTo>
                      <a:pt x="1152" y="400"/>
                    </a:lnTo>
                    <a:lnTo>
                      <a:pt x="1174" y="416"/>
                    </a:lnTo>
                    <a:lnTo>
                      <a:pt x="1194" y="432"/>
                    </a:lnTo>
                    <a:lnTo>
                      <a:pt x="1214" y="448"/>
                    </a:lnTo>
                    <a:lnTo>
                      <a:pt x="1232" y="466"/>
                    </a:lnTo>
                    <a:lnTo>
                      <a:pt x="1250" y="486"/>
                    </a:lnTo>
                    <a:lnTo>
                      <a:pt x="1268" y="504"/>
                    </a:lnTo>
                    <a:lnTo>
                      <a:pt x="1284" y="526"/>
                    </a:lnTo>
                    <a:lnTo>
                      <a:pt x="1298" y="546"/>
                    </a:lnTo>
                    <a:lnTo>
                      <a:pt x="1314" y="568"/>
                    </a:lnTo>
                    <a:lnTo>
                      <a:pt x="1326" y="592"/>
                    </a:lnTo>
                    <a:lnTo>
                      <a:pt x="1338" y="614"/>
                    </a:lnTo>
                    <a:lnTo>
                      <a:pt x="1348" y="638"/>
                    </a:lnTo>
                    <a:lnTo>
                      <a:pt x="1358" y="664"/>
                    </a:lnTo>
                    <a:lnTo>
                      <a:pt x="1368" y="688"/>
                    </a:lnTo>
                    <a:lnTo>
                      <a:pt x="1374" y="714"/>
                    </a:lnTo>
                    <a:lnTo>
                      <a:pt x="1380" y="740"/>
                    </a:lnTo>
                    <a:lnTo>
                      <a:pt x="1386" y="768"/>
                    </a:lnTo>
                    <a:lnTo>
                      <a:pt x="1388" y="794"/>
                    </a:lnTo>
                    <a:lnTo>
                      <a:pt x="1390" y="822"/>
                    </a:lnTo>
                    <a:lnTo>
                      <a:pt x="1392" y="850"/>
                    </a:lnTo>
                    <a:lnTo>
                      <a:pt x="1392" y="850"/>
                    </a:lnTo>
                    <a:lnTo>
                      <a:pt x="1390" y="878"/>
                    </a:lnTo>
                    <a:lnTo>
                      <a:pt x="1388" y="906"/>
                    </a:lnTo>
                    <a:lnTo>
                      <a:pt x="1386" y="932"/>
                    </a:lnTo>
                    <a:lnTo>
                      <a:pt x="1380" y="958"/>
                    </a:lnTo>
                    <a:lnTo>
                      <a:pt x="1374" y="986"/>
                    </a:lnTo>
                    <a:lnTo>
                      <a:pt x="1368" y="1010"/>
                    </a:lnTo>
                    <a:lnTo>
                      <a:pt x="1358" y="1036"/>
                    </a:lnTo>
                    <a:lnTo>
                      <a:pt x="1348" y="1060"/>
                    </a:lnTo>
                    <a:lnTo>
                      <a:pt x="1338" y="1084"/>
                    </a:lnTo>
                    <a:lnTo>
                      <a:pt x="1326" y="1108"/>
                    </a:lnTo>
                    <a:lnTo>
                      <a:pt x="1314" y="1130"/>
                    </a:lnTo>
                    <a:lnTo>
                      <a:pt x="1298" y="1152"/>
                    </a:lnTo>
                    <a:lnTo>
                      <a:pt x="1284" y="1174"/>
                    </a:lnTo>
                    <a:lnTo>
                      <a:pt x="1268" y="1194"/>
                    </a:lnTo>
                    <a:lnTo>
                      <a:pt x="1250" y="1214"/>
                    </a:lnTo>
                    <a:lnTo>
                      <a:pt x="1232" y="1232"/>
                    </a:lnTo>
                    <a:lnTo>
                      <a:pt x="1214" y="1250"/>
                    </a:lnTo>
                    <a:lnTo>
                      <a:pt x="1194" y="1268"/>
                    </a:lnTo>
                    <a:lnTo>
                      <a:pt x="1174" y="1284"/>
                    </a:lnTo>
                    <a:lnTo>
                      <a:pt x="1152" y="1300"/>
                    </a:lnTo>
                    <a:lnTo>
                      <a:pt x="1130" y="1314"/>
                    </a:lnTo>
                    <a:lnTo>
                      <a:pt x="1108" y="1326"/>
                    </a:lnTo>
                    <a:lnTo>
                      <a:pt x="1084" y="1338"/>
                    </a:lnTo>
                    <a:lnTo>
                      <a:pt x="1060" y="1350"/>
                    </a:lnTo>
                    <a:lnTo>
                      <a:pt x="1036" y="1360"/>
                    </a:lnTo>
                    <a:lnTo>
                      <a:pt x="1010" y="1368"/>
                    </a:lnTo>
                    <a:lnTo>
                      <a:pt x="984" y="1374"/>
                    </a:lnTo>
                    <a:lnTo>
                      <a:pt x="958" y="1380"/>
                    </a:lnTo>
                    <a:lnTo>
                      <a:pt x="932" y="1386"/>
                    </a:lnTo>
                    <a:lnTo>
                      <a:pt x="904" y="1390"/>
                    </a:lnTo>
                    <a:lnTo>
                      <a:pt x="878" y="1392"/>
                    </a:lnTo>
                    <a:lnTo>
                      <a:pt x="850" y="1392"/>
                    </a:lnTo>
                    <a:lnTo>
                      <a:pt x="850" y="1392"/>
                    </a:lnTo>
                    <a:close/>
                    <a:moveTo>
                      <a:pt x="850" y="440"/>
                    </a:moveTo>
                    <a:lnTo>
                      <a:pt x="850" y="440"/>
                    </a:lnTo>
                    <a:lnTo>
                      <a:pt x="808" y="442"/>
                    </a:lnTo>
                    <a:lnTo>
                      <a:pt x="766" y="448"/>
                    </a:lnTo>
                    <a:lnTo>
                      <a:pt x="728" y="458"/>
                    </a:lnTo>
                    <a:lnTo>
                      <a:pt x="690" y="472"/>
                    </a:lnTo>
                    <a:lnTo>
                      <a:pt x="654" y="488"/>
                    </a:lnTo>
                    <a:lnTo>
                      <a:pt x="620" y="510"/>
                    </a:lnTo>
                    <a:lnTo>
                      <a:pt x="588" y="534"/>
                    </a:lnTo>
                    <a:lnTo>
                      <a:pt x="560" y="560"/>
                    </a:lnTo>
                    <a:lnTo>
                      <a:pt x="532" y="588"/>
                    </a:lnTo>
                    <a:lnTo>
                      <a:pt x="510" y="620"/>
                    </a:lnTo>
                    <a:lnTo>
                      <a:pt x="488" y="654"/>
                    </a:lnTo>
                    <a:lnTo>
                      <a:pt x="472" y="690"/>
                    </a:lnTo>
                    <a:lnTo>
                      <a:pt x="458" y="728"/>
                    </a:lnTo>
                    <a:lnTo>
                      <a:pt x="448" y="768"/>
                    </a:lnTo>
                    <a:lnTo>
                      <a:pt x="442" y="808"/>
                    </a:lnTo>
                    <a:lnTo>
                      <a:pt x="440" y="850"/>
                    </a:lnTo>
                    <a:lnTo>
                      <a:pt x="440" y="850"/>
                    </a:lnTo>
                    <a:lnTo>
                      <a:pt x="442" y="892"/>
                    </a:lnTo>
                    <a:lnTo>
                      <a:pt x="448" y="932"/>
                    </a:lnTo>
                    <a:lnTo>
                      <a:pt x="458" y="972"/>
                    </a:lnTo>
                    <a:lnTo>
                      <a:pt x="472" y="1010"/>
                    </a:lnTo>
                    <a:lnTo>
                      <a:pt x="488" y="1046"/>
                    </a:lnTo>
                    <a:lnTo>
                      <a:pt x="510" y="1080"/>
                    </a:lnTo>
                    <a:lnTo>
                      <a:pt x="532" y="1110"/>
                    </a:lnTo>
                    <a:lnTo>
                      <a:pt x="560" y="1140"/>
                    </a:lnTo>
                    <a:lnTo>
                      <a:pt x="588" y="1166"/>
                    </a:lnTo>
                    <a:lnTo>
                      <a:pt x="620" y="1190"/>
                    </a:lnTo>
                    <a:lnTo>
                      <a:pt x="654" y="1210"/>
                    </a:lnTo>
                    <a:lnTo>
                      <a:pt x="690" y="1228"/>
                    </a:lnTo>
                    <a:lnTo>
                      <a:pt x="728" y="1242"/>
                    </a:lnTo>
                    <a:lnTo>
                      <a:pt x="766" y="1252"/>
                    </a:lnTo>
                    <a:lnTo>
                      <a:pt x="808" y="1258"/>
                    </a:lnTo>
                    <a:lnTo>
                      <a:pt x="850" y="1260"/>
                    </a:lnTo>
                    <a:lnTo>
                      <a:pt x="850" y="1260"/>
                    </a:lnTo>
                    <a:lnTo>
                      <a:pt x="892" y="1258"/>
                    </a:lnTo>
                    <a:lnTo>
                      <a:pt x="932" y="1252"/>
                    </a:lnTo>
                    <a:lnTo>
                      <a:pt x="972" y="1242"/>
                    </a:lnTo>
                    <a:lnTo>
                      <a:pt x="1010" y="1228"/>
                    </a:lnTo>
                    <a:lnTo>
                      <a:pt x="1044" y="1210"/>
                    </a:lnTo>
                    <a:lnTo>
                      <a:pt x="1078" y="1190"/>
                    </a:lnTo>
                    <a:lnTo>
                      <a:pt x="1110" y="1166"/>
                    </a:lnTo>
                    <a:lnTo>
                      <a:pt x="1140" y="1140"/>
                    </a:lnTo>
                    <a:lnTo>
                      <a:pt x="1166" y="1110"/>
                    </a:lnTo>
                    <a:lnTo>
                      <a:pt x="1190" y="1080"/>
                    </a:lnTo>
                    <a:lnTo>
                      <a:pt x="1210" y="1046"/>
                    </a:lnTo>
                    <a:lnTo>
                      <a:pt x="1228" y="1010"/>
                    </a:lnTo>
                    <a:lnTo>
                      <a:pt x="1242" y="972"/>
                    </a:lnTo>
                    <a:lnTo>
                      <a:pt x="1252" y="932"/>
                    </a:lnTo>
                    <a:lnTo>
                      <a:pt x="1258" y="892"/>
                    </a:lnTo>
                    <a:lnTo>
                      <a:pt x="1260" y="850"/>
                    </a:lnTo>
                    <a:lnTo>
                      <a:pt x="1260" y="850"/>
                    </a:lnTo>
                    <a:lnTo>
                      <a:pt x="1258" y="808"/>
                    </a:lnTo>
                    <a:lnTo>
                      <a:pt x="1252" y="768"/>
                    </a:lnTo>
                    <a:lnTo>
                      <a:pt x="1242" y="728"/>
                    </a:lnTo>
                    <a:lnTo>
                      <a:pt x="1228" y="690"/>
                    </a:lnTo>
                    <a:lnTo>
                      <a:pt x="1210" y="654"/>
                    </a:lnTo>
                    <a:lnTo>
                      <a:pt x="1190" y="620"/>
                    </a:lnTo>
                    <a:lnTo>
                      <a:pt x="1166" y="588"/>
                    </a:lnTo>
                    <a:lnTo>
                      <a:pt x="1140" y="560"/>
                    </a:lnTo>
                    <a:lnTo>
                      <a:pt x="1110" y="534"/>
                    </a:lnTo>
                    <a:lnTo>
                      <a:pt x="1078" y="510"/>
                    </a:lnTo>
                    <a:lnTo>
                      <a:pt x="1044" y="488"/>
                    </a:lnTo>
                    <a:lnTo>
                      <a:pt x="1010" y="472"/>
                    </a:lnTo>
                    <a:lnTo>
                      <a:pt x="972" y="458"/>
                    </a:lnTo>
                    <a:lnTo>
                      <a:pt x="932" y="448"/>
                    </a:lnTo>
                    <a:lnTo>
                      <a:pt x="892" y="442"/>
                    </a:lnTo>
                    <a:lnTo>
                      <a:pt x="850" y="440"/>
                    </a:lnTo>
                    <a:lnTo>
                      <a:pt x="850" y="440"/>
                    </a:lnTo>
                    <a:close/>
                    <a:moveTo>
                      <a:pt x="850" y="1028"/>
                    </a:moveTo>
                    <a:lnTo>
                      <a:pt x="850" y="1028"/>
                    </a:lnTo>
                    <a:lnTo>
                      <a:pt x="832" y="1026"/>
                    </a:lnTo>
                    <a:lnTo>
                      <a:pt x="814" y="1024"/>
                    </a:lnTo>
                    <a:lnTo>
                      <a:pt x="796" y="1020"/>
                    </a:lnTo>
                    <a:lnTo>
                      <a:pt x="780" y="1014"/>
                    </a:lnTo>
                    <a:lnTo>
                      <a:pt x="764" y="1006"/>
                    </a:lnTo>
                    <a:lnTo>
                      <a:pt x="750" y="996"/>
                    </a:lnTo>
                    <a:lnTo>
                      <a:pt x="736" y="986"/>
                    </a:lnTo>
                    <a:lnTo>
                      <a:pt x="724" y="976"/>
                    </a:lnTo>
                    <a:lnTo>
                      <a:pt x="712" y="962"/>
                    </a:lnTo>
                    <a:lnTo>
                      <a:pt x="702" y="948"/>
                    </a:lnTo>
                    <a:lnTo>
                      <a:pt x="694" y="934"/>
                    </a:lnTo>
                    <a:lnTo>
                      <a:pt x="686" y="918"/>
                    </a:lnTo>
                    <a:lnTo>
                      <a:pt x="680" y="902"/>
                    </a:lnTo>
                    <a:lnTo>
                      <a:pt x="676" y="886"/>
                    </a:lnTo>
                    <a:lnTo>
                      <a:pt x="672" y="868"/>
                    </a:lnTo>
                    <a:lnTo>
                      <a:pt x="672" y="850"/>
                    </a:lnTo>
                    <a:lnTo>
                      <a:pt x="672" y="850"/>
                    </a:lnTo>
                    <a:lnTo>
                      <a:pt x="672" y="832"/>
                    </a:lnTo>
                    <a:lnTo>
                      <a:pt x="676" y="814"/>
                    </a:lnTo>
                    <a:lnTo>
                      <a:pt x="680" y="796"/>
                    </a:lnTo>
                    <a:lnTo>
                      <a:pt x="686" y="780"/>
                    </a:lnTo>
                    <a:lnTo>
                      <a:pt x="694" y="766"/>
                    </a:lnTo>
                    <a:lnTo>
                      <a:pt x="702" y="750"/>
                    </a:lnTo>
                    <a:lnTo>
                      <a:pt x="712" y="736"/>
                    </a:lnTo>
                    <a:lnTo>
                      <a:pt x="724" y="724"/>
                    </a:lnTo>
                    <a:lnTo>
                      <a:pt x="736" y="712"/>
                    </a:lnTo>
                    <a:lnTo>
                      <a:pt x="750" y="702"/>
                    </a:lnTo>
                    <a:lnTo>
                      <a:pt x="764" y="694"/>
                    </a:lnTo>
                    <a:lnTo>
                      <a:pt x="780" y="686"/>
                    </a:lnTo>
                    <a:lnTo>
                      <a:pt x="796" y="680"/>
                    </a:lnTo>
                    <a:lnTo>
                      <a:pt x="814" y="676"/>
                    </a:lnTo>
                    <a:lnTo>
                      <a:pt x="832" y="674"/>
                    </a:lnTo>
                    <a:lnTo>
                      <a:pt x="850" y="672"/>
                    </a:lnTo>
                    <a:lnTo>
                      <a:pt x="850" y="672"/>
                    </a:lnTo>
                    <a:lnTo>
                      <a:pt x="868" y="674"/>
                    </a:lnTo>
                    <a:lnTo>
                      <a:pt x="886" y="676"/>
                    </a:lnTo>
                    <a:lnTo>
                      <a:pt x="902" y="680"/>
                    </a:lnTo>
                    <a:lnTo>
                      <a:pt x="918" y="686"/>
                    </a:lnTo>
                    <a:lnTo>
                      <a:pt x="934" y="694"/>
                    </a:lnTo>
                    <a:lnTo>
                      <a:pt x="948" y="702"/>
                    </a:lnTo>
                    <a:lnTo>
                      <a:pt x="962" y="712"/>
                    </a:lnTo>
                    <a:lnTo>
                      <a:pt x="974" y="724"/>
                    </a:lnTo>
                    <a:lnTo>
                      <a:pt x="986" y="736"/>
                    </a:lnTo>
                    <a:lnTo>
                      <a:pt x="996" y="750"/>
                    </a:lnTo>
                    <a:lnTo>
                      <a:pt x="1006" y="766"/>
                    </a:lnTo>
                    <a:lnTo>
                      <a:pt x="1012" y="780"/>
                    </a:lnTo>
                    <a:lnTo>
                      <a:pt x="1018" y="796"/>
                    </a:lnTo>
                    <a:lnTo>
                      <a:pt x="1024" y="814"/>
                    </a:lnTo>
                    <a:lnTo>
                      <a:pt x="1026" y="832"/>
                    </a:lnTo>
                    <a:lnTo>
                      <a:pt x="1026" y="850"/>
                    </a:lnTo>
                    <a:lnTo>
                      <a:pt x="1026" y="850"/>
                    </a:lnTo>
                    <a:lnTo>
                      <a:pt x="1026" y="868"/>
                    </a:lnTo>
                    <a:lnTo>
                      <a:pt x="1024" y="886"/>
                    </a:lnTo>
                    <a:lnTo>
                      <a:pt x="1018" y="902"/>
                    </a:lnTo>
                    <a:lnTo>
                      <a:pt x="1012" y="918"/>
                    </a:lnTo>
                    <a:lnTo>
                      <a:pt x="1006" y="934"/>
                    </a:lnTo>
                    <a:lnTo>
                      <a:pt x="996" y="948"/>
                    </a:lnTo>
                    <a:lnTo>
                      <a:pt x="986" y="962"/>
                    </a:lnTo>
                    <a:lnTo>
                      <a:pt x="974" y="976"/>
                    </a:lnTo>
                    <a:lnTo>
                      <a:pt x="962" y="986"/>
                    </a:lnTo>
                    <a:lnTo>
                      <a:pt x="948" y="996"/>
                    </a:lnTo>
                    <a:lnTo>
                      <a:pt x="934" y="1006"/>
                    </a:lnTo>
                    <a:lnTo>
                      <a:pt x="918" y="1014"/>
                    </a:lnTo>
                    <a:lnTo>
                      <a:pt x="902" y="1020"/>
                    </a:lnTo>
                    <a:lnTo>
                      <a:pt x="886" y="1024"/>
                    </a:lnTo>
                    <a:lnTo>
                      <a:pt x="868" y="1026"/>
                    </a:lnTo>
                    <a:lnTo>
                      <a:pt x="850" y="1028"/>
                    </a:lnTo>
                    <a:lnTo>
                      <a:pt x="850" y="1028"/>
                    </a:lnTo>
                    <a:close/>
                    <a:moveTo>
                      <a:pt x="2432" y="1640"/>
                    </a:moveTo>
                    <a:lnTo>
                      <a:pt x="2556" y="1618"/>
                    </a:lnTo>
                    <a:lnTo>
                      <a:pt x="2516" y="1398"/>
                    </a:lnTo>
                    <a:lnTo>
                      <a:pt x="2392" y="1418"/>
                    </a:lnTo>
                    <a:lnTo>
                      <a:pt x="2392" y="1418"/>
                    </a:lnTo>
                    <a:lnTo>
                      <a:pt x="2382" y="1398"/>
                    </a:lnTo>
                    <a:lnTo>
                      <a:pt x="2368" y="1376"/>
                    </a:lnTo>
                    <a:lnTo>
                      <a:pt x="2354" y="1356"/>
                    </a:lnTo>
                    <a:lnTo>
                      <a:pt x="2340" y="1338"/>
                    </a:lnTo>
                    <a:lnTo>
                      <a:pt x="2324" y="1320"/>
                    </a:lnTo>
                    <a:lnTo>
                      <a:pt x="2308" y="1304"/>
                    </a:lnTo>
                    <a:lnTo>
                      <a:pt x="2290" y="1288"/>
                    </a:lnTo>
                    <a:lnTo>
                      <a:pt x="2272" y="1274"/>
                    </a:lnTo>
                    <a:lnTo>
                      <a:pt x="2314" y="1156"/>
                    </a:lnTo>
                    <a:lnTo>
                      <a:pt x="2104" y="1078"/>
                    </a:lnTo>
                    <a:lnTo>
                      <a:pt x="2060" y="1196"/>
                    </a:lnTo>
                    <a:lnTo>
                      <a:pt x="2060" y="1196"/>
                    </a:lnTo>
                    <a:lnTo>
                      <a:pt x="2036" y="1196"/>
                    </a:lnTo>
                    <a:lnTo>
                      <a:pt x="2014" y="1196"/>
                    </a:lnTo>
                    <a:lnTo>
                      <a:pt x="1990" y="1198"/>
                    </a:lnTo>
                    <a:lnTo>
                      <a:pt x="1966" y="1202"/>
                    </a:lnTo>
                    <a:lnTo>
                      <a:pt x="1942" y="1206"/>
                    </a:lnTo>
                    <a:lnTo>
                      <a:pt x="1920" y="1212"/>
                    </a:lnTo>
                    <a:lnTo>
                      <a:pt x="1896" y="1220"/>
                    </a:lnTo>
                    <a:lnTo>
                      <a:pt x="1874" y="1230"/>
                    </a:lnTo>
                    <a:lnTo>
                      <a:pt x="1792" y="1134"/>
                    </a:lnTo>
                    <a:lnTo>
                      <a:pt x="1620" y="1278"/>
                    </a:lnTo>
                    <a:lnTo>
                      <a:pt x="1702" y="1374"/>
                    </a:lnTo>
                    <a:lnTo>
                      <a:pt x="1702" y="1374"/>
                    </a:lnTo>
                    <a:lnTo>
                      <a:pt x="1690" y="1394"/>
                    </a:lnTo>
                    <a:lnTo>
                      <a:pt x="1678" y="1416"/>
                    </a:lnTo>
                    <a:lnTo>
                      <a:pt x="1668" y="1438"/>
                    </a:lnTo>
                    <a:lnTo>
                      <a:pt x="1658" y="1460"/>
                    </a:lnTo>
                    <a:lnTo>
                      <a:pt x="1652" y="1482"/>
                    </a:lnTo>
                    <a:lnTo>
                      <a:pt x="1646" y="1504"/>
                    </a:lnTo>
                    <a:lnTo>
                      <a:pt x="1640" y="1528"/>
                    </a:lnTo>
                    <a:lnTo>
                      <a:pt x="1638" y="1552"/>
                    </a:lnTo>
                    <a:lnTo>
                      <a:pt x="1512" y="1574"/>
                    </a:lnTo>
                    <a:lnTo>
                      <a:pt x="1552" y="1794"/>
                    </a:lnTo>
                    <a:lnTo>
                      <a:pt x="1676" y="1774"/>
                    </a:lnTo>
                    <a:lnTo>
                      <a:pt x="1676" y="1774"/>
                    </a:lnTo>
                    <a:lnTo>
                      <a:pt x="1688" y="1794"/>
                    </a:lnTo>
                    <a:lnTo>
                      <a:pt x="1700" y="1816"/>
                    </a:lnTo>
                    <a:lnTo>
                      <a:pt x="1714" y="1836"/>
                    </a:lnTo>
                    <a:lnTo>
                      <a:pt x="1728" y="1854"/>
                    </a:lnTo>
                    <a:lnTo>
                      <a:pt x="1744" y="1872"/>
                    </a:lnTo>
                    <a:lnTo>
                      <a:pt x="1762" y="1888"/>
                    </a:lnTo>
                    <a:lnTo>
                      <a:pt x="1780" y="1904"/>
                    </a:lnTo>
                    <a:lnTo>
                      <a:pt x="1798" y="1918"/>
                    </a:lnTo>
                    <a:lnTo>
                      <a:pt x="1754" y="2036"/>
                    </a:lnTo>
                    <a:lnTo>
                      <a:pt x="1966" y="2114"/>
                    </a:lnTo>
                    <a:lnTo>
                      <a:pt x="2008" y="1996"/>
                    </a:lnTo>
                    <a:lnTo>
                      <a:pt x="2008" y="1996"/>
                    </a:lnTo>
                    <a:lnTo>
                      <a:pt x="2032" y="1996"/>
                    </a:lnTo>
                    <a:lnTo>
                      <a:pt x="2056" y="1996"/>
                    </a:lnTo>
                    <a:lnTo>
                      <a:pt x="2078" y="1994"/>
                    </a:lnTo>
                    <a:lnTo>
                      <a:pt x="2102" y="1990"/>
                    </a:lnTo>
                    <a:lnTo>
                      <a:pt x="2126" y="1986"/>
                    </a:lnTo>
                    <a:lnTo>
                      <a:pt x="2148" y="1978"/>
                    </a:lnTo>
                    <a:lnTo>
                      <a:pt x="2172" y="1972"/>
                    </a:lnTo>
                    <a:lnTo>
                      <a:pt x="2194" y="1962"/>
                    </a:lnTo>
                    <a:lnTo>
                      <a:pt x="2276" y="2058"/>
                    </a:lnTo>
                    <a:lnTo>
                      <a:pt x="2448" y="1914"/>
                    </a:lnTo>
                    <a:lnTo>
                      <a:pt x="2366" y="1818"/>
                    </a:lnTo>
                    <a:lnTo>
                      <a:pt x="2366" y="1818"/>
                    </a:lnTo>
                    <a:lnTo>
                      <a:pt x="2380" y="1798"/>
                    </a:lnTo>
                    <a:lnTo>
                      <a:pt x="2390" y="1776"/>
                    </a:lnTo>
                    <a:lnTo>
                      <a:pt x="2400" y="1754"/>
                    </a:lnTo>
                    <a:lnTo>
                      <a:pt x="2410" y="1732"/>
                    </a:lnTo>
                    <a:lnTo>
                      <a:pt x="2418" y="1710"/>
                    </a:lnTo>
                    <a:lnTo>
                      <a:pt x="2424" y="1686"/>
                    </a:lnTo>
                    <a:lnTo>
                      <a:pt x="2428" y="1664"/>
                    </a:lnTo>
                    <a:lnTo>
                      <a:pt x="2432" y="1640"/>
                    </a:lnTo>
                    <a:lnTo>
                      <a:pt x="2432" y="1640"/>
                    </a:lnTo>
                    <a:close/>
                    <a:moveTo>
                      <a:pt x="2100" y="1738"/>
                    </a:moveTo>
                    <a:lnTo>
                      <a:pt x="2100" y="1738"/>
                    </a:lnTo>
                    <a:lnTo>
                      <a:pt x="2086" y="1744"/>
                    </a:lnTo>
                    <a:lnTo>
                      <a:pt x="2070" y="1748"/>
                    </a:lnTo>
                    <a:lnTo>
                      <a:pt x="2056" y="1752"/>
                    </a:lnTo>
                    <a:lnTo>
                      <a:pt x="2040" y="1752"/>
                    </a:lnTo>
                    <a:lnTo>
                      <a:pt x="2024" y="1752"/>
                    </a:lnTo>
                    <a:lnTo>
                      <a:pt x="2010" y="1752"/>
                    </a:lnTo>
                    <a:lnTo>
                      <a:pt x="1994" y="1748"/>
                    </a:lnTo>
                    <a:lnTo>
                      <a:pt x="1980" y="1744"/>
                    </a:lnTo>
                    <a:lnTo>
                      <a:pt x="1966" y="1738"/>
                    </a:lnTo>
                    <a:lnTo>
                      <a:pt x="1954" y="1730"/>
                    </a:lnTo>
                    <a:lnTo>
                      <a:pt x="1940" y="1722"/>
                    </a:lnTo>
                    <a:lnTo>
                      <a:pt x="1928" y="1712"/>
                    </a:lnTo>
                    <a:lnTo>
                      <a:pt x="1918" y="1702"/>
                    </a:lnTo>
                    <a:lnTo>
                      <a:pt x="1908" y="1690"/>
                    </a:lnTo>
                    <a:lnTo>
                      <a:pt x="1900" y="1676"/>
                    </a:lnTo>
                    <a:lnTo>
                      <a:pt x="1892" y="1662"/>
                    </a:lnTo>
                    <a:lnTo>
                      <a:pt x="1892" y="1662"/>
                    </a:lnTo>
                    <a:lnTo>
                      <a:pt x="1886" y="1648"/>
                    </a:lnTo>
                    <a:lnTo>
                      <a:pt x="1882" y="1632"/>
                    </a:lnTo>
                    <a:lnTo>
                      <a:pt x="1878" y="1616"/>
                    </a:lnTo>
                    <a:lnTo>
                      <a:pt x="1878" y="1602"/>
                    </a:lnTo>
                    <a:lnTo>
                      <a:pt x="1878" y="1586"/>
                    </a:lnTo>
                    <a:lnTo>
                      <a:pt x="1880" y="1572"/>
                    </a:lnTo>
                    <a:lnTo>
                      <a:pt x="1882" y="1556"/>
                    </a:lnTo>
                    <a:lnTo>
                      <a:pt x="1886" y="1542"/>
                    </a:lnTo>
                    <a:lnTo>
                      <a:pt x="1892" y="1528"/>
                    </a:lnTo>
                    <a:lnTo>
                      <a:pt x="1900" y="1514"/>
                    </a:lnTo>
                    <a:lnTo>
                      <a:pt x="1908" y="1502"/>
                    </a:lnTo>
                    <a:lnTo>
                      <a:pt x="1918" y="1490"/>
                    </a:lnTo>
                    <a:lnTo>
                      <a:pt x="1928" y="1480"/>
                    </a:lnTo>
                    <a:lnTo>
                      <a:pt x="1940" y="1470"/>
                    </a:lnTo>
                    <a:lnTo>
                      <a:pt x="1954" y="1462"/>
                    </a:lnTo>
                    <a:lnTo>
                      <a:pt x="1968" y="1454"/>
                    </a:lnTo>
                    <a:lnTo>
                      <a:pt x="1968" y="1454"/>
                    </a:lnTo>
                    <a:lnTo>
                      <a:pt x="1982" y="1448"/>
                    </a:lnTo>
                    <a:lnTo>
                      <a:pt x="1998" y="1444"/>
                    </a:lnTo>
                    <a:lnTo>
                      <a:pt x="2014" y="1440"/>
                    </a:lnTo>
                    <a:lnTo>
                      <a:pt x="2028" y="1438"/>
                    </a:lnTo>
                    <a:lnTo>
                      <a:pt x="2044" y="1440"/>
                    </a:lnTo>
                    <a:lnTo>
                      <a:pt x="2058" y="1440"/>
                    </a:lnTo>
                    <a:lnTo>
                      <a:pt x="2074" y="1444"/>
                    </a:lnTo>
                    <a:lnTo>
                      <a:pt x="2088" y="1448"/>
                    </a:lnTo>
                    <a:lnTo>
                      <a:pt x="2102" y="1454"/>
                    </a:lnTo>
                    <a:lnTo>
                      <a:pt x="2116" y="1462"/>
                    </a:lnTo>
                    <a:lnTo>
                      <a:pt x="2128" y="1470"/>
                    </a:lnTo>
                    <a:lnTo>
                      <a:pt x="2140" y="1480"/>
                    </a:lnTo>
                    <a:lnTo>
                      <a:pt x="2150" y="1490"/>
                    </a:lnTo>
                    <a:lnTo>
                      <a:pt x="2160" y="1502"/>
                    </a:lnTo>
                    <a:lnTo>
                      <a:pt x="2170" y="1516"/>
                    </a:lnTo>
                    <a:lnTo>
                      <a:pt x="2176" y="1530"/>
                    </a:lnTo>
                    <a:lnTo>
                      <a:pt x="2176" y="1530"/>
                    </a:lnTo>
                    <a:lnTo>
                      <a:pt x="2182" y="1544"/>
                    </a:lnTo>
                    <a:lnTo>
                      <a:pt x="2188" y="1560"/>
                    </a:lnTo>
                    <a:lnTo>
                      <a:pt x="2190" y="1574"/>
                    </a:lnTo>
                    <a:lnTo>
                      <a:pt x="2192" y="1590"/>
                    </a:lnTo>
                    <a:lnTo>
                      <a:pt x="2192" y="1606"/>
                    </a:lnTo>
                    <a:lnTo>
                      <a:pt x="2190" y="1620"/>
                    </a:lnTo>
                    <a:lnTo>
                      <a:pt x="2186" y="1636"/>
                    </a:lnTo>
                    <a:lnTo>
                      <a:pt x="2182" y="1650"/>
                    </a:lnTo>
                    <a:lnTo>
                      <a:pt x="2176" y="1664"/>
                    </a:lnTo>
                    <a:lnTo>
                      <a:pt x="2168" y="1676"/>
                    </a:lnTo>
                    <a:lnTo>
                      <a:pt x="2160" y="1690"/>
                    </a:lnTo>
                    <a:lnTo>
                      <a:pt x="2150" y="1702"/>
                    </a:lnTo>
                    <a:lnTo>
                      <a:pt x="2140" y="1712"/>
                    </a:lnTo>
                    <a:lnTo>
                      <a:pt x="2128" y="1722"/>
                    </a:lnTo>
                    <a:lnTo>
                      <a:pt x="2114" y="1730"/>
                    </a:lnTo>
                    <a:lnTo>
                      <a:pt x="2100" y="1738"/>
                    </a:lnTo>
                    <a:lnTo>
                      <a:pt x="2100" y="17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19" name="AutoShape 261"/>
              <p:cNvSpPr>
                <a:spLocks noChangeArrowheads="1"/>
              </p:cNvSpPr>
              <p:nvPr/>
            </p:nvSpPr>
            <p:spPr bwMode="auto">
              <a:xfrm>
                <a:off x="4941799" y="3362597"/>
                <a:ext cx="446152" cy="196490"/>
              </a:xfrm>
              <a:prstGeom prst="can">
                <a:avLst>
                  <a:gd name="adj" fmla="val 50000"/>
                </a:avLst>
              </a:prstGeom>
              <a:solidFill>
                <a:schemeClr val="accent1">
                  <a:lumMod val="60000"/>
                  <a:lumOff val="40000"/>
                </a:schemeClr>
              </a:solidFill>
              <a:ln w="12700">
                <a:solidFill>
                  <a:schemeClr val="bg1"/>
                </a:solidFill>
                <a:round/>
                <a:headEnd/>
                <a:tailEnd/>
              </a:ln>
            </p:spPr>
            <p:txBody>
              <a:bodyPr wrap="none" anchor="ct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US"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36" name="Rectangle 35"/>
            <p:cNvSpPr/>
            <p:nvPr/>
          </p:nvSpPr>
          <p:spPr>
            <a:xfrm>
              <a:off x="3256893" y="4192478"/>
              <a:ext cx="1922321" cy="307777"/>
            </a:xfrm>
            <a:prstGeom prst="rect">
              <a:avLst/>
            </a:prstGeom>
            <a:solidFill>
              <a:schemeClr val="bg1"/>
            </a:solidFill>
            <a:ln>
              <a:no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400" b="1" i="1" u="none" strike="noStrike" kern="1200" cap="none" spc="0" normalizeH="0" baseline="0" noProof="0" dirty="0" smtClean="0">
                  <a:ln>
                    <a:noFill/>
                  </a:ln>
                  <a:solidFill>
                    <a:srgbClr val="E0301E"/>
                  </a:solidFill>
                  <a:effectLst/>
                  <a:uLnTx/>
                  <a:uFillTx/>
                  <a:latin typeface="Georgia"/>
                  <a:ea typeface="+mn-ea"/>
                  <a:cs typeface="+mn-cs"/>
                </a:rPr>
                <a:t>Transformed Data</a:t>
              </a:r>
              <a:endParaRPr kumimoji="0" lang="fr-BE" sz="1400" b="1" i="1" u="none" strike="noStrike" kern="1200" cap="none" spc="0" normalizeH="0" baseline="0" noProof="0" dirty="0" smtClean="0">
                <a:ln>
                  <a:noFill/>
                </a:ln>
                <a:solidFill>
                  <a:srgbClr val="E0301E"/>
                </a:solidFill>
                <a:effectLst/>
                <a:uLnTx/>
                <a:uFillTx/>
                <a:latin typeface="Georgia"/>
                <a:ea typeface="+mn-ea"/>
                <a:cs typeface="+mn-cs"/>
              </a:endParaRPr>
            </a:p>
          </p:txBody>
        </p:sp>
      </p:grpSp>
      <p:grpSp>
        <p:nvGrpSpPr>
          <p:cNvPr id="10" name="Group 9"/>
          <p:cNvGrpSpPr/>
          <p:nvPr/>
        </p:nvGrpSpPr>
        <p:grpSpPr>
          <a:xfrm>
            <a:off x="3371298" y="3448827"/>
            <a:ext cx="1941558" cy="1135456"/>
            <a:chOff x="5230312" y="3940644"/>
            <a:chExt cx="1941558" cy="1135456"/>
          </a:xfrm>
        </p:grpSpPr>
        <p:grpSp>
          <p:nvGrpSpPr>
            <p:cNvPr id="11" name="Group 10"/>
            <p:cNvGrpSpPr/>
            <p:nvPr/>
          </p:nvGrpSpPr>
          <p:grpSpPr>
            <a:xfrm>
              <a:off x="5812798" y="3940644"/>
              <a:ext cx="814704" cy="775484"/>
              <a:chOff x="4298355" y="2995095"/>
              <a:chExt cx="612775" cy="612775"/>
            </a:xfrm>
          </p:grpSpPr>
          <p:sp>
            <p:nvSpPr>
              <p:cNvPr id="12" name="Oval 11"/>
              <p:cNvSpPr/>
              <p:nvPr/>
            </p:nvSpPr>
            <p:spPr bwMode="ltGray">
              <a:xfrm>
                <a:off x="4298355" y="2995095"/>
                <a:ext cx="612775" cy="61277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grpSp>
            <p:nvGrpSpPr>
              <p:cNvPr id="13" name="Group 258"/>
              <p:cNvGrpSpPr>
                <a:grpSpLocks/>
              </p:cNvGrpSpPr>
              <p:nvPr/>
            </p:nvGrpSpPr>
            <p:grpSpPr bwMode="auto">
              <a:xfrm>
                <a:off x="4402575" y="3119574"/>
                <a:ext cx="405481" cy="365004"/>
                <a:chOff x="3100" y="3217"/>
                <a:chExt cx="348" cy="268"/>
              </a:xfrm>
            </p:grpSpPr>
            <p:sp>
              <p:nvSpPr>
                <p:cNvPr id="14" name="AutoShape 259"/>
                <p:cNvSpPr>
                  <a:spLocks noChangeArrowheads="1"/>
                </p:cNvSpPr>
                <p:nvPr/>
              </p:nvSpPr>
              <p:spPr bwMode="auto">
                <a:xfrm>
                  <a:off x="3100" y="3370"/>
                  <a:ext cx="288" cy="115"/>
                </a:xfrm>
                <a:prstGeom prst="can">
                  <a:avLst>
                    <a:gd name="adj" fmla="val 50000"/>
                  </a:avLst>
                </a:prstGeom>
                <a:solidFill>
                  <a:schemeClr val="accent1">
                    <a:lumMod val="60000"/>
                    <a:lumOff val="40000"/>
                  </a:schemeClr>
                </a:solidFill>
                <a:ln w="12700">
                  <a:solidFill>
                    <a:schemeClr val="bg1"/>
                  </a:solidFill>
                  <a:round/>
                  <a:headEnd/>
                  <a:tailEnd/>
                </a:ln>
              </p:spPr>
              <p:txBody>
                <a:bodyPr wrap="none" anchor="ct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US" sz="2336" b="0" i="0" u="none" strike="noStrike" kern="1200" cap="none" spc="0" normalizeH="0" baseline="0" noProof="0">
                    <a:ln>
                      <a:noFill/>
                    </a:ln>
                    <a:solidFill>
                      <a:prstClr val="black"/>
                    </a:solidFill>
                    <a:effectLst/>
                    <a:uLnTx/>
                    <a:uFillTx/>
                    <a:latin typeface="Arial"/>
                    <a:ea typeface="+mn-ea"/>
                    <a:cs typeface="+mn-cs"/>
                  </a:endParaRPr>
                </a:p>
              </p:txBody>
            </p:sp>
            <p:sp>
              <p:nvSpPr>
                <p:cNvPr id="15" name="AutoShape 260"/>
                <p:cNvSpPr>
                  <a:spLocks noChangeArrowheads="1"/>
                </p:cNvSpPr>
                <p:nvPr/>
              </p:nvSpPr>
              <p:spPr bwMode="auto">
                <a:xfrm>
                  <a:off x="3145" y="3303"/>
                  <a:ext cx="288" cy="114"/>
                </a:xfrm>
                <a:prstGeom prst="can">
                  <a:avLst>
                    <a:gd name="adj" fmla="val 50000"/>
                  </a:avLst>
                </a:prstGeom>
                <a:solidFill>
                  <a:schemeClr val="accent1">
                    <a:lumMod val="60000"/>
                    <a:lumOff val="40000"/>
                  </a:schemeClr>
                </a:solidFill>
                <a:ln w="12700">
                  <a:solidFill>
                    <a:schemeClr val="bg1"/>
                  </a:solidFill>
                  <a:round/>
                  <a:headEnd/>
                  <a:tailEnd/>
                </a:ln>
              </p:spPr>
              <p:txBody>
                <a:bodyPr wrap="none" anchor="ct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US" sz="2336" b="0" i="0" u="none" strike="noStrike" kern="1200" cap="none" spc="0" normalizeH="0" baseline="0" noProof="0">
                    <a:ln>
                      <a:noFill/>
                    </a:ln>
                    <a:solidFill>
                      <a:prstClr val="black"/>
                    </a:solidFill>
                    <a:effectLst/>
                    <a:uLnTx/>
                    <a:uFillTx/>
                    <a:latin typeface="Arial"/>
                    <a:ea typeface="+mn-ea"/>
                    <a:cs typeface="+mn-cs"/>
                  </a:endParaRPr>
                </a:p>
              </p:txBody>
            </p:sp>
            <p:sp>
              <p:nvSpPr>
                <p:cNvPr id="16" name="AutoShape 261"/>
                <p:cNvSpPr>
                  <a:spLocks noChangeArrowheads="1"/>
                </p:cNvSpPr>
                <p:nvPr/>
              </p:nvSpPr>
              <p:spPr bwMode="auto">
                <a:xfrm>
                  <a:off x="3160" y="3217"/>
                  <a:ext cx="288" cy="114"/>
                </a:xfrm>
                <a:prstGeom prst="can">
                  <a:avLst>
                    <a:gd name="adj" fmla="val 50000"/>
                  </a:avLst>
                </a:prstGeom>
                <a:solidFill>
                  <a:schemeClr val="accent1">
                    <a:lumMod val="60000"/>
                    <a:lumOff val="40000"/>
                  </a:schemeClr>
                </a:solidFill>
                <a:ln w="12700">
                  <a:solidFill>
                    <a:schemeClr val="bg1"/>
                  </a:solidFill>
                  <a:round/>
                  <a:headEnd/>
                  <a:tailEnd/>
                </a:ln>
              </p:spPr>
              <p:txBody>
                <a:bodyPr wrap="none" anchor="ct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US" sz="2336" b="0" i="0" u="none" strike="noStrike" kern="1200" cap="none" spc="0" normalizeH="0" baseline="0" noProof="0">
                    <a:ln>
                      <a:noFill/>
                    </a:ln>
                    <a:solidFill>
                      <a:prstClr val="black"/>
                    </a:solidFill>
                    <a:effectLst/>
                    <a:uLnTx/>
                    <a:uFillTx/>
                    <a:latin typeface="Arial"/>
                    <a:ea typeface="+mn-ea"/>
                    <a:cs typeface="+mn-cs"/>
                  </a:endParaRPr>
                </a:p>
              </p:txBody>
            </p:sp>
          </p:grpSp>
        </p:grpSp>
        <p:sp>
          <p:nvSpPr>
            <p:cNvPr id="37" name="Rectangle 36"/>
            <p:cNvSpPr/>
            <p:nvPr/>
          </p:nvSpPr>
          <p:spPr>
            <a:xfrm>
              <a:off x="5230312" y="4768323"/>
              <a:ext cx="1941558" cy="307777"/>
            </a:xfrm>
            <a:prstGeom prst="rect">
              <a:avLst/>
            </a:prstGeom>
            <a:solidFill>
              <a:schemeClr val="bg1"/>
            </a:solidFill>
            <a:ln>
              <a:no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400" b="1" i="1" u="none" strike="noStrike" kern="1200" cap="none" spc="0" normalizeH="0" baseline="0" noProof="0" dirty="0" smtClean="0">
                  <a:ln>
                    <a:noFill/>
                  </a:ln>
                  <a:solidFill>
                    <a:srgbClr val="E0301E"/>
                  </a:solidFill>
                  <a:effectLst/>
                  <a:uLnTx/>
                  <a:uFillTx/>
                  <a:latin typeface="Georgia"/>
                  <a:ea typeface="+mn-ea"/>
                  <a:cs typeface="+mn-cs"/>
                </a:rPr>
                <a:t>Preprocessed Data</a:t>
              </a:r>
              <a:endParaRPr kumimoji="0" lang="fr-BE" sz="1400" b="1" i="1" u="none" strike="noStrike" kern="1200" cap="none" spc="0" normalizeH="0" baseline="0" noProof="0" dirty="0" smtClean="0">
                <a:ln>
                  <a:noFill/>
                </a:ln>
                <a:solidFill>
                  <a:srgbClr val="E0301E"/>
                </a:solidFill>
                <a:effectLst/>
                <a:uLnTx/>
                <a:uFillTx/>
                <a:latin typeface="Georgia"/>
                <a:ea typeface="+mn-ea"/>
                <a:cs typeface="+mn-cs"/>
              </a:endParaRPr>
            </a:p>
          </p:txBody>
        </p:sp>
      </p:grpSp>
      <p:grpSp>
        <p:nvGrpSpPr>
          <p:cNvPr id="3" name="Group 2"/>
          <p:cNvGrpSpPr/>
          <p:nvPr/>
        </p:nvGrpSpPr>
        <p:grpSpPr>
          <a:xfrm>
            <a:off x="2049193" y="2498630"/>
            <a:ext cx="1321196" cy="1326075"/>
            <a:chOff x="7542712" y="4632518"/>
            <a:chExt cx="1321196" cy="1326075"/>
          </a:xfrm>
        </p:grpSpPr>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80229" y="4632518"/>
              <a:ext cx="1046163" cy="1046163"/>
            </a:xfrm>
            <a:prstGeom prst="rect">
              <a:avLst/>
            </a:prstGeom>
          </p:spPr>
        </p:pic>
        <p:sp>
          <p:nvSpPr>
            <p:cNvPr id="38" name="Rectangle 37"/>
            <p:cNvSpPr/>
            <p:nvPr/>
          </p:nvSpPr>
          <p:spPr>
            <a:xfrm>
              <a:off x="7542712" y="5650816"/>
              <a:ext cx="1321196" cy="307777"/>
            </a:xfrm>
            <a:prstGeom prst="rect">
              <a:avLst/>
            </a:prstGeom>
            <a:solidFill>
              <a:schemeClr val="bg1"/>
            </a:solidFill>
            <a:ln>
              <a:no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400" b="1" i="1" u="none" strike="noStrike" kern="1200" cap="none" spc="0" normalizeH="0" baseline="0" noProof="0" dirty="0" smtClean="0">
                  <a:ln>
                    <a:noFill/>
                  </a:ln>
                  <a:solidFill>
                    <a:srgbClr val="E0301E"/>
                  </a:solidFill>
                  <a:effectLst/>
                  <a:uLnTx/>
                  <a:uFillTx/>
                  <a:latin typeface="Georgia"/>
                  <a:ea typeface="+mn-ea"/>
                  <a:cs typeface="+mn-cs"/>
                </a:rPr>
                <a:t>Target Data</a:t>
              </a:r>
              <a:endParaRPr kumimoji="0" lang="fr-BE" sz="1400" b="1" i="1" u="none" strike="noStrike" kern="1200" cap="none" spc="0" normalizeH="0" baseline="0" noProof="0" dirty="0" smtClean="0">
                <a:ln>
                  <a:noFill/>
                </a:ln>
                <a:solidFill>
                  <a:srgbClr val="E0301E"/>
                </a:solidFill>
                <a:effectLst/>
                <a:uLnTx/>
                <a:uFillTx/>
                <a:latin typeface="Georgia"/>
                <a:ea typeface="+mn-ea"/>
                <a:cs typeface="+mn-cs"/>
              </a:endParaRPr>
            </a:p>
          </p:txBody>
        </p:sp>
      </p:grpSp>
      <p:grpSp>
        <p:nvGrpSpPr>
          <p:cNvPr id="2" name="Group 1"/>
          <p:cNvGrpSpPr/>
          <p:nvPr/>
        </p:nvGrpSpPr>
        <p:grpSpPr>
          <a:xfrm>
            <a:off x="93055" y="1997172"/>
            <a:ext cx="1489511" cy="1157784"/>
            <a:chOff x="9356400" y="5624939"/>
            <a:chExt cx="1489511" cy="1157784"/>
          </a:xfrm>
        </p:grpSpPr>
        <p:sp>
          <p:nvSpPr>
            <p:cNvPr id="5" name="Flowchart: Magnetic Disk 4"/>
            <p:cNvSpPr/>
            <p:nvPr/>
          </p:nvSpPr>
          <p:spPr>
            <a:xfrm>
              <a:off x="9530096" y="5624939"/>
              <a:ext cx="1075267" cy="728134"/>
            </a:xfrm>
            <a:prstGeom prst="flowChartMagneticDisk">
              <a:avLst/>
            </a:prstGeom>
            <a:solidFill>
              <a:schemeClr val="tx1"/>
            </a:solidFill>
            <a:ln>
              <a:solidFill>
                <a:schemeClr val="bg1"/>
              </a:solid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39" name="Rectangle 38"/>
            <p:cNvSpPr/>
            <p:nvPr/>
          </p:nvSpPr>
          <p:spPr>
            <a:xfrm>
              <a:off x="9356400" y="6474946"/>
              <a:ext cx="1489511" cy="307777"/>
            </a:xfrm>
            <a:prstGeom prst="rect">
              <a:avLst/>
            </a:prstGeom>
            <a:solidFill>
              <a:schemeClr val="bg1"/>
            </a:solidFill>
            <a:ln>
              <a:no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400" b="1" i="1" u="none" strike="noStrike" kern="1200" cap="none" spc="0" normalizeH="0" baseline="0" noProof="0" dirty="0" smtClean="0">
                  <a:ln>
                    <a:noFill/>
                  </a:ln>
                  <a:solidFill>
                    <a:srgbClr val="E0301E"/>
                  </a:solidFill>
                  <a:effectLst/>
                  <a:uLnTx/>
                  <a:uFillTx/>
                  <a:latin typeface="Georgia"/>
                  <a:ea typeface="+mn-ea"/>
                  <a:cs typeface="+mn-cs"/>
                </a:rPr>
                <a:t>Original Data</a:t>
              </a:r>
              <a:endParaRPr kumimoji="0" lang="fr-BE" sz="1400" b="1" i="1" u="none" strike="noStrike" kern="1200" cap="none" spc="0" normalizeH="0" baseline="0" noProof="0" dirty="0" smtClean="0">
                <a:ln>
                  <a:noFill/>
                </a:ln>
                <a:solidFill>
                  <a:srgbClr val="E0301E"/>
                </a:solidFill>
                <a:effectLst/>
                <a:uLnTx/>
                <a:uFillTx/>
                <a:latin typeface="Georgia"/>
                <a:ea typeface="+mn-ea"/>
                <a:cs typeface="+mn-cs"/>
              </a:endParaRPr>
            </a:p>
          </p:txBody>
        </p:sp>
      </p:grpSp>
      <p:grpSp>
        <p:nvGrpSpPr>
          <p:cNvPr id="26" name="Group 25"/>
          <p:cNvGrpSpPr/>
          <p:nvPr/>
        </p:nvGrpSpPr>
        <p:grpSpPr>
          <a:xfrm>
            <a:off x="7408359" y="5169160"/>
            <a:ext cx="992579" cy="1181568"/>
            <a:chOff x="2100746" y="2652656"/>
            <a:chExt cx="992579" cy="1181568"/>
          </a:xfrm>
        </p:grpSpPr>
        <p:sp>
          <p:nvSpPr>
            <p:cNvPr id="23" name="Oval 22"/>
            <p:cNvSpPr/>
            <p:nvPr/>
          </p:nvSpPr>
          <p:spPr bwMode="ltGray">
            <a:xfrm>
              <a:off x="2233990" y="2652656"/>
              <a:ext cx="814704" cy="787712"/>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smtClean="0">
                <a:ln>
                  <a:noFill/>
                </a:ln>
                <a:solidFill>
                  <a:prstClr val="white"/>
                </a:solidFill>
                <a:effectLst/>
                <a:uLnTx/>
                <a:uFillTx/>
                <a:latin typeface="Georgia" pitchFamily="18" charset="0"/>
                <a:ea typeface="+mn-ea"/>
                <a:cs typeface="+mn-cs"/>
              </a:endParaRPr>
            </a:p>
          </p:txBody>
        </p:sp>
        <p:sp>
          <p:nvSpPr>
            <p:cNvPr id="22" name="Freeform 5"/>
            <p:cNvSpPr>
              <a:spLocks noChangeAspect="1" noEditPoints="1"/>
            </p:cNvSpPr>
            <p:nvPr/>
          </p:nvSpPr>
          <p:spPr bwMode="ltGray">
            <a:xfrm>
              <a:off x="2460631" y="2851260"/>
              <a:ext cx="330558" cy="347844"/>
            </a:xfrm>
            <a:custGeom>
              <a:avLst/>
              <a:gdLst>
                <a:gd name="T0" fmla="*/ 1 w 4918"/>
                <a:gd name="T1" fmla="*/ 3887 h 5170"/>
                <a:gd name="T2" fmla="*/ 3881 w 4918"/>
                <a:gd name="T3" fmla="*/ 3887 h 5170"/>
                <a:gd name="T4" fmla="*/ 3881 w 4918"/>
                <a:gd name="T5" fmla="*/ 4366 h 5170"/>
                <a:gd name="T6" fmla="*/ 4143 w 4918"/>
                <a:gd name="T7" fmla="*/ 4656 h 5170"/>
                <a:gd name="T8" fmla="*/ 4403 w 4918"/>
                <a:gd name="T9" fmla="*/ 4369 h 5170"/>
                <a:gd name="T10" fmla="*/ 4403 w 4918"/>
                <a:gd name="T11" fmla="*/ 596 h 5170"/>
                <a:gd name="T12" fmla="*/ 4403 w 4918"/>
                <a:gd name="T13" fmla="*/ 511 h 5170"/>
                <a:gd name="T14" fmla="*/ 1029 w 4918"/>
                <a:gd name="T15" fmla="*/ 511 h 5170"/>
                <a:gd name="T16" fmla="*/ 1029 w 4918"/>
                <a:gd name="T17" fmla="*/ 3608 h 5170"/>
                <a:gd name="T18" fmla="*/ 528 w 4918"/>
                <a:gd name="T19" fmla="*/ 3608 h 5170"/>
                <a:gd name="T20" fmla="*/ 528 w 4918"/>
                <a:gd name="T21" fmla="*/ 0 h 5170"/>
                <a:gd name="T22" fmla="*/ 4917 w 4918"/>
                <a:gd name="T23" fmla="*/ 0 h 5170"/>
                <a:gd name="T24" fmla="*/ 4917 w 4918"/>
                <a:gd name="T25" fmla="*/ 106 h 5170"/>
                <a:gd name="T26" fmla="*/ 4917 w 4918"/>
                <a:gd name="T27" fmla="*/ 4356 h 5170"/>
                <a:gd name="T28" fmla="*/ 4100 w 4918"/>
                <a:gd name="T29" fmla="*/ 5170 h 5170"/>
                <a:gd name="T30" fmla="*/ 555 w 4918"/>
                <a:gd name="T31" fmla="*/ 5170 h 5170"/>
                <a:gd name="T32" fmla="*/ 1 w 4918"/>
                <a:gd name="T33" fmla="*/ 4623 h 5170"/>
                <a:gd name="T34" fmla="*/ 1 w 4918"/>
                <a:gd name="T35" fmla="*/ 3887 h 5170"/>
                <a:gd name="T36" fmla="*/ 3877 w 4918"/>
                <a:gd name="T37" fmla="*/ 2591 h 5170"/>
                <a:gd name="T38" fmla="*/ 2337 w 4918"/>
                <a:gd name="T39" fmla="*/ 2591 h 5170"/>
                <a:gd name="T40" fmla="*/ 2337 w 4918"/>
                <a:gd name="T41" fmla="*/ 3090 h 5170"/>
                <a:gd name="T42" fmla="*/ 3877 w 4918"/>
                <a:gd name="T43" fmla="*/ 3090 h 5170"/>
                <a:gd name="T44" fmla="*/ 3877 w 4918"/>
                <a:gd name="T45" fmla="*/ 2591 h 5170"/>
                <a:gd name="T46" fmla="*/ 2334 w 4918"/>
                <a:gd name="T47" fmla="*/ 1792 h 5170"/>
                <a:gd name="T48" fmla="*/ 3873 w 4918"/>
                <a:gd name="T49" fmla="*/ 1792 h 5170"/>
                <a:gd name="T50" fmla="*/ 3873 w 4918"/>
                <a:gd name="T51" fmla="*/ 1298 h 5170"/>
                <a:gd name="T52" fmla="*/ 2334 w 4918"/>
                <a:gd name="T53" fmla="*/ 1298 h 5170"/>
                <a:gd name="T54" fmla="*/ 2334 w 4918"/>
                <a:gd name="T55" fmla="*/ 1792 h 5170"/>
                <a:gd name="T56" fmla="*/ 2057 w 4918"/>
                <a:gd name="T57" fmla="*/ 2590 h 5170"/>
                <a:gd name="T58" fmla="*/ 1563 w 4918"/>
                <a:gd name="T59" fmla="*/ 2590 h 5170"/>
                <a:gd name="T60" fmla="*/ 1563 w 4918"/>
                <a:gd name="T61" fmla="*/ 3093 h 5170"/>
                <a:gd name="T62" fmla="*/ 2057 w 4918"/>
                <a:gd name="T63" fmla="*/ 3093 h 5170"/>
                <a:gd name="T64" fmla="*/ 2057 w 4918"/>
                <a:gd name="T65" fmla="*/ 2590 h 5170"/>
                <a:gd name="T66" fmla="*/ 2058 w 4918"/>
                <a:gd name="T67" fmla="*/ 1298 h 5170"/>
                <a:gd name="T68" fmla="*/ 1563 w 4918"/>
                <a:gd name="T69" fmla="*/ 1298 h 5170"/>
                <a:gd name="T70" fmla="*/ 1563 w 4918"/>
                <a:gd name="T71" fmla="*/ 1788 h 5170"/>
                <a:gd name="T72" fmla="*/ 2058 w 4918"/>
                <a:gd name="T73" fmla="*/ 1788 h 5170"/>
                <a:gd name="T74" fmla="*/ 2058 w 4918"/>
                <a:gd name="T75" fmla="*/ 1298 h 5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8" h="5170">
                  <a:moveTo>
                    <a:pt x="1" y="3887"/>
                  </a:moveTo>
                  <a:cubicBezTo>
                    <a:pt x="3881" y="3887"/>
                    <a:pt x="3881" y="3887"/>
                    <a:pt x="3881" y="3887"/>
                  </a:cubicBezTo>
                  <a:cubicBezTo>
                    <a:pt x="3881" y="4050"/>
                    <a:pt x="3880" y="4208"/>
                    <a:pt x="3881" y="4366"/>
                  </a:cubicBezTo>
                  <a:cubicBezTo>
                    <a:pt x="3882" y="4553"/>
                    <a:pt x="3977" y="4657"/>
                    <a:pt x="4143" y="4656"/>
                  </a:cubicBezTo>
                  <a:cubicBezTo>
                    <a:pt x="4296" y="4654"/>
                    <a:pt x="4403" y="4539"/>
                    <a:pt x="4403" y="4369"/>
                  </a:cubicBezTo>
                  <a:cubicBezTo>
                    <a:pt x="4403" y="3112"/>
                    <a:pt x="4403" y="1854"/>
                    <a:pt x="4403" y="596"/>
                  </a:cubicBezTo>
                  <a:cubicBezTo>
                    <a:pt x="4403" y="511"/>
                    <a:pt x="4403" y="511"/>
                    <a:pt x="4403" y="511"/>
                  </a:cubicBezTo>
                  <a:cubicBezTo>
                    <a:pt x="1029" y="511"/>
                    <a:pt x="1029" y="511"/>
                    <a:pt x="1029" y="511"/>
                  </a:cubicBezTo>
                  <a:cubicBezTo>
                    <a:pt x="1029" y="3608"/>
                    <a:pt x="1029" y="3608"/>
                    <a:pt x="1029" y="3608"/>
                  </a:cubicBezTo>
                  <a:cubicBezTo>
                    <a:pt x="528" y="3608"/>
                    <a:pt x="528" y="3608"/>
                    <a:pt x="528" y="3608"/>
                  </a:cubicBezTo>
                  <a:cubicBezTo>
                    <a:pt x="528" y="0"/>
                    <a:pt x="528" y="0"/>
                    <a:pt x="528" y="0"/>
                  </a:cubicBezTo>
                  <a:cubicBezTo>
                    <a:pt x="4917" y="0"/>
                    <a:pt x="4917" y="0"/>
                    <a:pt x="4917" y="0"/>
                  </a:cubicBezTo>
                  <a:cubicBezTo>
                    <a:pt x="4917" y="106"/>
                    <a:pt x="4917" y="106"/>
                    <a:pt x="4917" y="106"/>
                  </a:cubicBezTo>
                  <a:cubicBezTo>
                    <a:pt x="4917" y="1523"/>
                    <a:pt x="4918" y="2940"/>
                    <a:pt x="4917" y="4356"/>
                  </a:cubicBezTo>
                  <a:cubicBezTo>
                    <a:pt x="4917" y="4834"/>
                    <a:pt x="4580" y="5170"/>
                    <a:pt x="4100" y="5170"/>
                  </a:cubicBezTo>
                  <a:cubicBezTo>
                    <a:pt x="2919" y="5170"/>
                    <a:pt x="1737" y="5170"/>
                    <a:pt x="555" y="5170"/>
                  </a:cubicBezTo>
                  <a:cubicBezTo>
                    <a:pt x="218" y="5170"/>
                    <a:pt x="3" y="4957"/>
                    <a:pt x="1" y="4623"/>
                  </a:cubicBezTo>
                  <a:cubicBezTo>
                    <a:pt x="0" y="4382"/>
                    <a:pt x="1" y="4141"/>
                    <a:pt x="1" y="3887"/>
                  </a:cubicBezTo>
                  <a:moveTo>
                    <a:pt x="3877" y="2591"/>
                  </a:moveTo>
                  <a:cubicBezTo>
                    <a:pt x="2337" y="2591"/>
                    <a:pt x="2337" y="2591"/>
                    <a:pt x="2337" y="2591"/>
                  </a:cubicBezTo>
                  <a:cubicBezTo>
                    <a:pt x="2337" y="3090"/>
                    <a:pt x="2337" y="3090"/>
                    <a:pt x="2337" y="3090"/>
                  </a:cubicBezTo>
                  <a:cubicBezTo>
                    <a:pt x="3877" y="3090"/>
                    <a:pt x="3877" y="3090"/>
                    <a:pt x="3877" y="3090"/>
                  </a:cubicBezTo>
                  <a:lnTo>
                    <a:pt x="3877" y="2591"/>
                  </a:lnTo>
                  <a:close/>
                  <a:moveTo>
                    <a:pt x="2334" y="1792"/>
                  </a:moveTo>
                  <a:cubicBezTo>
                    <a:pt x="3873" y="1792"/>
                    <a:pt x="3873" y="1792"/>
                    <a:pt x="3873" y="1792"/>
                  </a:cubicBezTo>
                  <a:cubicBezTo>
                    <a:pt x="3873" y="1298"/>
                    <a:pt x="3873" y="1298"/>
                    <a:pt x="3873" y="1298"/>
                  </a:cubicBezTo>
                  <a:cubicBezTo>
                    <a:pt x="2334" y="1298"/>
                    <a:pt x="2334" y="1298"/>
                    <a:pt x="2334" y="1298"/>
                  </a:cubicBezTo>
                  <a:lnTo>
                    <a:pt x="2334" y="1792"/>
                  </a:lnTo>
                  <a:close/>
                  <a:moveTo>
                    <a:pt x="2057" y="2590"/>
                  </a:moveTo>
                  <a:cubicBezTo>
                    <a:pt x="1563" y="2590"/>
                    <a:pt x="1563" y="2590"/>
                    <a:pt x="1563" y="2590"/>
                  </a:cubicBezTo>
                  <a:cubicBezTo>
                    <a:pt x="1563" y="3093"/>
                    <a:pt x="1563" y="3093"/>
                    <a:pt x="1563" y="3093"/>
                  </a:cubicBezTo>
                  <a:cubicBezTo>
                    <a:pt x="2057" y="3093"/>
                    <a:pt x="2057" y="3093"/>
                    <a:pt x="2057" y="3093"/>
                  </a:cubicBezTo>
                  <a:lnTo>
                    <a:pt x="2057" y="2590"/>
                  </a:lnTo>
                  <a:close/>
                  <a:moveTo>
                    <a:pt x="2058" y="1298"/>
                  </a:moveTo>
                  <a:cubicBezTo>
                    <a:pt x="1563" y="1298"/>
                    <a:pt x="1563" y="1298"/>
                    <a:pt x="1563" y="1298"/>
                  </a:cubicBezTo>
                  <a:cubicBezTo>
                    <a:pt x="1563" y="1788"/>
                    <a:pt x="1563" y="1788"/>
                    <a:pt x="1563" y="1788"/>
                  </a:cubicBezTo>
                  <a:cubicBezTo>
                    <a:pt x="2058" y="1788"/>
                    <a:pt x="2058" y="1788"/>
                    <a:pt x="2058" y="1788"/>
                  </a:cubicBezTo>
                  <a:lnTo>
                    <a:pt x="2058" y="129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US" sz="2336" b="0" i="0" u="none" strike="noStrike" kern="1200" cap="none" spc="0" normalizeH="0" baseline="0" noProof="0">
                <a:ln>
                  <a:noFill/>
                </a:ln>
                <a:solidFill>
                  <a:prstClr val="black"/>
                </a:solidFill>
                <a:effectLst/>
                <a:uLnTx/>
                <a:uFillTx/>
                <a:latin typeface="Arial"/>
                <a:ea typeface="+mn-ea"/>
                <a:cs typeface="+mn-cs"/>
              </a:endParaRPr>
            </a:p>
          </p:txBody>
        </p:sp>
        <p:sp>
          <p:nvSpPr>
            <p:cNvPr id="40" name="Rectangle 39"/>
            <p:cNvSpPr/>
            <p:nvPr/>
          </p:nvSpPr>
          <p:spPr>
            <a:xfrm>
              <a:off x="2100746" y="3526447"/>
              <a:ext cx="992579" cy="307777"/>
            </a:xfrm>
            <a:prstGeom prst="rect">
              <a:avLst/>
            </a:prstGeom>
            <a:solidFill>
              <a:schemeClr val="bg1"/>
            </a:solidFill>
            <a:ln>
              <a:noFill/>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400" b="1" i="1" u="none" strike="noStrike" kern="1200" cap="none" spc="0" normalizeH="0" baseline="0" noProof="0" dirty="0" smtClean="0">
                  <a:ln>
                    <a:noFill/>
                  </a:ln>
                  <a:solidFill>
                    <a:srgbClr val="E0301E"/>
                  </a:solidFill>
                  <a:effectLst/>
                  <a:uLnTx/>
                  <a:uFillTx/>
                  <a:latin typeface="Georgia"/>
                  <a:ea typeface="+mn-ea"/>
                  <a:cs typeface="+mn-cs"/>
                </a:rPr>
                <a:t>Patterns</a:t>
              </a:r>
              <a:endParaRPr kumimoji="0" lang="fr-BE" sz="1400" b="1" i="1" u="none" strike="noStrike" kern="1200" cap="none" spc="0" normalizeH="0" baseline="0" noProof="0" dirty="0" smtClean="0">
                <a:ln>
                  <a:noFill/>
                </a:ln>
                <a:solidFill>
                  <a:srgbClr val="E0301E"/>
                </a:solidFill>
                <a:effectLst/>
                <a:uLnTx/>
                <a:uFillTx/>
                <a:latin typeface="Georgia"/>
                <a:ea typeface="+mn-ea"/>
                <a:cs typeface="+mn-cs"/>
              </a:endParaRPr>
            </a:p>
          </p:txBody>
        </p:sp>
      </p:grpSp>
      <p:sp>
        <p:nvSpPr>
          <p:cNvPr id="44" name="Line Callout 1 43"/>
          <p:cNvSpPr/>
          <p:nvPr/>
        </p:nvSpPr>
        <p:spPr>
          <a:xfrm>
            <a:off x="9217828" y="5247390"/>
            <a:ext cx="1178528" cy="276999"/>
          </a:xfrm>
          <a:prstGeom prst="borderCallout1">
            <a:avLst/>
          </a:prstGeom>
          <a:ln w="22225" cmpd="sng">
            <a:solidFill>
              <a:schemeClr val="tx1"/>
            </a:solidFill>
            <a:prstDash val="sysDash"/>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0" i="1" u="none" strike="noStrike" kern="1200" cap="none" spc="0" normalizeH="0" baseline="0" noProof="0" dirty="0" err="1" smtClean="0">
                <a:ln>
                  <a:noFill/>
                </a:ln>
                <a:solidFill>
                  <a:prstClr val="black"/>
                </a:solidFill>
                <a:effectLst/>
                <a:uLnTx/>
                <a:uFillTx/>
                <a:latin typeface="Georgia"/>
                <a:ea typeface="+mn-ea"/>
                <a:cs typeface="+mn-cs"/>
              </a:rPr>
              <a:t>Interpretation</a:t>
            </a:r>
            <a:endParaRPr kumimoji="0" lang="fr-BE" sz="1200" b="0" i="1" u="none" strike="noStrike" kern="1200" cap="none" spc="0" normalizeH="0" baseline="0" noProof="0" dirty="0" smtClean="0">
              <a:ln>
                <a:noFill/>
              </a:ln>
              <a:solidFill>
                <a:prstClr val="black"/>
              </a:solidFill>
              <a:effectLst/>
              <a:uLnTx/>
              <a:uFillTx/>
              <a:latin typeface="Georgia"/>
              <a:ea typeface="+mn-ea"/>
              <a:cs typeface="+mn-cs"/>
            </a:endParaRPr>
          </a:p>
        </p:txBody>
      </p:sp>
      <p:sp>
        <p:nvSpPr>
          <p:cNvPr id="49" name="Line Callout 1 48"/>
          <p:cNvSpPr/>
          <p:nvPr/>
        </p:nvSpPr>
        <p:spPr>
          <a:xfrm>
            <a:off x="7562436" y="4463894"/>
            <a:ext cx="1072731" cy="276999"/>
          </a:xfrm>
          <a:prstGeom prst="borderCallout1">
            <a:avLst/>
          </a:prstGeom>
          <a:ln w="22225" cmpd="sng">
            <a:solidFill>
              <a:schemeClr val="tx1"/>
            </a:solidFill>
            <a:prstDash val="sysDash"/>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0" i="1" u="none" strike="noStrike" kern="1200" cap="none" spc="0" normalizeH="0" baseline="0" noProof="0" dirty="0" smtClean="0">
                <a:ln>
                  <a:noFill/>
                </a:ln>
                <a:solidFill>
                  <a:prstClr val="black"/>
                </a:solidFill>
                <a:effectLst/>
                <a:uLnTx/>
                <a:uFillTx/>
                <a:latin typeface="Georgia"/>
                <a:ea typeface="+mn-ea"/>
                <a:cs typeface="+mn-cs"/>
              </a:rPr>
              <a:t>Data Mining</a:t>
            </a:r>
            <a:endParaRPr kumimoji="0" lang="fr-BE" sz="1200" b="0" i="1" u="none" strike="noStrike" kern="1200" cap="none" spc="0" normalizeH="0" baseline="0" noProof="0" dirty="0" smtClean="0">
              <a:ln>
                <a:noFill/>
              </a:ln>
              <a:solidFill>
                <a:prstClr val="black"/>
              </a:solidFill>
              <a:effectLst/>
              <a:uLnTx/>
              <a:uFillTx/>
              <a:latin typeface="Georgia"/>
              <a:ea typeface="+mn-ea"/>
              <a:cs typeface="+mn-cs"/>
            </a:endParaRPr>
          </a:p>
        </p:txBody>
      </p:sp>
      <p:sp>
        <p:nvSpPr>
          <p:cNvPr id="50" name="Line Callout 1 49"/>
          <p:cNvSpPr/>
          <p:nvPr/>
        </p:nvSpPr>
        <p:spPr>
          <a:xfrm>
            <a:off x="5824532" y="3514954"/>
            <a:ext cx="1297151" cy="276999"/>
          </a:xfrm>
          <a:prstGeom prst="borderCallout1">
            <a:avLst/>
          </a:prstGeom>
          <a:ln w="22225" cmpd="sng">
            <a:solidFill>
              <a:schemeClr val="tx1"/>
            </a:solidFill>
            <a:prstDash val="sysDash"/>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0" i="1" u="none" strike="noStrike" kern="1200" cap="none" spc="0" normalizeH="0" baseline="0" noProof="0" dirty="0" smtClean="0">
                <a:ln>
                  <a:noFill/>
                </a:ln>
                <a:solidFill>
                  <a:prstClr val="black"/>
                </a:solidFill>
                <a:effectLst/>
                <a:uLnTx/>
                <a:uFillTx/>
                <a:latin typeface="Georgia"/>
                <a:ea typeface="+mn-ea"/>
                <a:cs typeface="+mn-cs"/>
              </a:rPr>
              <a:t>Transformation</a:t>
            </a:r>
            <a:endParaRPr kumimoji="0" lang="fr-BE" sz="1200" b="0" i="1" u="none" strike="noStrike" kern="1200" cap="none" spc="0" normalizeH="0" baseline="0" noProof="0" dirty="0" smtClean="0">
              <a:ln>
                <a:noFill/>
              </a:ln>
              <a:solidFill>
                <a:prstClr val="black"/>
              </a:solidFill>
              <a:effectLst/>
              <a:uLnTx/>
              <a:uFillTx/>
              <a:latin typeface="Georgia"/>
              <a:ea typeface="+mn-ea"/>
              <a:cs typeface="+mn-cs"/>
            </a:endParaRPr>
          </a:p>
        </p:txBody>
      </p:sp>
      <p:sp>
        <p:nvSpPr>
          <p:cNvPr id="51" name="Line Callout 1 50"/>
          <p:cNvSpPr/>
          <p:nvPr/>
        </p:nvSpPr>
        <p:spPr>
          <a:xfrm>
            <a:off x="4068449" y="2708679"/>
            <a:ext cx="1165705" cy="276999"/>
          </a:xfrm>
          <a:prstGeom prst="borderCallout1">
            <a:avLst/>
          </a:prstGeom>
          <a:ln w="22225" cmpd="sng">
            <a:solidFill>
              <a:schemeClr val="tx1"/>
            </a:solidFill>
            <a:prstDash val="sysDash"/>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0" i="1" u="none" strike="noStrike" kern="1200" cap="none" spc="0" normalizeH="0" baseline="0" noProof="0" dirty="0" err="1" smtClean="0">
                <a:ln>
                  <a:noFill/>
                </a:ln>
                <a:solidFill>
                  <a:prstClr val="black"/>
                </a:solidFill>
                <a:effectLst/>
                <a:uLnTx/>
                <a:uFillTx/>
                <a:latin typeface="Georgia"/>
                <a:ea typeface="+mn-ea"/>
                <a:cs typeface="+mn-cs"/>
              </a:rPr>
              <a:t>Preprocessing</a:t>
            </a:r>
            <a:endParaRPr kumimoji="0" lang="fr-BE" sz="1200" b="0" i="1" u="none" strike="noStrike" kern="1200" cap="none" spc="0" normalizeH="0" baseline="0" noProof="0" dirty="0" smtClean="0">
              <a:ln>
                <a:noFill/>
              </a:ln>
              <a:solidFill>
                <a:prstClr val="black"/>
              </a:solidFill>
              <a:effectLst/>
              <a:uLnTx/>
              <a:uFillTx/>
              <a:latin typeface="Georgia"/>
              <a:ea typeface="+mn-ea"/>
              <a:cs typeface="+mn-cs"/>
            </a:endParaRPr>
          </a:p>
        </p:txBody>
      </p:sp>
      <p:sp>
        <p:nvSpPr>
          <p:cNvPr id="52" name="Line Callout 1 51"/>
          <p:cNvSpPr/>
          <p:nvPr/>
        </p:nvSpPr>
        <p:spPr>
          <a:xfrm>
            <a:off x="2102136" y="2029321"/>
            <a:ext cx="803425" cy="276999"/>
          </a:xfrm>
          <a:prstGeom prst="borderCallout1">
            <a:avLst/>
          </a:prstGeom>
          <a:ln w="22225" cmpd="sng">
            <a:solidFill>
              <a:schemeClr val="tx1"/>
            </a:solidFill>
            <a:prstDash val="sysDash"/>
          </a:ln>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0" i="1" u="none" strike="noStrike" kern="1200" cap="none" spc="0" normalizeH="0" baseline="0" noProof="0" dirty="0" err="1" smtClean="0">
                <a:ln>
                  <a:noFill/>
                </a:ln>
                <a:solidFill>
                  <a:prstClr val="black"/>
                </a:solidFill>
                <a:effectLst/>
                <a:uLnTx/>
                <a:uFillTx/>
                <a:latin typeface="Georgia"/>
                <a:ea typeface="+mn-ea"/>
                <a:cs typeface="+mn-cs"/>
              </a:rPr>
              <a:t>Selection</a:t>
            </a:r>
            <a:endParaRPr kumimoji="0" lang="fr-BE" sz="1200" b="0" i="1" u="none" strike="noStrike" kern="1200" cap="none" spc="0" normalizeH="0" baseline="0" noProof="0" dirty="0" smtClean="0">
              <a:ln>
                <a:noFill/>
              </a:ln>
              <a:solidFill>
                <a:prstClr val="black"/>
              </a:solidFill>
              <a:effectLst/>
              <a:uLnTx/>
              <a:uFillTx/>
              <a:latin typeface="Georgia"/>
              <a:ea typeface="+mn-ea"/>
              <a:cs typeface="+mn-cs"/>
            </a:endParaRPr>
          </a:p>
        </p:txBody>
      </p:sp>
      <p:cxnSp>
        <p:nvCxnSpPr>
          <p:cNvPr id="30" name="Elbow Connector 29"/>
          <p:cNvCxnSpPr>
            <a:stCxn id="5" idx="4"/>
            <a:endCxn id="9" idx="1"/>
          </p:cNvCxnSpPr>
          <p:nvPr/>
        </p:nvCxnSpPr>
        <p:spPr>
          <a:xfrm>
            <a:off x="1342018" y="2361239"/>
            <a:ext cx="844692" cy="660473"/>
          </a:xfrm>
          <a:prstGeom prst="bentConnector3">
            <a:avLst/>
          </a:prstGeom>
          <a:ln w="22225">
            <a:solidFill>
              <a:schemeClr val="accent2"/>
            </a:solidFill>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9" idx="3"/>
            <a:endCxn id="12" idx="2"/>
          </p:cNvCxnSpPr>
          <p:nvPr/>
        </p:nvCxnSpPr>
        <p:spPr>
          <a:xfrm>
            <a:off x="3232873" y="3021712"/>
            <a:ext cx="720911" cy="814857"/>
          </a:xfrm>
          <a:prstGeom prst="bentConnector3">
            <a:avLst/>
          </a:prstGeom>
          <a:ln w="22225">
            <a:solidFill>
              <a:schemeClr val="accent2"/>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2" idx="6"/>
            <a:endCxn id="17" idx="2"/>
          </p:cNvCxnSpPr>
          <p:nvPr/>
        </p:nvCxnSpPr>
        <p:spPr>
          <a:xfrm>
            <a:off x="4768488" y="3836569"/>
            <a:ext cx="1056044" cy="925258"/>
          </a:xfrm>
          <a:prstGeom prst="bentConnector3">
            <a:avLst/>
          </a:prstGeom>
          <a:ln w="22225">
            <a:solidFill>
              <a:schemeClr val="accent2"/>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2" name="Elbow Connector 41"/>
          <p:cNvCxnSpPr>
            <a:endCxn id="23" idx="2"/>
          </p:cNvCxnSpPr>
          <p:nvPr/>
        </p:nvCxnSpPr>
        <p:spPr>
          <a:xfrm>
            <a:off x="6680082" y="4808332"/>
            <a:ext cx="861521" cy="754684"/>
          </a:xfrm>
          <a:prstGeom prst="bentConnector3">
            <a:avLst/>
          </a:prstGeom>
          <a:ln w="22225">
            <a:solidFill>
              <a:schemeClr val="accent2"/>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23" idx="6"/>
            <a:endCxn id="6" idx="2"/>
          </p:cNvCxnSpPr>
          <p:nvPr/>
        </p:nvCxnSpPr>
        <p:spPr>
          <a:xfrm>
            <a:off x="8356307" y="5563016"/>
            <a:ext cx="819637" cy="544188"/>
          </a:xfrm>
          <a:prstGeom prst="bentConnector3">
            <a:avLst/>
          </a:prstGeom>
          <a:ln w="22225">
            <a:solidFill>
              <a:schemeClr val="accent2"/>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43"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Tree>
    <p:extLst>
      <p:ext uri="{BB962C8B-B14F-4D97-AF65-F5344CB8AC3E}">
        <p14:creationId xmlns:p14="http://schemas.microsoft.com/office/powerpoint/2010/main" val="34210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2" y="900002"/>
            <a:ext cx="10237251" cy="430887"/>
          </a:xfrm>
        </p:spPr>
        <p:txBody>
          <a:bodyPr/>
          <a:lstStyle/>
          <a:p>
            <a:r>
              <a:rPr lang="en-GB" sz="2800" dirty="0"/>
              <a:t>How M</a:t>
            </a:r>
            <a:r>
              <a:rPr lang="en-GB" sz="2800" dirty="0" smtClean="0"/>
              <a:t>achine </a:t>
            </a:r>
            <a:r>
              <a:rPr lang="en-GB" sz="2800" dirty="0"/>
              <a:t>Learning (ML) </a:t>
            </a:r>
            <a:r>
              <a:rPr lang="en-GB" sz="2800" dirty="0" smtClean="0"/>
              <a:t>works</a:t>
            </a:r>
            <a:endParaRPr lang="en-GB" sz="2800" dirty="0"/>
          </a:p>
        </p:txBody>
      </p:sp>
      <p:sp>
        <p:nvSpPr>
          <p:cNvPr id="7" name="Slide Number Placeholder 6"/>
          <p:cNvSpPr>
            <a:spLocks noGrp="1"/>
          </p:cNvSpPr>
          <p:nvPr>
            <p:ph type="sldNum" sz="quarter" idx="4294967295"/>
          </p:nvPr>
        </p:nvSpPr>
        <p:spPr>
          <a:xfrm>
            <a:off x="8046823" y="7180009"/>
            <a:ext cx="2562172" cy="147861"/>
          </a:xfrm>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31</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4" name="Oval 3"/>
          <p:cNvSpPr/>
          <p:nvPr/>
        </p:nvSpPr>
        <p:spPr>
          <a:xfrm>
            <a:off x="7960824" y="2244572"/>
            <a:ext cx="1575499" cy="493563"/>
          </a:xfrm>
          <a:prstGeom prst="ellipse">
            <a:avLst/>
          </a:prstGeom>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8" name="Oval 7"/>
          <p:cNvSpPr/>
          <p:nvPr/>
        </p:nvSpPr>
        <p:spPr>
          <a:xfrm>
            <a:off x="4703770" y="2238913"/>
            <a:ext cx="1578300" cy="493563"/>
          </a:xfrm>
          <a:prstGeom prst="ellipse">
            <a:avLst/>
          </a:prstGeom>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9" name="Oval 8"/>
          <p:cNvSpPr/>
          <p:nvPr/>
        </p:nvSpPr>
        <p:spPr>
          <a:xfrm>
            <a:off x="7960824" y="5025400"/>
            <a:ext cx="1575499" cy="493563"/>
          </a:xfrm>
          <a:prstGeom prst="ellipse">
            <a:avLst/>
          </a:prstGeom>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10" name="Oval 9"/>
          <p:cNvSpPr/>
          <p:nvPr/>
        </p:nvSpPr>
        <p:spPr>
          <a:xfrm>
            <a:off x="4703770" y="5025400"/>
            <a:ext cx="1709510" cy="493563"/>
          </a:xfrm>
          <a:prstGeom prst="ellipse">
            <a:avLst/>
          </a:prstGeom>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cxnSp>
        <p:nvCxnSpPr>
          <p:cNvPr id="13" name="Straight Arrow Connector 12"/>
          <p:cNvCxnSpPr>
            <a:cxnSpLocks/>
            <a:stCxn id="12" idx="6"/>
            <a:endCxn id="8" idx="2"/>
          </p:cNvCxnSpPr>
          <p:nvPr/>
        </p:nvCxnSpPr>
        <p:spPr>
          <a:xfrm>
            <a:off x="3175501" y="2485693"/>
            <a:ext cx="152827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6"/>
            <a:endCxn id="4" idx="2"/>
          </p:cNvCxnSpPr>
          <p:nvPr/>
        </p:nvCxnSpPr>
        <p:spPr>
          <a:xfrm>
            <a:off x="6282070" y="2485695"/>
            <a:ext cx="1678752" cy="565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4"/>
            <a:endCxn id="9" idx="0"/>
          </p:cNvCxnSpPr>
          <p:nvPr/>
        </p:nvCxnSpPr>
        <p:spPr>
          <a:xfrm>
            <a:off x="8748572" y="3001715"/>
            <a:ext cx="0" cy="176010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a:endCxn id="10" idx="6"/>
          </p:cNvCxnSpPr>
          <p:nvPr/>
        </p:nvCxnSpPr>
        <p:spPr>
          <a:xfrm flipH="1">
            <a:off x="6413280" y="5272180"/>
            <a:ext cx="1547542"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10" idx="2"/>
            <a:endCxn id="11" idx="6"/>
          </p:cNvCxnSpPr>
          <p:nvPr/>
        </p:nvCxnSpPr>
        <p:spPr>
          <a:xfrm flipH="1">
            <a:off x="3300779" y="5272180"/>
            <a:ext cx="1402993"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cxnSpLocks/>
            <a:stCxn id="11" idx="2"/>
            <a:endCxn id="12" idx="2"/>
          </p:cNvCxnSpPr>
          <p:nvPr/>
        </p:nvCxnSpPr>
        <p:spPr>
          <a:xfrm rot="10800000" flipH="1">
            <a:off x="1640805" y="2485696"/>
            <a:ext cx="66840" cy="2786487"/>
          </a:xfrm>
          <a:prstGeom prst="bentConnector3">
            <a:avLst>
              <a:gd name="adj1" fmla="val -34201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707645" y="2214707"/>
            <a:ext cx="1467854" cy="612000"/>
            <a:chOff x="1707645" y="2214707"/>
            <a:chExt cx="1467854" cy="612000"/>
          </a:xfrm>
        </p:grpSpPr>
        <p:sp>
          <p:nvSpPr>
            <p:cNvPr id="12" name="Oval 11"/>
            <p:cNvSpPr/>
            <p:nvPr/>
          </p:nvSpPr>
          <p:spPr>
            <a:xfrm>
              <a:off x="1707645" y="2238911"/>
              <a:ext cx="1467854" cy="493563"/>
            </a:xfrm>
            <a:prstGeom prst="ellipse">
              <a:avLst/>
            </a:prstGeom>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27" name="Oval 26"/>
            <p:cNvSpPr/>
            <p:nvPr/>
          </p:nvSpPr>
          <p:spPr bwMode="ltGray">
            <a:xfrm>
              <a:off x="2127649" y="2214707"/>
              <a:ext cx="612000" cy="612000"/>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28" name="Freeform 67"/>
            <p:cNvSpPr>
              <a:spLocks noEditPoints="1"/>
            </p:cNvSpPr>
            <p:nvPr/>
          </p:nvSpPr>
          <p:spPr bwMode="auto">
            <a:xfrm>
              <a:off x="2246726" y="2287467"/>
              <a:ext cx="346860" cy="408248"/>
            </a:xfrm>
            <a:custGeom>
              <a:avLst/>
              <a:gdLst>
                <a:gd name="T0" fmla="*/ 1524 w 2034"/>
                <a:gd name="T1" fmla="*/ 124 h 2394"/>
                <a:gd name="T2" fmla="*/ 376 w 2034"/>
                <a:gd name="T3" fmla="*/ 0 h 2394"/>
                <a:gd name="T4" fmla="*/ 364 w 2034"/>
                <a:gd name="T5" fmla="*/ 0 h 2394"/>
                <a:gd name="T6" fmla="*/ 340 w 2034"/>
                <a:gd name="T7" fmla="*/ 6 h 2394"/>
                <a:gd name="T8" fmla="*/ 306 w 2034"/>
                <a:gd name="T9" fmla="*/ 22 h 2394"/>
                <a:gd name="T10" fmla="*/ 274 w 2034"/>
                <a:gd name="T11" fmla="*/ 54 h 2394"/>
                <a:gd name="T12" fmla="*/ 258 w 2034"/>
                <a:gd name="T13" fmla="*/ 88 h 2394"/>
                <a:gd name="T14" fmla="*/ 252 w 2034"/>
                <a:gd name="T15" fmla="*/ 112 h 2394"/>
                <a:gd name="T16" fmla="*/ 252 w 2034"/>
                <a:gd name="T17" fmla="*/ 488 h 2394"/>
                <a:gd name="T18" fmla="*/ 272 w 2034"/>
                <a:gd name="T19" fmla="*/ 490 h 2394"/>
                <a:gd name="T20" fmla="*/ 308 w 2034"/>
                <a:gd name="T21" fmla="*/ 496 h 2394"/>
                <a:gd name="T22" fmla="*/ 342 w 2034"/>
                <a:gd name="T23" fmla="*/ 508 h 2394"/>
                <a:gd name="T24" fmla="*/ 372 w 2034"/>
                <a:gd name="T25" fmla="*/ 528 h 2394"/>
                <a:gd name="T26" fmla="*/ 1366 w 2034"/>
                <a:gd name="T27" fmla="*/ 1520 h 2394"/>
                <a:gd name="T28" fmla="*/ 920 w 2034"/>
                <a:gd name="T29" fmla="*/ 1974 h 2394"/>
                <a:gd name="T30" fmla="*/ 252 w 2034"/>
                <a:gd name="T31" fmla="*/ 2270 h 2394"/>
                <a:gd name="T32" fmla="*/ 252 w 2034"/>
                <a:gd name="T33" fmla="*/ 2284 h 2394"/>
                <a:gd name="T34" fmla="*/ 258 w 2034"/>
                <a:gd name="T35" fmla="*/ 2308 h 2394"/>
                <a:gd name="T36" fmla="*/ 274 w 2034"/>
                <a:gd name="T37" fmla="*/ 2340 h 2394"/>
                <a:gd name="T38" fmla="*/ 306 w 2034"/>
                <a:gd name="T39" fmla="*/ 2374 h 2394"/>
                <a:gd name="T40" fmla="*/ 340 w 2034"/>
                <a:gd name="T41" fmla="*/ 2390 h 2394"/>
                <a:gd name="T42" fmla="*/ 364 w 2034"/>
                <a:gd name="T43" fmla="*/ 2394 h 2394"/>
                <a:gd name="T44" fmla="*/ 1910 w 2034"/>
                <a:gd name="T45" fmla="*/ 2394 h 2394"/>
                <a:gd name="T46" fmla="*/ 1922 w 2034"/>
                <a:gd name="T47" fmla="*/ 2394 h 2394"/>
                <a:gd name="T48" fmla="*/ 1946 w 2034"/>
                <a:gd name="T49" fmla="*/ 2390 h 2394"/>
                <a:gd name="T50" fmla="*/ 1978 w 2034"/>
                <a:gd name="T51" fmla="*/ 2374 h 2394"/>
                <a:gd name="T52" fmla="*/ 2012 w 2034"/>
                <a:gd name="T53" fmla="*/ 2340 h 2394"/>
                <a:gd name="T54" fmla="*/ 2028 w 2034"/>
                <a:gd name="T55" fmla="*/ 2308 h 2394"/>
                <a:gd name="T56" fmla="*/ 2032 w 2034"/>
                <a:gd name="T57" fmla="*/ 2284 h 2394"/>
                <a:gd name="T58" fmla="*/ 2034 w 2034"/>
                <a:gd name="T59" fmla="*/ 634 h 2394"/>
                <a:gd name="T60" fmla="*/ 1384 w 2034"/>
                <a:gd name="T61" fmla="*/ 648 h 2394"/>
                <a:gd name="T62" fmla="*/ 1524 w 2034"/>
                <a:gd name="T63" fmla="*/ 326 h 2394"/>
                <a:gd name="T64" fmla="*/ 1708 w 2034"/>
                <a:gd name="T65" fmla="*/ 510 h 2394"/>
                <a:gd name="T66" fmla="*/ 1384 w 2034"/>
                <a:gd name="T67" fmla="*/ 648 h 2394"/>
                <a:gd name="T68" fmla="*/ 956 w 2034"/>
                <a:gd name="T69" fmla="*/ 1658 h 2394"/>
                <a:gd name="T70" fmla="*/ 940 w 2034"/>
                <a:gd name="T71" fmla="*/ 1682 h 2394"/>
                <a:gd name="T72" fmla="*/ 914 w 2034"/>
                <a:gd name="T73" fmla="*/ 1732 h 2394"/>
                <a:gd name="T74" fmla="*/ 172 w 2034"/>
                <a:gd name="T75" fmla="*/ 1026 h 2394"/>
                <a:gd name="T76" fmla="*/ 0 w 2034"/>
                <a:gd name="T77" fmla="*/ 856 h 2394"/>
                <a:gd name="T78" fmla="*/ 10 w 2034"/>
                <a:gd name="T79" fmla="*/ 830 h 2394"/>
                <a:gd name="T80" fmla="*/ 38 w 2034"/>
                <a:gd name="T81" fmla="*/ 780 h 2394"/>
                <a:gd name="T82" fmla="*/ 112 w 2034"/>
                <a:gd name="T83" fmla="*/ 814 h 2394"/>
                <a:gd name="T84" fmla="*/ 284 w 2034"/>
                <a:gd name="T85" fmla="*/ 642 h 2394"/>
                <a:gd name="T86" fmla="*/ 248 w 2034"/>
                <a:gd name="T87" fmla="*/ 608 h 2394"/>
                <a:gd name="T88" fmla="*/ 198 w 2034"/>
                <a:gd name="T89" fmla="*/ 630 h 2394"/>
                <a:gd name="T90" fmla="*/ 148 w 2034"/>
                <a:gd name="T91" fmla="*/ 660 h 2394"/>
                <a:gd name="T92" fmla="*/ 366 w 2034"/>
                <a:gd name="T93" fmla="*/ 878 h 2394"/>
                <a:gd name="T94" fmla="*/ 1052 w 2034"/>
                <a:gd name="T95" fmla="*/ 1564 h 2394"/>
                <a:gd name="T96" fmla="*/ 1100 w 2034"/>
                <a:gd name="T97" fmla="*/ 1532 h 2394"/>
                <a:gd name="T98" fmla="*/ 1152 w 2034"/>
                <a:gd name="T99" fmla="*/ 1510 h 2394"/>
                <a:gd name="T100" fmla="*/ 284 w 2034"/>
                <a:gd name="T101" fmla="*/ 642 h 2394"/>
                <a:gd name="T102" fmla="*/ 1336 w 2034"/>
                <a:gd name="T103" fmla="*/ 1766 h 2394"/>
                <a:gd name="T104" fmla="*/ 1314 w 2034"/>
                <a:gd name="T105" fmla="*/ 1770 h 2394"/>
                <a:gd name="T106" fmla="*/ 1284 w 2034"/>
                <a:gd name="T107" fmla="*/ 1778 h 2394"/>
                <a:gd name="T108" fmla="*/ 1252 w 2034"/>
                <a:gd name="T109" fmla="*/ 1796 h 2394"/>
                <a:gd name="T110" fmla="*/ 1218 w 2034"/>
                <a:gd name="T111" fmla="*/ 1826 h 2394"/>
                <a:gd name="T112" fmla="*/ 1202 w 2034"/>
                <a:gd name="T113" fmla="*/ 1842 h 2394"/>
                <a:gd name="T114" fmla="*/ 1180 w 2034"/>
                <a:gd name="T115" fmla="*/ 1876 h 2394"/>
                <a:gd name="T116" fmla="*/ 1166 w 2034"/>
                <a:gd name="T117" fmla="*/ 1906 h 2394"/>
                <a:gd name="T118" fmla="*/ 1160 w 2034"/>
                <a:gd name="T119" fmla="*/ 1932 h 2394"/>
                <a:gd name="T120" fmla="*/ 1402 w 2034"/>
                <a:gd name="T121" fmla="*/ 2008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4" h="2394">
                  <a:moveTo>
                    <a:pt x="1910" y="510"/>
                  </a:moveTo>
                  <a:lnTo>
                    <a:pt x="1524" y="124"/>
                  </a:lnTo>
                  <a:lnTo>
                    <a:pt x="1400" y="0"/>
                  </a:lnTo>
                  <a:lnTo>
                    <a:pt x="376" y="0"/>
                  </a:lnTo>
                  <a:lnTo>
                    <a:pt x="376" y="0"/>
                  </a:lnTo>
                  <a:lnTo>
                    <a:pt x="364" y="0"/>
                  </a:lnTo>
                  <a:lnTo>
                    <a:pt x="352" y="2"/>
                  </a:lnTo>
                  <a:lnTo>
                    <a:pt x="340" y="6"/>
                  </a:lnTo>
                  <a:lnTo>
                    <a:pt x="328" y="10"/>
                  </a:lnTo>
                  <a:lnTo>
                    <a:pt x="306" y="22"/>
                  </a:lnTo>
                  <a:lnTo>
                    <a:pt x="288" y="36"/>
                  </a:lnTo>
                  <a:lnTo>
                    <a:pt x="274" y="54"/>
                  </a:lnTo>
                  <a:lnTo>
                    <a:pt x="262" y="76"/>
                  </a:lnTo>
                  <a:lnTo>
                    <a:pt x="258" y="88"/>
                  </a:lnTo>
                  <a:lnTo>
                    <a:pt x="254" y="98"/>
                  </a:lnTo>
                  <a:lnTo>
                    <a:pt x="252" y="112"/>
                  </a:lnTo>
                  <a:lnTo>
                    <a:pt x="252" y="124"/>
                  </a:lnTo>
                  <a:lnTo>
                    <a:pt x="252" y="488"/>
                  </a:lnTo>
                  <a:lnTo>
                    <a:pt x="252" y="488"/>
                  </a:lnTo>
                  <a:lnTo>
                    <a:pt x="272" y="490"/>
                  </a:lnTo>
                  <a:lnTo>
                    <a:pt x="290" y="492"/>
                  </a:lnTo>
                  <a:lnTo>
                    <a:pt x="308" y="496"/>
                  </a:lnTo>
                  <a:lnTo>
                    <a:pt x="326" y="502"/>
                  </a:lnTo>
                  <a:lnTo>
                    <a:pt x="342" y="508"/>
                  </a:lnTo>
                  <a:lnTo>
                    <a:pt x="358" y="518"/>
                  </a:lnTo>
                  <a:lnTo>
                    <a:pt x="372" y="528"/>
                  </a:lnTo>
                  <a:lnTo>
                    <a:pt x="386" y="540"/>
                  </a:lnTo>
                  <a:lnTo>
                    <a:pt x="1366" y="1520"/>
                  </a:lnTo>
                  <a:lnTo>
                    <a:pt x="1530" y="2138"/>
                  </a:lnTo>
                  <a:lnTo>
                    <a:pt x="920" y="1974"/>
                  </a:lnTo>
                  <a:lnTo>
                    <a:pt x="252" y="1310"/>
                  </a:lnTo>
                  <a:lnTo>
                    <a:pt x="252" y="2270"/>
                  </a:lnTo>
                  <a:lnTo>
                    <a:pt x="252" y="2270"/>
                  </a:lnTo>
                  <a:lnTo>
                    <a:pt x="252" y="2284"/>
                  </a:lnTo>
                  <a:lnTo>
                    <a:pt x="254" y="2296"/>
                  </a:lnTo>
                  <a:lnTo>
                    <a:pt x="258" y="2308"/>
                  </a:lnTo>
                  <a:lnTo>
                    <a:pt x="262" y="2318"/>
                  </a:lnTo>
                  <a:lnTo>
                    <a:pt x="274" y="2340"/>
                  </a:lnTo>
                  <a:lnTo>
                    <a:pt x="288" y="2358"/>
                  </a:lnTo>
                  <a:lnTo>
                    <a:pt x="306" y="2374"/>
                  </a:lnTo>
                  <a:lnTo>
                    <a:pt x="328" y="2384"/>
                  </a:lnTo>
                  <a:lnTo>
                    <a:pt x="340" y="2390"/>
                  </a:lnTo>
                  <a:lnTo>
                    <a:pt x="352" y="2392"/>
                  </a:lnTo>
                  <a:lnTo>
                    <a:pt x="364" y="2394"/>
                  </a:lnTo>
                  <a:lnTo>
                    <a:pt x="376" y="2394"/>
                  </a:lnTo>
                  <a:lnTo>
                    <a:pt x="1910" y="2394"/>
                  </a:lnTo>
                  <a:lnTo>
                    <a:pt x="1910" y="2394"/>
                  </a:lnTo>
                  <a:lnTo>
                    <a:pt x="1922" y="2394"/>
                  </a:lnTo>
                  <a:lnTo>
                    <a:pt x="1934" y="2392"/>
                  </a:lnTo>
                  <a:lnTo>
                    <a:pt x="1946" y="2390"/>
                  </a:lnTo>
                  <a:lnTo>
                    <a:pt x="1958" y="2384"/>
                  </a:lnTo>
                  <a:lnTo>
                    <a:pt x="1978" y="2374"/>
                  </a:lnTo>
                  <a:lnTo>
                    <a:pt x="1998" y="2358"/>
                  </a:lnTo>
                  <a:lnTo>
                    <a:pt x="2012" y="2340"/>
                  </a:lnTo>
                  <a:lnTo>
                    <a:pt x="2024" y="2318"/>
                  </a:lnTo>
                  <a:lnTo>
                    <a:pt x="2028" y="2308"/>
                  </a:lnTo>
                  <a:lnTo>
                    <a:pt x="2030" y="2296"/>
                  </a:lnTo>
                  <a:lnTo>
                    <a:pt x="2032" y="2284"/>
                  </a:lnTo>
                  <a:lnTo>
                    <a:pt x="2034" y="2270"/>
                  </a:lnTo>
                  <a:lnTo>
                    <a:pt x="2034" y="634"/>
                  </a:lnTo>
                  <a:lnTo>
                    <a:pt x="1910" y="510"/>
                  </a:lnTo>
                  <a:close/>
                  <a:moveTo>
                    <a:pt x="1384" y="648"/>
                  </a:moveTo>
                  <a:lnTo>
                    <a:pt x="1384" y="186"/>
                  </a:lnTo>
                  <a:lnTo>
                    <a:pt x="1524" y="326"/>
                  </a:lnTo>
                  <a:lnTo>
                    <a:pt x="1524" y="510"/>
                  </a:lnTo>
                  <a:lnTo>
                    <a:pt x="1708" y="510"/>
                  </a:lnTo>
                  <a:lnTo>
                    <a:pt x="1848" y="648"/>
                  </a:lnTo>
                  <a:lnTo>
                    <a:pt x="1384" y="648"/>
                  </a:lnTo>
                  <a:close/>
                  <a:moveTo>
                    <a:pt x="272" y="972"/>
                  </a:moveTo>
                  <a:lnTo>
                    <a:pt x="956" y="1658"/>
                  </a:lnTo>
                  <a:lnTo>
                    <a:pt x="956" y="1658"/>
                  </a:lnTo>
                  <a:lnTo>
                    <a:pt x="940" y="1682"/>
                  </a:lnTo>
                  <a:lnTo>
                    <a:pt x="926" y="1708"/>
                  </a:lnTo>
                  <a:lnTo>
                    <a:pt x="914" y="1732"/>
                  </a:lnTo>
                  <a:lnTo>
                    <a:pt x="904" y="1758"/>
                  </a:lnTo>
                  <a:lnTo>
                    <a:pt x="172" y="1026"/>
                  </a:lnTo>
                  <a:lnTo>
                    <a:pt x="36" y="890"/>
                  </a:lnTo>
                  <a:lnTo>
                    <a:pt x="0" y="856"/>
                  </a:lnTo>
                  <a:lnTo>
                    <a:pt x="0" y="856"/>
                  </a:lnTo>
                  <a:lnTo>
                    <a:pt x="10" y="830"/>
                  </a:lnTo>
                  <a:lnTo>
                    <a:pt x="22" y="804"/>
                  </a:lnTo>
                  <a:lnTo>
                    <a:pt x="38" y="780"/>
                  </a:lnTo>
                  <a:lnTo>
                    <a:pt x="54" y="756"/>
                  </a:lnTo>
                  <a:lnTo>
                    <a:pt x="112" y="814"/>
                  </a:lnTo>
                  <a:lnTo>
                    <a:pt x="272" y="972"/>
                  </a:lnTo>
                  <a:close/>
                  <a:moveTo>
                    <a:pt x="284" y="642"/>
                  </a:moveTo>
                  <a:lnTo>
                    <a:pt x="248" y="608"/>
                  </a:lnTo>
                  <a:lnTo>
                    <a:pt x="248" y="608"/>
                  </a:lnTo>
                  <a:lnTo>
                    <a:pt x="224" y="618"/>
                  </a:lnTo>
                  <a:lnTo>
                    <a:pt x="198" y="630"/>
                  </a:lnTo>
                  <a:lnTo>
                    <a:pt x="174" y="644"/>
                  </a:lnTo>
                  <a:lnTo>
                    <a:pt x="148" y="660"/>
                  </a:lnTo>
                  <a:lnTo>
                    <a:pt x="208" y="718"/>
                  </a:lnTo>
                  <a:lnTo>
                    <a:pt x="366" y="878"/>
                  </a:lnTo>
                  <a:lnTo>
                    <a:pt x="1052" y="1564"/>
                  </a:lnTo>
                  <a:lnTo>
                    <a:pt x="1052" y="1564"/>
                  </a:lnTo>
                  <a:lnTo>
                    <a:pt x="1076" y="1546"/>
                  </a:lnTo>
                  <a:lnTo>
                    <a:pt x="1100" y="1532"/>
                  </a:lnTo>
                  <a:lnTo>
                    <a:pt x="1126" y="1520"/>
                  </a:lnTo>
                  <a:lnTo>
                    <a:pt x="1152" y="1510"/>
                  </a:lnTo>
                  <a:lnTo>
                    <a:pt x="420" y="778"/>
                  </a:lnTo>
                  <a:lnTo>
                    <a:pt x="284" y="642"/>
                  </a:lnTo>
                  <a:close/>
                  <a:moveTo>
                    <a:pt x="1336" y="1766"/>
                  </a:moveTo>
                  <a:lnTo>
                    <a:pt x="1336" y="1766"/>
                  </a:lnTo>
                  <a:lnTo>
                    <a:pt x="1326" y="1768"/>
                  </a:lnTo>
                  <a:lnTo>
                    <a:pt x="1314" y="1770"/>
                  </a:lnTo>
                  <a:lnTo>
                    <a:pt x="1300" y="1774"/>
                  </a:lnTo>
                  <a:lnTo>
                    <a:pt x="1284" y="1778"/>
                  </a:lnTo>
                  <a:lnTo>
                    <a:pt x="1268" y="1786"/>
                  </a:lnTo>
                  <a:lnTo>
                    <a:pt x="1252" y="1796"/>
                  </a:lnTo>
                  <a:lnTo>
                    <a:pt x="1236" y="1810"/>
                  </a:lnTo>
                  <a:lnTo>
                    <a:pt x="1218" y="1826"/>
                  </a:lnTo>
                  <a:lnTo>
                    <a:pt x="1218" y="1826"/>
                  </a:lnTo>
                  <a:lnTo>
                    <a:pt x="1202" y="1842"/>
                  </a:lnTo>
                  <a:lnTo>
                    <a:pt x="1190" y="1858"/>
                  </a:lnTo>
                  <a:lnTo>
                    <a:pt x="1180" y="1876"/>
                  </a:lnTo>
                  <a:lnTo>
                    <a:pt x="1172" y="1892"/>
                  </a:lnTo>
                  <a:lnTo>
                    <a:pt x="1166" y="1906"/>
                  </a:lnTo>
                  <a:lnTo>
                    <a:pt x="1162" y="1920"/>
                  </a:lnTo>
                  <a:lnTo>
                    <a:pt x="1160" y="1932"/>
                  </a:lnTo>
                  <a:lnTo>
                    <a:pt x="1160" y="1944"/>
                  </a:lnTo>
                  <a:lnTo>
                    <a:pt x="1402" y="2008"/>
                  </a:lnTo>
                  <a:lnTo>
                    <a:pt x="1336" y="17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3" name="Rectangle 2"/>
          <p:cNvSpPr/>
          <p:nvPr/>
        </p:nvSpPr>
        <p:spPr>
          <a:xfrm>
            <a:off x="1648424" y="3158417"/>
            <a:ext cx="1947533" cy="1126590"/>
          </a:xfrm>
          <a:prstGeom prst="rect">
            <a:avLst/>
          </a:prstGeom>
          <a:solidFill>
            <a:schemeClr val="bg1"/>
          </a:solidFill>
          <a:ln>
            <a:no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Georgia"/>
                <a:ea typeface="+mn-ea"/>
                <a:cs typeface="+mn-cs"/>
              </a:rPr>
              <a:t>Select Data</a:t>
            </a:r>
            <a:r>
              <a:rPr kumimoji="0" lang="en-US" sz="1681" b="1" i="1" u="none" strike="noStrike" kern="1200" cap="none" spc="0" normalizeH="0" baseline="0" noProof="0" dirty="0">
                <a:ln>
                  <a:noFill/>
                </a:ln>
                <a:solidFill>
                  <a:prstClr val="black"/>
                </a:solidFill>
                <a:effectLst/>
                <a:uLnTx/>
                <a:uFillTx/>
                <a:latin typeface="Georgia"/>
                <a:ea typeface="+mn-ea"/>
                <a:cs typeface="+mn-cs"/>
              </a:rPr>
              <a:t>:</a:t>
            </a:r>
          </a:p>
          <a:p>
            <a:pPr marL="0" marR="0" lvl="0" indent="0" algn="l" defTabSz="1098103" rtl="0" eaLnBrk="1" fontAlgn="auto" latinLnBrk="0" hangingPunct="1">
              <a:lnSpc>
                <a:spcPct val="100000"/>
              </a:lnSpc>
              <a:spcBef>
                <a:spcPct val="2000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eorgia"/>
                <a:ea typeface="+mn-ea"/>
                <a:cs typeface="+mn-cs"/>
              </a:rPr>
              <a:t>Split the data you have into three groups: training data, validation data, and test data.</a:t>
            </a:r>
          </a:p>
        </p:txBody>
      </p:sp>
      <p:sp>
        <p:nvSpPr>
          <p:cNvPr id="31" name="Rectangle 30"/>
          <p:cNvSpPr/>
          <p:nvPr/>
        </p:nvSpPr>
        <p:spPr>
          <a:xfrm>
            <a:off x="1378037" y="5820110"/>
            <a:ext cx="2300113" cy="1126590"/>
          </a:xfrm>
          <a:prstGeom prst="rect">
            <a:avLst/>
          </a:prstGeom>
          <a:solidFill>
            <a:schemeClr val="bg1"/>
          </a:solidFill>
          <a:ln>
            <a:solidFill>
              <a:schemeClr val="bg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Georgia"/>
                <a:ea typeface="+mn-ea"/>
                <a:cs typeface="+mn-cs"/>
              </a:rPr>
              <a:t>Tune model</a:t>
            </a:r>
            <a:r>
              <a:rPr kumimoji="0" lang="en-US" sz="1681" b="1" i="1" u="none" strike="noStrike" kern="1200" cap="none" spc="0" normalizeH="0" baseline="0" noProof="0" dirty="0">
                <a:ln>
                  <a:noFill/>
                </a:ln>
                <a:solidFill>
                  <a:prstClr val="black"/>
                </a:solidFill>
                <a:effectLst/>
                <a:uLnTx/>
                <a:uFillTx/>
                <a:latin typeface="Georgia"/>
                <a:ea typeface="+mn-ea"/>
                <a:cs typeface="+mn-cs"/>
              </a:rPr>
              <a:t>:</a:t>
            </a:r>
          </a:p>
          <a:p>
            <a:pPr marL="0" marR="0" lvl="0" indent="0" algn="l" defTabSz="1098103" rtl="0" eaLnBrk="1" fontAlgn="auto" latinLnBrk="0" hangingPunct="1">
              <a:lnSpc>
                <a:spcPct val="100000"/>
              </a:lnSpc>
              <a:spcBef>
                <a:spcPct val="2000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eorgia"/>
                <a:ea typeface="+mn-ea"/>
                <a:cs typeface="+mn-cs"/>
              </a:rPr>
              <a:t>Improve performance of the algorithm with more data, different features, or adjusted parameters.</a:t>
            </a:r>
          </a:p>
        </p:txBody>
      </p:sp>
      <p:grpSp>
        <p:nvGrpSpPr>
          <p:cNvPr id="47" name="Group 46"/>
          <p:cNvGrpSpPr/>
          <p:nvPr/>
        </p:nvGrpSpPr>
        <p:grpSpPr>
          <a:xfrm>
            <a:off x="1640805" y="4966179"/>
            <a:ext cx="1659972" cy="612000"/>
            <a:chOff x="1640805" y="4935615"/>
            <a:chExt cx="1659972" cy="612000"/>
          </a:xfrm>
        </p:grpSpPr>
        <p:sp>
          <p:nvSpPr>
            <p:cNvPr id="25" name="Oval 24"/>
            <p:cNvSpPr/>
            <p:nvPr/>
          </p:nvSpPr>
          <p:spPr bwMode="ltGray">
            <a:xfrm>
              <a:off x="2175417" y="4935615"/>
              <a:ext cx="612000" cy="612000"/>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26" name="Freeform 144"/>
            <p:cNvSpPr>
              <a:spLocks noEditPoints="1"/>
            </p:cNvSpPr>
            <p:nvPr/>
          </p:nvSpPr>
          <p:spPr bwMode="auto">
            <a:xfrm>
              <a:off x="2336132" y="5038751"/>
              <a:ext cx="290570" cy="405728"/>
            </a:xfrm>
            <a:custGeom>
              <a:avLst/>
              <a:gdLst>
                <a:gd name="T0" fmla="*/ 0 w 1746"/>
                <a:gd name="T1" fmla="*/ 106 h 2438"/>
                <a:gd name="T2" fmla="*/ 106 w 1746"/>
                <a:gd name="T3" fmla="*/ 2438 h 2438"/>
                <a:gd name="T4" fmla="*/ 1746 w 1746"/>
                <a:gd name="T5" fmla="*/ 2332 h 2438"/>
                <a:gd name="T6" fmla="*/ 1638 w 1746"/>
                <a:gd name="T7" fmla="*/ 0 h 2438"/>
                <a:gd name="T8" fmla="*/ 408 w 1746"/>
                <a:gd name="T9" fmla="*/ 2232 h 2438"/>
                <a:gd name="T10" fmla="*/ 240 w 1746"/>
                <a:gd name="T11" fmla="*/ 2064 h 2438"/>
                <a:gd name="T12" fmla="*/ 438 w 1746"/>
                <a:gd name="T13" fmla="*/ 1994 h 2438"/>
                <a:gd name="T14" fmla="*/ 470 w 1746"/>
                <a:gd name="T15" fmla="*/ 1854 h 2438"/>
                <a:gd name="T16" fmla="*/ 254 w 1746"/>
                <a:gd name="T17" fmla="*/ 1854 h 2438"/>
                <a:gd name="T18" fmla="*/ 300 w 1746"/>
                <a:gd name="T19" fmla="*/ 1644 h 2438"/>
                <a:gd name="T20" fmla="*/ 482 w 1746"/>
                <a:gd name="T21" fmla="*/ 1812 h 2438"/>
                <a:gd name="T22" fmla="*/ 316 w 1746"/>
                <a:gd name="T23" fmla="*/ 1540 h 2438"/>
                <a:gd name="T24" fmla="*/ 246 w 1746"/>
                <a:gd name="T25" fmla="*/ 1342 h 2438"/>
                <a:gd name="T26" fmla="*/ 460 w 1746"/>
                <a:gd name="T27" fmla="*/ 1318 h 2438"/>
                <a:gd name="T28" fmla="*/ 450 w 1746"/>
                <a:gd name="T29" fmla="*/ 1180 h 2438"/>
                <a:gd name="T30" fmla="*/ 242 w 1746"/>
                <a:gd name="T31" fmla="*/ 1134 h 2438"/>
                <a:gd name="T32" fmla="*/ 408 w 1746"/>
                <a:gd name="T33" fmla="*/ 950 h 2438"/>
                <a:gd name="T34" fmla="*/ 824 w 1746"/>
                <a:gd name="T35" fmla="*/ 2158 h 2438"/>
                <a:gd name="T36" fmla="*/ 626 w 1746"/>
                <a:gd name="T37" fmla="*/ 2226 h 2438"/>
                <a:gd name="T38" fmla="*/ 604 w 1746"/>
                <a:gd name="T39" fmla="*/ 2010 h 2438"/>
                <a:gd name="T40" fmla="*/ 818 w 1746"/>
                <a:gd name="T41" fmla="*/ 2034 h 2438"/>
                <a:gd name="T42" fmla="*/ 764 w 1746"/>
                <a:gd name="T43" fmla="*/ 1884 h 2438"/>
                <a:gd name="T44" fmla="*/ 582 w 1746"/>
                <a:gd name="T45" fmla="*/ 1718 h 2438"/>
                <a:gd name="T46" fmla="*/ 764 w 1746"/>
                <a:gd name="T47" fmla="*/ 1644 h 2438"/>
                <a:gd name="T48" fmla="*/ 818 w 1746"/>
                <a:gd name="T49" fmla="*/ 1494 h 2438"/>
                <a:gd name="T50" fmla="*/ 604 w 1746"/>
                <a:gd name="T51" fmla="*/ 1518 h 2438"/>
                <a:gd name="T52" fmla="*/ 626 w 1746"/>
                <a:gd name="T53" fmla="*/ 1302 h 2438"/>
                <a:gd name="T54" fmla="*/ 824 w 1746"/>
                <a:gd name="T55" fmla="*/ 1370 h 2438"/>
                <a:gd name="T56" fmla="*/ 656 w 1746"/>
                <a:gd name="T57" fmla="*/ 1192 h 2438"/>
                <a:gd name="T58" fmla="*/ 582 w 1746"/>
                <a:gd name="T59" fmla="*/ 1010 h 2438"/>
                <a:gd name="T60" fmla="*/ 790 w 1746"/>
                <a:gd name="T61" fmla="*/ 962 h 2438"/>
                <a:gd name="T62" fmla="*/ 1142 w 1746"/>
                <a:gd name="T63" fmla="*/ 2210 h 2438"/>
                <a:gd name="T64" fmla="*/ 928 w 1746"/>
                <a:gd name="T65" fmla="*/ 2186 h 2438"/>
                <a:gd name="T66" fmla="*/ 996 w 1746"/>
                <a:gd name="T67" fmla="*/ 1990 h 2438"/>
                <a:gd name="T68" fmla="*/ 1164 w 1746"/>
                <a:gd name="T69" fmla="*/ 1812 h 2438"/>
                <a:gd name="T70" fmla="*/ 982 w 1746"/>
                <a:gd name="T71" fmla="*/ 1884 h 2438"/>
                <a:gd name="T72" fmla="*/ 934 w 1746"/>
                <a:gd name="T73" fmla="*/ 1676 h 2438"/>
                <a:gd name="T74" fmla="*/ 1152 w 1746"/>
                <a:gd name="T75" fmla="*/ 1676 h 2438"/>
                <a:gd name="T76" fmla="*/ 1118 w 1746"/>
                <a:gd name="T77" fmla="*/ 1534 h 2438"/>
                <a:gd name="T78" fmla="*/ 922 w 1746"/>
                <a:gd name="T79" fmla="*/ 1464 h 2438"/>
                <a:gd name="T80" fmla="*/ 1090 w 1746"/>
                <a:gd name="T81" fmla="*/ 1296 h 2438"/>
                <a:gd name="T82" fmla="*/ 1162 w 1746"/>
                <a:gd name="T83" fmla="*/ 1134 h 2438"/>
                <a:gd name="T84" fmla="*/ 956 w 1746"/>
                <a:gd name="T85" fmla="*/ 1180 h 2438"/>
                <a:gd name="T86" fmla="*/ 956 w 1746"/>
                <a:gd name="T87" fmla="*/ 962 h 2438"/>
                <a:gd name="T88" fmla="*/ 1162 w 1746"/>
                <a:gd name="T89" fmla="*/ 1010 h 2438"/>
                <a:gd name="T90" fmla="*/ 1446 w 1746"/>
                <a:gd name="T91" fmla="*/ 2230 h 2438"/>
                <a:gd name="T92" fmla="*/ 1264 w 1746"/>
                <a:gd name="T93" fmla="*/ 1812 h 2438"/>
                <a:gd name="T94" fmla="*/ 1430 w 1746"/>
                <a:gd name="T95" fmla="*/ 1642 h 2438"/>
                <a:gd name="T96" fmla="*/ 1504 w 1746"/>
                <a:gd name="T97" fmla="*/ 1480 h 2438"/>
                <a:gd name="T98" fmla="*/ 1296 w 1746"/>
                <a:gd name="T99" fmla="*/ 1526 h 2438"/>
                <a:gd name="T100" fmla="*/ 1296 w 1746"/>
                <a:gd name="T101" fmla="*/ 1308 h 2438"/>
                <a:gd name="T102" fmla="*/ 1504 w 1746"/>
                <a:gd name="T103" fmla="*/ 1356 h 2438"/>
                <a:gd name="T104" fmla="*/ 1430 w 1746"/>
                <a:gd name="T105" fmla="*/ 1192 h 2438"/>
                <a:gd name="T106" fmla="*/ 1264 w 1746"/>
                <a:gd name="T107" fmla="*/ 1024 h 2438"/>
                <a:gd name="T108" fmla="*/ 1460 w 1746"/>
                <a:gd name="T109" fmla="*/ 956 h 2438"/>
                <a:gd name="T110" fmla="*/ 1492 w 1746"/>
                <a:gd name="T111" fmla="*/ 670 h 2438"/>
                <a:gd name="T112" fmla="*/ 254 w 1746"/>
                <a:gd name="T113" fmla="*/ 670 h 2438"/>
                <a:gd name="T114" fmla="*/ 300 w 1746"/>
                <a:gd name="T115" fmla="*/ 344 h 2438"/>
                <a:gd name="T116" fmla="*/ 1506 w 1746"/>
                <a:gd name="T117" fmla="*/ 628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6" h="2438">
                  <a:moveTo>
                    <a:pt x="1626" y="0"/>
                  </a:moveTo>
                  <a:lnTo>
                    <a:pt x="118" y="0"/>
                  </a:lnTo>
                  <a:lnTo>
                    <a:pt x="118" y="0"/>
                  </a:lnTo>
                  <a:lnTo>
                    <a:pt x="106" y="0"/>
                  </a:lnTo>
                  <a:lnTo>
                    <a:pt x="94" y="2"/>
                  </a:lnTo>
                  <a:lnTo>
                    <a:pt x="72" y="8"/>
                  </a:lnTo>
                  <a:lnTo>
                    <a:pt x="52" y="20"/>
                  </a:lnTo>
                  <a:lnTo>
                    <a:pt x="34" y="34"/>
                  </a:lnTo>
                  <a:lnTo>
                    <a:pt x="20" y="52"/>
                  </a:lnTo>
                  <a:lnTo>
                    <a:pt x="10" y="72"/>
                  </a:lnTo>
                  <a:lnTo>
                    <a:pt x="2" y="94"/>
                  </a:lnTo>
                  <a:lnTo>
                    <a:pt x="0" y="106"/>
                  </a:lnTo>
                  <a:lnTo>
                    <a:pt x="0" y="118"/>
                  </a:lnTo>
                  <a:lnTo>
                    <a:pt x="0" y="2320"/>
                  </a:lnTo>
                  <a:lnTo>
                    <a:pt x="0" y="2320"/>
                  </a:lnTo>
                  <a:lnTo>
                    <a:pt x="0" y="2332"/>
                  </a:lnTo>
                  <a:lnTo>
                    <a:pt x="2" y="2344"/>
                  </a:lnTo>
                  <a:lnTo>
                    <a:pt x="10" y="2366"/>
                  </a:lnTo>
                  <a:lnTo>
                    <a:pt x="20" y="2386"/>
                  </a:lnTo>
                  <a:lnTo>
                    <a:pt x="34" y="2404"/>
                  </a:lnTo>
                  <a:lnTo>
                    <a:pt x="52" y="2418"/>
                  </a:lnTo>
                  <a:lnTo>
                    <a:pt x="72" y="2430"/>
                  </a:lnTo>
                  <a:lnTo>
                    <a:pt x="94" y="2436"/>
                  </a:lnTo>
                  <a:lnTo>
                    <a:pt x="106" y="2438"/>
                  </a:lnTo>
                  <a:lnTo>
                    <a:pt x="118" y="2438"/>
                  </a:lnTo>
                  <a:lnTo>
                    <a:pt x="1626" y="2438"/>
                  </a:lnTo>
                  <a:lnTo>
                    <a:pt x="1626" y="2438"/>
                  </a:lnTo>
                  <a:lnTo>
                    <a:pt x="1638" y="2438"/>
                  </a:lnTo>
                  <a:lnTo>
                    <a:pt x="1650" y="2436"/>
                  </a:lnTo>
                  <a:lnTo>
                    <a:pt x="1674" y="2430"/>
                  </a:lnTo>
                  <a:lnTo>
                    <a:pt x="1694" y="2418"/>
                  </a:lnTo>
                  <a:lnTo>
                    <a:pt x="1712" y="2404"/>
                  </a:lnTo>
                  <a:lnTo>
                    <a:pt x="1726" y="2386"/>
                  </a:lnTo>
                  <a:lnTo>
                    <a:pt x="1736" y="2366"/>
                  </a:lnTo>
                  <a:lnTo>
                    <a:pt x="1744" y="2344"/>
                  </a:lnTo>
                  <a:lnTo>
                    <a:pt x="1746" y="2332"/>
                  </a:lnTo>
                  <a:lnTo>
                    <a:pt x="1746" y="2320"/>
                  </a:lnTo>
                  <a:lnTo>
                    <a:pt x="1746" y="118"/>
                  </a:lnTo>
                  <a:lnTo>
                    <a:pt x="1746" y="118"/>
                  </a:lnTo>
                  <a:lnTo>
                    <a:pt x="1746" y="106"/>
                  </a:lnTo>
                  <a:lnTo>
                    <a:pt x="1744" y="94"/>
                  </a:lnTo>
                  <a:lnTo>
                    <a:pt x="1736" y="72"/>
                  </a:lnTo>
                  <a:lnTo>
                    <a:pt x="1726" y="52"/>
                  </a:lnTo>
                  <a:lnTo>
                    <a:pt x="1712" y="34"/>
                  </a:lnTo>
                  <a:lnTo>
                    <a:pt x="1694" y="20"/>
                  </a:lnTo>
                  <a:lnTo>
                    <a:pt x="1674" y="8"/>
                  </a:lnTo>
                  <a:lnTo>
                    <a:pt x="1650" y="2"/>
                  </a:lnTo>
                  <a:lnTo>
                    <a:pt x="1638" y="0"/>
                  </a:lnTo>
                  <a:lnTo>
                    <a:pt x="1626" y="0"/>
                  </a:lnTo>
                  <a:lnTo>
                    <a:pt x="1626" y="0"/>
                  </a:lnTo>
                  <a:close/>
                  <a:moveTo>
                    <a:pt x="482" y="2158"/>
                  </a:moveTo>
                  <a:lnTo>
                    <a:pt x="482" y="2158"/>
                  </a:lnTo>
                  <a:lnTo>
                    <a:pt x="482" y="2172"/>
                  </a:lnTo>
                  <a:lnTo>
                    <a:pt x="476" y="2186"/>
                  </a:lnTo>
                  <a:lnTo>
                    <a:pt x="470" y="2200"/>
                  </a:lnTo>
                  <a:lnTo>
                    <a:pt x="460" y="2210"/>
                  </a:lnTo>
                  <a:lnTo>
                    <a:pt x="450" y="2220"/>
                  </a:lnTo>
                  <a:lnTo>
                    <a:pt x="438" y="2226"/>
                  </a:lnTo>
                  <a:lnTo>
                    <a:pt x="424" y="2230"/>
                  </a:lnTo>
                  <a:lnTo>
                    <a:pt x="408" y="2232"/>
                  </a:lnTo>
                  <a:lnTo>
                    <a:pt x="316" y="2232"/>
                  </a:lnTo>
                  <a:lnTo>
                    <a:pt x="316" y="2232"/>
                  </a:lnTo>
                  <a:lnTo>
                    <a:pt x="300" y="2230"/>
                  </a:lnTo>
                  <a:lnTo>
                    <a:pt x="286" y="2226"/>
                  </a:lnTo>
                  <a:lnTo>
                    <a:pt x="274" y="2220"/>
                  </a:lnTo>
                  <a:lnTo>
                    <a:pt x="262" y="2210"/>
                  </a:lnTo>
                  <a:lnTo>
                    <a:pt x="254" y="2200"/>
                  </a:lnTo>
                  <a:lnTo>
                    <a:pt x="246" y="2186"/>
                  </a:lnTo>
                  <a:lnTo>
                    <a:pt x="242" y="2172"/>
                  </a:lnTo>
                  <a:lnTo>
                    <a:pt x="240" y="2158"/>
                  </a:lnTo>
                  <a:lnTo>
                    <a:pt x="240" y="2064"/>
                  </a:lnTo>
                  <a:lnTo>
                    <a:pt x="240" y="2064"/>
                  </a:lnTo>
                  <a:lnTo>
                    <a:pt x="242" y="2048"/>
                  </a:lnTo>
                  <a:lnTo>
                    <a:pt x="246" y="2034"/>
                  </a:lnTo>
                  <a:lnTo>
                    <a:pt x="254" y="2022"/>
                  </a:lnTo>
                  <a:lnTo>
                    <a:pt x="262" y="2010"/>
                  </a:lnTo>
                  <a:lnTo>
                    <a:pt x="274" y="2002"/>
                  </a:lnTo>
                  <a:lnTo>
                    <a:pt x="286" y="1994"/>
                  </a:lnTo>
                  <a:lnTo>
                    <a:pt x="300" y="1990"/>
                  </a:lnTo>
                  <a:lnTo>
                    <a:pt x="316" y="1990"/>
                  </a:lnTo>
                  <a:lnTo>
                    <a:pt x="408" y="1990"/>
                  </a:lnTo>
                  <a:lnTo>
                    <a:pt x="408" y="1990"/>
                  </a:lnTo>
                  <a:lnTo>
                    <a:pt x="424" y="1990"/>
                  </a:lnTo>
                  <a:lnTo>
                    <a:pt x="438" y="1994"/>
                  </a:lnTo>
                  <a:lnTo>
                    <a:pt x="450" y="2002"/>
                  </a:lnTo>
                  <a:lnTo>
                    <a:pt x="460" y="2010"/>
                  </a:lnTo>
                  <a:lnTo>
                    <a:pt x="470" y="2022"/>
                  </a:lnTo>
                  <a:lnTo>
                    <a:pt x="476" y="2034"/>
                  </a:lnTo>
                  <a:lnTo>
                    <a:pt x="482" y="2048"/>
                  </a:lnTo>
                  <a:lnTo>
                    <a:pt x="482" y="2064"/>
                  </a:lnTo>
                  <a:lnTo>
                    <a:pt x="482" y="2158"/>
                  </a:lnTo>
                  <a:close/>
                  <a:moveTo>
                    <a:pt x="482" y="1812"/>
                  </a:moveTo>
                  <a:lnTo>
                    <a:pt x="482" y="1812"/>
                  </a:lnTo>
                  <a:lnTo>
                    <a:pt x="482" y="1826"/>
                  </a:lnTo>
                  <a:lnTo>
                    <a:pt x="476" y="1840"/>
                  </a:lnTo>
                  <a:lnTo>
                    <a:pt x="470" y="1854"/>
                  </a:lnTo>
                  <a:lnTo>
                    <a:pt x="460" y="1864"/>
                  </a:lnTo>
                  <a:lnTo>
                    <a:pt x="450" y="1874"/>
                  </a:lnTo>
                  <a:lnTo>
                    <a:pt x="438" y="1880"/>
                  </a:lnTo>
                  <a:lnTo>
                    <a:pt x="424" y="1884"/>
                  </a:lnTo>
                  <a:lnTo>
                    <a:pt x="408" y="1886"/>
                  </a:lnTo>
                  <a:lnTo>
                    <a:pt x="316" y="1886"/>
                  </a:lnTo>
                  <a:lnTo>
                    <a:pt x="316" y="1886"/>
                  </a:lnTo>
                  <a:lnTo>
                    <a:pt x="300" y="1884"/>
                  </a:lnTo>
                  <a:lnTo>
                    <a:pt x="286" y="1880"/>
                  </a:lnTo>
                  <a:lnTo>
                    <a:pt x="274" y="1874"/>
                  </a:lnTo>
                  <a:lnTo>
                    <a:pt x="262" y="1864"/>
                  </a:lnTo>
                  <a:lnTo>
                    <a:pt x="254" y="1854"/>
                  </a:lnTo>
                  <a:lnTo>
                    <a:pt x="246" y="1840"/>
                  </a:lnTo>
                  <a:lnTo>
                    <a:pt x="242" y="1826"/>
                  </a:lnTo>
                  <a:lnTo>
                    <a:pt x="240" y="1812"/>
                  </a:lnTo>
                  <a:lnTo>
                    <a:pt x="240" y="1718"/>
                  </a:lnTo>
                  <a:lnTo>
                    <a:pt x="240" y="1718"/>
                  </a:lnTo>
                  <a:lnTo>
                    <a:pt x="242" y="1702"/>
                  </a:lnTo>
                  <a:lnTo>
                    <a:pt x="246" y="1688"/>
                  </a:lnTo>
                  <a:lnTo>
                    <a:pt x="254" y="1676"/>
                  </a:lnTo>
                  <a:lnTo>
                    <a:pt x="262" y="1664"/>
                  </a:lnTo>
                  <a:lnTo>
                    <a:pt x="274" y="1656"/>
                  </a:lnTo>
                  <a:lnTo>
                    <a:pt x="286" y="1648"/>
                  </a:lnTo>
                  <a:lnTo>
                    <a:pt x="300" y="1644"/>
                  </a:lnTo>
                  <a:lnTo>
                    <a:pt x="316" y="1642"/>
                  </a:lnTo>
                  <a:lnTo>
                    <a:pt x="408" y="1642"/>
                  </a:lnTo>
                  <a:lnTo>
                    <a:pt x="408" y="1642"/>
                  </a:lnTo>
                  <a:lnTo>
                    <a:pt x="424" y="1644"/>
                  </a:lnTo>
                  <a:lnTo>
                    <a:pt x="438" y="1648"/>
                  </a:lnTo>
                  <a:lnTo>
                    <a:pt x="450" y="1656"/>
                  </a:lnTo>
                  <a:lnTo>
                    <a:pt x="460" y="1664"/>
                  </a:lnTo>
                  <a:lnTo>
                    <a:pt x="470" y="1676"/>
                  </a:lnTo>
                  <a:lnTo>
                    <a:pt x="476" y="1688"/>
                  </a:lnTo>
                  <a:lnTo>
                    <a:pt x="482" y="1702"/>
                  </a:lnTo>
                  <a:lnTo>
                    <a:pt x="482" y="1718"/>
                  </a:lnTo>
                  <a:lnTo>
                    <a:pt x="482" y="1812"/>
                  </a:lnTo>
                  <a:close/>
                  <a:moveTo>
                    <a:pt x="482" y="1464"/>
                  </a:moveTo>
                  <a:lnTo>
                    <a:pt x="482" y="1464"/>
                  </a:lnTo>
                  <a:lnTo>
                    <a:pt x="482" y="1480"/>
                  </a:lnTo>
                  <a:lnTo>
                    <a:pt x="476" y="1494"/>
                  </a:lnTo>
                  <a:lnTo>
                    <a:pt x="470" y="1506"/>
                  </a:lnTo>
                  <a:lnTo>
                    <a:pt x="460" y="1518"/>
                  </a:lnTo>
                  <a:lnTo>
                    <a:pt x="450" y="1526"/>
                  </a:lnTo>
                  <a:lnTo>
                    <a:pt x="438" y="1534"/>
                  </a:lnTo>
                  <a:lnTo>
                    <a:pt x="424" y="1538"/>
                  </a:lnTo>
                  <a:lnTo>
                    <a:pt x="408" y="1540"/>
                  </a:lnTo>
                  <a:lnTo>
                    <a:pt x="316" y="1540"/>
                  </a:lnTo>
                  <a:lnTo>
                    <a:pt x="316" y="1540"/>
                  </a:lnTo>
                  <a:lnTo>
                    <a:pt x="300" y="1538"/>
                  </a:lnTo>
                  <a:lnTo>
                    <a:pt x="286" y="1534"/>
                  </a:lnTo>
                  <a:lnTo>
                    <a:pt x="274" y="1526"/>
                  </a:lnTo>
                  <a:lnTo>
                    <a:pt x="262" y="1518"/>
                  </a:lnTo>
                  <a:lnTo>
                    <a:pt x="254" y="1506"/>
                  </a:lnTo>
                  <a:lnTo>
                    <a:pt x="246" y="1494"/>
                  </a:lnTo>
                  <a:lnTo>
                    <a:pt x="242" y="1480"/>
                  </a:lnTo>
                  <a:lnTo>
                    <a:pt x="240" y="1464"/>
                  </a:lnTo>
                  <a:lnTo>
                    <a:pt x="240" y="1370"/>
                  </a:lnTo>
                  <a:lnTo>
                    <a:pt x="240" y="1370"/>
                  </a:lnTo>
                  <a:lnTo>
                    <a:pt x="242" y="1356"/>
                  </a:lnTo>
                  <a:lnTo>
                    <a:pt x="246" y="1342"/>
                  </a:lnTo>
                  <a:lnTo>
                    <a:pt x="254" y="1330"/>
                  </a:lnTo>
                  <a:lnTo>
                    <a:pt x="262" y="1318"/>
                  </a:lnTo>
                  <a:lnTo>
                    <a:pt x="274" y="1308"/>
                  </a:lnTo>
                  <a:lnTo>
                    <a:pt x="286" y="1302"/>
                  </a:lnTo>
                  <a:lnTo>
                    <a:pt x="300" y="1298"/>
                  </a:lnTo>
                  <a:lnTo>
                    <a:pt x="316" y="1296"/>
                  </a:lnTo>
                  <a:lnTo>
                    <a:pt x="408" y="1296"/>
                  </a:lnTo>
                  <a:lnTo>
                    <a:pt x="408" y="1296"/>
                  </a:lnTo>
                  <a:lnTo>
                    <a:pt x="424" y="1298"/>
                  </a:lnTo>
                  <a:lnTo>
                    <a:pt x="438" y="1302"/>
                  </a:lnTo>
                  <a:lnTo>
                    <a:pt x="450" y="1308"/>
                  </a:lnTo>
                  <a:lnTo>
                    <a:pt x="460" y="1318"/>
                  </a:lnTo>
                  <a:lnTo>
                    <a:pt x="470" y="1330"/>
                  </a:lnTo>
                  <a:lnTo>
                    <a:pt x="476" y="1342"/>
                  </a:lnTo>
                  <a:lnTo>
                    <a:pt x="482" y="1356"/>
                  </a:lnTo>
                  <a:lnTo>
                    <a:pt x="482" y="1370"/>
                  </a:lnTo>
                  <a:lnTo>
                    <a:pt x="482" y="1464"/>
                  </a:lnTo>
                  <a:close/>
                  <a:moveTo>
                    <a:pt x="482" y="1118"/>
                  </a:moveTo>
                  <a:lnTo>
                    <a:pt x="482" y="1118"/>
                  </a:lnTo>
                  <a:lnTo>
                    <a:pt x="482" y="1134"/>
                  </a:lnTo>
                  <a:lnTo>
                    <a:pt x="476" y="1148"/>
                  </a:lnTo>
                  <a:lnTo>
                    <a:pt x="470" y="1160"/>
                  </a:lnTo>
                  <a:lnTo>
                    <a:pt x="460" y="1172"/>
                  </a:lnTo>
                  <a:lnTo>
                    <a:pt x="450" y="1180"/>
                  </a:lnTo>
                  <a:lnTo>
                    <a:pt x="438" y="1188"/>
                  </a:lnTo>
                  <a:lnTo>
                    <a:pt x="424" y="1192"/>
                  </a:lnTo>
                  <a:lnTo>
                    <a:pt x="408" y="1192"/>
                  </a:lnTo>
                  <a:lnTo>
                    <a:pt x="316" y="1192"/>
                  </a:lnTo>
                  <a:lnTo>
                    <a:pt x="316" y="1192"/>
                  </a:lnTo>
                  <a:lnTo>
                    <a:pt x="300" y="1192"/>
                  </a:lnTo>
                  <a:lnTo>
                    <a:pt x="286" y="1188"/>
                  </a:lnTo>
                  <a:lnTo>
                    <a:pt x="274" y="1180"/>
                  </a:lnTo>
                  <a:lnTo>
                    <a:pt x="262" y="1172"/>
                  </a:lnTo>
                  <a:lnTo>
                    <a:pt x="254" y="1160"/>
                  </a:lnTo>
                  <a:lnTo>
                    <a:pt x="246" y="1148"/>
                  </a:lnTo>
                  <a:lnTo>
                    <a:pt x="242" y="1134"/>
                  </a:lnTo>
                  <a:lnTo>
                    <a:pt x="240" y="1118"/>
                  </a:lnTo>
                  <a:lnTo>
                    <a:pt x="240" y="1024"/>
                  </a:lnTo>
                  <a:lnTo>
                    <a:pt x="240" y="1024"/>
                  </a:lnTo>
                  <a:lnTo>
                    <a:pt x="242" y="1010"/>
                  </a:lnTo>
                  <a:lnTo>
                    <a:pt x="246" y="996"/>
                  </a:lnTo>
                  <a:lnTo>
                    <a:pt x="254" y="982"/>
                  </a:lnTo>
                  <a:lnTo>
                    <a:pt x="262" y="972"/>
                  </a:lnTo>
                  <a:lnTo>
                    <a:pt x="274" y="962"/>
                  </a:lnTo>
                  <a:lnTo>
                    <a:pt x="286" y="956"/>
                  </a:lnTo>
                  <a:lnTo>
                    <a:pt x="300" y="952"/>
                  </a:lnTo>
                  <a:lnTo>
                    <a:pt x="316" y="950"/>
                  </a:lnTo>
                  <a:lnTo>
                    <a:pt x="408" y="950"/>
                  </a:lnTo>
                  <a:lnTo>
                    <a:pt x="408" y="950"/>
                  </a:lnTo>
                  <a:lnTo>
                    <a:pt x="424" y="952"/>
                  </a:lnTo>
                  <a:lnTo>
                    <a:pt x="438" y="956"/>
                  </a:lnTo>
                  <a:lnTo>
                    <a:pt x="450" y="962"/>
                  </a:lnTo>
                  <a:lnTo>
                    <a:pt x="460" y="972"/>
                  </a:lnTo>
                  <a:lnTo>
                    <a:pt x="470" y="982"/>
                  </a:lnTo>
                  <a:lnTo>
                    <a:pt x="476" y="996"/>
                  </a:lnTo>
                  <a:lnTo>
                    <a:pt x="482" y="1010"/>
                  </a:lnTo>
                  <a:lnTo>
                    <a:pt x="482" y="1024"/>
                  </a:lnTo>
                  <a:lnTo>
                    <a:pt x="482" y="1118"/>
                  </a:lnTo>
                  <a:close/>
                  <a:moveTo>
                    <a:pt x="824" y="2158"/>
                  </a:moveTo>
                  <a:lnTo>
                    <a:pt x="824" y="2158"/>
                  </a:lnTo>
                  <a:lnTo>
                    <a:pt x="822" y="2172"/>
                  </a:lnTo>
                  <a:lnTo>
                    <a:pt x="818" y="2186"/>
                  </a:lnTo>
                  <a:lnTo>
                    <a:pt x="810" y="2200"/>
                  </a:lnTo>
                  <a:lnTo>
                    <a:pt x="802" y="2210"/>
                  </a:lnTo>
                  <a:lnTo>
                    <a:pt x="790" y="2220"/>
                  </a:lnTo>
                  <a:lnTo>
                    <a:pt x="778" y="2226"/>
                  </a:lnTo>
                  <a:lnTo>
                    <a:pt x="764" y="2230"/>
                  </a:lnTo>
                  <a:lnTo>
                    <a:pt x="748" y="2232"/>
                  </a:lnTo>
                  <a:lnTo>
                    <a:pt x="656" y="2232"/>
                  </a:lnTo>
                  <a:lnTo>
                    <a:pt x="656" y="2232"/>
                  </a:lnTo>
                  <a:lnTo>
                    <a:pt x="640" y="2230"/>
                  </a:lnTo>
                  <a:lnTo>
                    <a:pt x="626" y="2226"/>
                  </a:lnTo>
                  <a:lnTo>
                    <a:pt x="614" y="2220"/>
                  </a:lnTo>
                  <a:lnTo>
                    <a:pt x="604" y="2210"/>
                  </a:lnTo>
                  <a:lnTo>
                    <a:pt x="594" y="2200"/>
                  </a:lnTo>
                  <a:lnTo>
                    <a:pt x="588" y="2186"/>
                  </a:lnTo>
                  <a:lnTo>
                    <a:pt x="582" y="2172"/>
                  </a:lnTo>
                  <a:lnTo>
                    <a:pt x="582" y="2158"/>
                  </a:lnTo>
                  <a:lnTo>
                    <a:pt x="582" y="2064"/>
                  </a:lnTo>
                  <a:lnTo>
                    <a:pt x="582" y="2064"/>
                  </a:lnTo>
                  <a:lnTo>
                    <a:pt x="582" y="2048"/>
                  </a:lnTo>
                  <a:lnTo>
                    <a:pt x="588" y="2034"/>
                  </a:lnTo>
                  <a:lnTo>
                    <a:pt x="594" y="2022"/>
                  </a:lnTo>
                  <a:lnTo>
                    <a:pt x="604" y="2010"/>
                  </a:lnTo>
                  <a:lnTo>
                    <a:pt x="614" y="2002"/>
                  </a:lnTo>
                  <a:lnTo>
                    <a:pt x="626" y="1994"/>
                  </a:lnTo>
                  <a:lnTo>
                    <a:pt x="640" y="1990"/>
                  </a:lnTo>
                  <a:lnTo>
                    <a:pt x="656" y="1990"/>
                  </a:lnTo>
                  <a:lnTo>
                    <a:pt x="748" y="1990"/>
                  </a:lnTo>
                  <a:lnTo>
                    <a:pt x="748" y="1990"/>
                  </a:lnTo>
                  <a:lnTo>
                    <a:pt x="764" y="1990"/>
                  </a:lnTo>
                  <a:lnTo>
                    <a:pt x="778" y="1994"/>
                  </a:lnTo>
                  <a:lnTo>
                    <a:pt x="790" y="2002"/>
                  </a:lnTo>
                  <a:lnTo>
                    <a:pt x="802" y="2010"/>
                  </a:lnTo>
                  <a:lnTo>
                    <a:pt x="810" y="2022"/>
                  </a:lnTo>
                  <a:lnTo>
                    <a:pt x="818" y="2034"/>
                  </a:lnTo>
                  <a:lnTo>
                    <a:pt x="822" y="2048"/>
                  </a:lnTo>
                  <a:lnTo>
                    <a:pt x="824" y="2064"/>
                  </a:lnTo>
                  <a:lnTo>
                    <a:pt x="824" y="2158"/>
                  </a:lnTo>
                  <a:close/>
                  <a:moveTo>
                    <a:pt x="824" y="1812"/>
                  </a:moveTo>
                  <a:lnTo>
                    <a:pt x="824" y="1812"/>
                  </a:lnTo>
                  <a:lnTo>
                    <a:pt x="822" y="1826"/>
                  </a:lnTo>
                  <a:lnTo>
                    <a:pt x="818" y="1840"/>
                  </a:lnTo>
                  <a:lnTo>
                    <a:pt x="810" y="1854"/>
                  </a:lnTo>
                  <a:lnTo>
                    <a:pt x="802" y="1864"/>
                  </a:lnTo>
                  <a:lnTo>
                    <a:pt x="790" y="1874"/>
                  </a:lnTo>
                  <a:lnTo>
                    <a:pt x="778" y="1880"/>
                  </a:lnTo>
                  <a:lnTo>
                    <a:pt x="764" y="1884"/>
                  </a:lnTo>
                  <a:lnTo>
                    <a:pt x="748" y="1886"/>
                  </a:lnTo>
                  <a:lnTo>
                    <a:pt x="656" y="1886"/>
                  </a:lnTo>
                  <a:lnTo>
                    <a:pt x="656" y="1886"/>
                  </a:lnTo>
                  <a:lnTo>
                    <a:pt x="640" y="1884"/>
                  </a:lnTo>
                  <a:lnTo>
                    <a:pt x="626" y="1880"/>
                  </a:lnTo>
                  <a:lnTo>
                    <a:pt x="614" y="1874"/>
                  </a:lnTo>
                  <a:lnTo>
                    <a:pt x="604" y="1864"/>
                  </a:lnTo>
                  <a:lnTo>
                    <a:pt x="594" y="1854"/>
                  </a:lnTo>
                  <a:lnTo>
                    <a:pt x="588" y="1840"/>
                  </a:lnTo>
                  <a:lnTo>
                    <a:pt x="582" y="1826"/>
                  </a:lnTo>
                  <a:lnTo>
                    <a:pt x="582" y="1812"/>
                  </a:lnTo>
                  <a:lnTo>
                    <a:pt x="582" y="1718"/>
                  </a:lnTo>
                  <a:lnTo>
                    <a:pt x="582" y="1718"/>
                  </a:lnTo>
                  <a:lnTo>
                    <a:pt x="582" y="1702"/>
                  </a:lnTo>
                  <a:lnTo>
                    <a:pt x="588" y="1688"/>
                  </a:lnTo>
                  <a:lnTo>
                    <a:pt x="594" y="1676"/>
                  </a:lnTo>
                  <a:lnTo>
                    <a:pt x="604" y="1664"/>
                  </a:lnTo>
                  <a:lnTo>
                    <a:pt x="614" y="1656"/>
                  </a:lnTo>
                  <a:lnTo>
                    <a:pt x="626" y="1648"/>
                  </a:lnTo>
                  <a:lnTo>
                    <a:pt x="640" y="1644"/>
                  </a:lnTo>
                  <a:lnTo>
                    <a:pt x="656" y="1642"/>
                  </a:lnTo>
                  <a:lnTo>
                    <a:pt x="748" y="1642"/>
                  </a:lnTo>
                  <a:lnTo>
                    <a:pt x="748" y="1642"/>
                  </a:lnTo>
                  <a:lnTo>
                    <a:pt x="764" y="1644"/>
                  </a:lnTo>
                  <a:lnTo>
                    <a:pt x="778" y="1648"/>
                  </a:lnTo>
                  <a:lnTo>
                    <a:pt x="790" y="1656"/>
                  </a:lnTo>
                  <a:lnTo>
                    <a:pt x="802" y="1664"/>
                  </a:lnTo>
                  <a:lnTo>
                    <a:pt x="810" y="1676"/>
                  </a:lnTo>
                  <a:lnTo>
                    <a:pt x="818" y="1688"/>
                  </a:lnTo>
                  <a:lnTo>
                    <a:pt x="822" y="1702"/>
                  </a:lnTo>
                  <a:lnTo>
                    <a:pt x="824" y="1718"/>
                  </a:lnTo>
                  <a:lnTo>
                    <a:pt x="824" y="1812"/>
                  </a:lnTo>
                  <a:close/>
                  <a:moveTo>
                    <a:pt x="824" y="1464"/>
                  </a:moveTo>
                  <a:lnTo>
                    <a:pt x="824" y="1464"/>
                  </a:lnTo>
                  <a:lnTo>
                    <a:pt x="822" y="1480"/>
                  </a:lnTo>
                  <a:lnTo>
                    <a:pt x="818" y="1494"/>
                  </a:lnTo>
                  <a:lnTo>
                    <a:pt x="810" y="1506"/>
                  </a:lnTo>
                  <a:lnTo>
                    <a:pt x="802" y="1518"/>
                  </a:lnTo>
                  <a:lnTo>
                    <a:pt x="790" y="1526"/>
                  </a:lnTo>
                  <a:lnTo>
                    <a:pt x="778" y="1534"/>
                  </a:lnTo>
                  <a:lnTo>
                    <a:pt x="764" y="1538"/>
                  </a:lnTo>
                  <a:lnTo>
                    <a:pt x="748" y="1540"/>
                  </a:lnTo>
                  <a:lnTo>
                    <a:pt x="656" y="1540"/>
                  </a:lnTo>
                  <a:lnTo>
                    <a:pt x="656" y="1540"/>
                  </a:lnTo>
                  <a:lnTo>
                    <a:pt x="640" y="1538"/>
                  </a:lnTo>
                  <a:lnTo>
                    <a:pt x="626" y="1534"/>
                  </a:lnTo>
                  <a:lnTo>
                    <a:pt x="614" y="1526"/>
                  </a:lnTo>
                  <a:lnTo>
                    <a:pt x="604" y="1518"/>
                  </a:lnTo>
                  <a:lnTo>
                    <a:pt x="594" y="1506"/>
                  </a:lnTo>
                  <a:lnTo>
                    <a:pt x="588" y="1494"/>
                  </a:lnTo>
                  <a:lnTo>
                    <a:pt x="582" y="1480"/>
                  </a:lnTo>
                  <a:lnTo>
                    <a:pt x="582" y="1464"/>
                  </a:lnTo>
                  <a:lnTo>
                    <a:pt x="582" y="1370"/>
                  </a:lnTo>
                  <a:lnTo>
                    <a:pt x="582" y="1370"/>
                  </a:lnTo>
                  <a:lnTo>
                    <a:pt x="582" y="1356"/>
                  </a:lnTo>
                  <a:lnTo>
                    <a:pt x="588" y="1342"/>
                  </a:lnTo>
                  <a:lnTo>
                    <a:pt x="594" y="1330"/>
                  </a:lnTo>
                  <a:lnTo>
                    <a:pt x="604" y="1318"/>
                  </a:lnTo>
                  <a:lnTo>
                    <a:pt x="614" y="1308"/>
                  </a:lnTo>
                  <a:lnTo>
                    <a:pt x="626" y="1302"/>
                  </a:lnTo>
                  <a:lnTo>
                    <a:pt x="640" y="1298"/>
                  </a:lnTo>
                  <a:lnTo>
                    <a:pt x="656" y="1296"/>
                  </a:lnTo>
                  <a:lnTo>
                    <a:pt x="748" y="1296"/>
                  </a:lnTo>
                  <a:lnTo>
                    <a:pt x="748" y="1296"/>
                  </a:lnTo>
                  <a:lnTo>
                    <a:pt x="764" y="1298"/>
                  </a:lnTo>
                  <a:lnTo>
                    <a:pt x="778" y="1302"/>
                  </a:lnTo>
                  <a:lnTo>
                    <a:pt x="790" y="1308"/>
                  </a:lnTo>
                  <a:lnTo>
                    <a:pt x="802" y="1318"/>
                  </a:lnTo>
                  <a:lnTo>
                    <a:pt x="810" y="1330"/>
                  </a:lnTo>
                  <a:lnTo>
                    <a:pt x="818" y="1342"/>
                  </a:lnTo>
                  <a:lnTo>
                    <a:pt x="822" y="1356"/>
                  </a:lnTo>
                  <a:lnTo>
                    <a:pt x="824" y="1370"/>
                  </a:lnTo>
                  <a:lnTo>
                    <a:pt x="824" y="1464"/>
                  </a:lnTo>
                  <a:close/>
                  <a:moveTo>
                    <a:pt x="824" y="1118"/>
                  </a:moveTo>
                  <a:lnTo>
                    <a:pt x="824" y="1118"/>
                  </a:lnTo>
                  <a:lnTo>
                    <a:pt x="822" y="1134"/>
                  </a:lnTo>
                  <a:lnTo>
                    <a:pt x="818" y="1148"/>
                  </a:lnTo>
                  <a:lnTo>
                    <a:pt x="810" y="1160"/>
                  </a:lnTo>
                  <a:lnTo>
                    <a:pt x="802" y="1172"/>
                  </a:lnTo>
                  <a:lnTo>
                    <a:pt x="790" y="1180"/>
                  </a:lnTo>
                  <a:lnTo>
                    <a:pt x="778" y="1188"/>
                  </a:lnTo>
                  <a:lnTo>
                    <a:pt x="764" y="1192"/>
                  </a:lnTo>
                  <a:lnTo>
                    <a:pt x="748" y="1192"/>
                  </a:lnTo>
                  <a:lnTo>
                    <a:pt x="656" y="1192"/>
                  </a:lnTo>
                  <a:lnTo>
                    <a:pt x="656" y="1192"/>
                  </a:lnTo>
                  <a:lnTo>
                    <a:pt x="640" y="1192"/>
                  </a:lnTo>
                  <a:lnTo>
                    <a:pt x="626" y="1188"/>
                  </a:lnTo>
                  <a:lnTo>
                    <a:pt x="614" y="1180"/>
                  </a:lnTo>
                  <a:lnTo>
                    <a:pt x="604" y="1172"/>
                  </a:lnTo>
                  <a:lnTo>
                    <a:pt x="594" y="1160"/>
                  </a:lnTo>
                  <a:lnTo>
                    <a:pt x="588" y="1148"/>
                  </a:lnTo>
                  <a:lnTo>
                    <a:pt x="582" y="1134"/>
                  </a:lnTo>
                  <a:lnTo>
                    <a:pt x="582" y="1118"/>
                  </a:lnTo>
                  <a:lnTo>
                    <a:pt x="582" y="1024"/>
                  </a:lnTo>
                  <a:lnTo>
                    <a:pt x="582" y="1024"/>
                  </a:lnTo>
                  <a:lnTo>
                    <a:pt x="582" y="1010"/>
                  </a:lnTo>
                  <a:lnTo>
                    <a:pt x="588" y="996"/>
                  </a:lnTo>
                  <a:lnTo>
                    <a:pt x="594" y="982"/>
                  </a:lnTo>
                  <a:lnTo>
                    <a:pt x="604" y="972"/>
                  </a:lnTo>
                  <a:lnTo>
                    <a:pt x="614" y="962"/>
                  </a:lnTo>
                  <a:lnTo>
                    <a:pt x="626" y="956"/>
                  </a:lnTo>
                  <a:lnTo>
                    <a:pt x="640" y="952"/>
                  </a:lnTo>
                  <a:lnTo>
                    <a:pt x="656" y="950"/>
                  </a:lnTo>
                  <a:lnTo>
                    <a:pt x="748" y="950"/>
                  </a:lnTo>
                  <a:lnTo>
                    <a:pt x="748" y="950"/>
                  </a:lnTo>
                  <a:lnTo>
                    <a:pt x="764" y="952"/>
                  </a:lnTo>
                  <a:lnTo>
                    <a:pt x="778" y="956"/>
                  </a:lnTo>
                  <a:lnTo>
                    <a:pt x="790" y="962"/>
                  </a:lnTo>
                  <a:lnTo>
                    <a:pt x="802" y="972"/>
                  </a:lnTo>
                  <a:lnTo>
                    <a:pt x="810" y="982"/>
                  </a:lnTo>
                  <a:lnTo>
                    <a:pt x="818" y="996"/>
                  </a:lnTo>
                  <a:lnTo>
                    <a:pt x="822" y="1010"/>
                  </a:lnTo>
                  <a:lnTo>
                    <a:pt x="824" y="1024"/>
                  </a:lnTo>
                  <a:lnTo>
                    <a:pt x="824" y="1118"/>
                  </a:lnTo>
                  <a:close/>
                  <a:moveTo>
                    <a:pt x="1164" y="2158"/>
                  </a:moveTo>
                  <a:lnTo>
                    <a:pt x="1164" y="2158"/>
                  </a:lnTo>
                  <a:lnTo>
                    <a:pt x="1162" y="2172"/>
                  </a:lnTo>
                  <a:lnTo>
                    <a:pt x="1158" y="2186"/>
                  </a:lnTo>
                  <a:lnTo>
                    <a:pt x="1152" y="2200"/>
                  </a:lnTo>
                  <a:lnTo>
                    <a:pt x="1142" y="2210"/>
                  </a:lnTo>
                  <a:lnTo>
                    <a:pt x="1132" y="2220"/>
                  </a:lnTo>
                  <a:lnTo>
                    <a:pt x="1118" y="2226"/>
                  </a:lnTo>
                  <a:lnTo>
                    <a:pt x="1104" y="2230"/>
                  </a:lnTo>
                  <a:lnTo>
                    <a:pt x="1090" y="2232"/>
                  </a:lnTo>
                  <a:lnTo>
                    <a:pt x="996" y="2232"/>
                  </a:lnTo>
                  <a:lnTo>
                    <a:pt x="996" y="2232"/>
                  </a:lnTo>
                  <a:lnTo>
                    <a:pt x="982" y="2230"/>
                  </a:lnTo>
                  <a:lnTo>
                    <a:pt x="968" y="2226"/>
                  </a:lnTo>
                  <a:lnTo>
                    <a:pt x="956" y="2220"/>
                  </a:lnTo>
                  <a:lnTo>
                    <a:pt x="944" y="2210"/>
                  </a:lnTo>
                  <a:lnTo>
                    <a:pt x="934" y="2200"/>
                  </a:lnTo>
                  <a:lnTo>
                    <a:pt x="928" y="2186"/>
                  </a:lnTo>
                  <a:lnTo>
                    <a:pt x="924" y="2172"/>
                  </a:lnTo>
                  <a:lnTo>
                    <a:pt x="922" y="2158"/>
                  </a:lnTo>
                  <a:lnTo>
                    <a:pt x="922" y="2064"/>
                  </a:lnTo>
                  <a:lnTo>
                    <a:pt x="922" y="2064"/>
                  </a:lnTo>
                  <a:lnTo>
                    <a:pt x="924" y="2048"/>
                  </a:lnTo>
                  <a:lnTo>
                    <a:pt x="928" y="2034"/>
                  </a:lnTo>
                  <a:lnTo>
                    <a:pt x="934" y="2022"/>
                  </a:lnTo>
                  <a:lnTo>
                    <a:pt x="944" y="2010"/>
                  </a:lnTo>
                  <a:lnTo>
                    <a:pt x="956" y="2002"/>
                  </a:lnTo>
                  <a:lnTo>
                    <a:pt x="968" y="1994"/>
                  </a:lnTo>
                  <a:lnTo>
                    <a:pt x="982" y="1990"/>
                  </a:lnTo>
                  <a:lnTo>
                    <a:pt x="996" y="1990"/>
                  </a:lnTo>
                  <a:lnTo>
                    <a:pt x="1090" y="1990"/>
                  </a:lnTo>
                  <a:lnTo>
                    <a:pt x="1090" y="1990"/>
                  </a:lnTo>
                  <a:lnTo>
                    <a:pt x="1104" y="1990"/>
                  </a:lnTo>
                  <a:lnTo>
                    <a:pt x="1118" y="1994"/>
                  </a:lnTo>
                  <a:lnTo>
                    <a:pt x="1132" y="2002"/>
                  </a:lnTo>
                  <a:lnTo>
                    <a:pt x="1142" y="2010"/>
                  </a:lnTo>
                  <a:lnTo>
                    <a:pt x="1152" y="2022"/>
                  </a:lnTo>
                  <a:lnTo>
                    <a:pt x="1158" y="2034"/>
                  </a:lnTo>
                  <a:lnTo>
                    <a:pt x="1162" y="2048"/>
                  </a:lnTo>
                  <a:lnTo>
                    <a:pt x="1164" y="2064"/>
                  </a:lnTo>
                  <a:lnTo>
                    <a:pt x="1164" y="2158"/>
                  </a:lnTo>
                  <a:close/>
                  <a:moveTo>
                    <a:pt x="1164" y="1812"/>
                  </a:moveTo>
                  <a:lnTo>
                    <a:pt x="1164" y="1812"/>
                  </a:lnTo>
                  <a:lnTo>
                    <a:pt x="1162" y="1826"/>
                  </a:lnTo>
                  <a:lnTo>
                    <a:pt x="1158" y="1840"/>
                  </a:lnTo>
                  <a:lnTo>
                    <a:pt x="1152" y="1854"/>
                  </a:lnTo>
                  <a:lnTo>
                    <a:pt x="1142" y="1864"/>
                  </a:lnTo>
                  <a:lnTo>
                    <a:pt x="1132" y="1874"/>
                  </a:lnTo>
                  <a:lnTo>
                    <a:pt x="1118" y="1880"/>
                  </a:lnTo>
                  <a:lnTo>
                    <a:pt x="1104" y="1884"/>
                  </a:lnTo>
                  <a:lnTo>
                    <a:pt x="1090" y="1886"/>
                  </a:lnTo>
                  <a:lnTo>
                    <a:pt x="996" y="1886"/>
                  </a:lnTo>
                  <a:lnTo>
                    <a:pt x="996" y="1886"/>
                  </a:lnTo>
                  <a:lnTo>
                    <a:pt x="982" y="1884"/>
                  </a:lnTo>
                  <a:lnTo>
                    <a:pt x="968" y="1880"/>
                  </a:lnTo>
                  <a:lnTo>
                    <a:pt x="956" y="1874"/>
                  </a:lnTo>
                  <a:lnTo>
                    <a:pt x="944" y="1864"/>
                  </a:lnTo>
                  <a:lnTo>
                    <a:pt x="934" y="1854"/>
                  </a:lnTo>
                  <a:lnTo>
                    <a:pt x="928" y="1840"/>
                  </a:lnTo>
                  <a:lnTo>
                    <a:pt x="924" y="1826"/>
                  </a:lnTo>
                  <a:lnTo>
                    <a:pt x="922" y="1812"/>
                  </a:lnTo>
                  <a:lnTo>
                    <a:pt x="922" y="1718"/>
                  </a:lnTo>
                  <a:lnTo>
                    <a:pt x="922" y="1718"/>
                  </a:lnTo>
                  <a:lnTo>
                    <a:pt x="924" y="1702"/>
                  </a:lnTo>
                  <a:lnTo>
                    <a:pt x="928" y="1688"/>
                  </a:lnTo>
                  <a:lnTo>
                    <a:pt x="934" y="1676"/>
                  </a:lnTo>
                  <a:lnTo>
                    <a:pt x="944" y="1664"/>
                  </a:lnTo>
                  <a:lnTo>
                    <a:pt x="956" y="1656"/>
                  </a:lnTo>
                  <a:lnTo>
                    <a:pt x="968" y="1648"/>
                  </a:lnTo>
                  <a:lnTo>
                    <a:pt x="982" y="1644"/>
                  </a:lnTo>
                  <a:lnTo>
                    <a:pt x="996" y="1642"/>
                  </a:lnTo>
                  <a:lnTo>
                    <a:pt x="1090" y="1642"/>
                  </a:lnTo>
                  <a:lnTo>
                    <a:pt x="1090" y="1642"/>
                  </a:lnTo>
                  <a:lnTo>
                    <a:pt x="1104" y="1644"/>
                  </a:lnTo>
                  <a:lnTo>
                    <a:pt x="1118" y="1648"/>
                  </a:lnTo>
                  <a:lnTo>
                    <a:pt x="1132" y="1656"/>
                  </a:lnTo>
                  <a:lnTo>
                    <a:pt x="1142" y="1664"/>
                  </a:lnTo>
                  <a:lnTo>
                    <a:pt x="1152" y="1676"/>
                  </a:lnTo>
                  <a:lnTo>
                    <a:pt x="1158" y="1688"/>
                  </a:lnTo>
                  <a:lnTo>
                    <a:pt x="1162" y="1702"/>
                  </a:lnTo>
                  <a:lnTo>
                    <a:pt x="1164" y="1718"/>
                  </a:lnTo>
                  <a:lnTo>
                    <a:pt x="1164" y="1812"/>
                  </a:lnTo>
                  <a:close/>
                  <a:moveTo>
                    <a:pt x="1164" y="1464"/>
                  </a:moveTo>
                  <a:lnTo>
                    <a:pt x="1164" y="1464"/>
                  </a:lnTo>
                  <a:lnTo>
                    <a:pt x="1162" y="1480"/>
                  </a:lnTo>
                  <a:lnTo>
                    <a:pt x="1158" y="1494"/>
                  </a:lnTo>
                  <a:lnTo>
                    <a:pt x="1152" y="1506"/>
                  </a:lnTo>
                  <a:lnTo>
                    <a:pt x="1142" y="1518"/>
                  </a:lnTo>
                  <a:lnTo>
                    <a:pt x="1132" y="1526"/>
                  </a:lnTo>
                  <a:lnTo>
                    <a:pt x="1118" y="1534"/>
                  </a:lnTo>
                  <a:lnTo>
                    <a:pt x="1104" y="1538"/>
                  </a:lnTo>
                  <a:lnTo>
                    <a:pt x="1090" y="1540"/>
                  </a:lnTo>
                  <a:lnTo>
                    <a:pt x="996" y="1540"/>
                  </a:lnTo>
                  <a:lnTo>
                    <a:pt x="996" y="1540"/>
                  </a:lnTo>
                  <a:lnTo>
                    <a:pt x="982" y="1538"/>
                  </a:lnTo>
                  <a:lnTo>
                    <a:pt x="968" y="1534"/>
                  </a:lnTo>
                  <a:lnTo>
                    <a:pt x="956" y="1526"/>
                  </a:lnTo>
                  <a:lnTo>
                    <a:pt x="944" y="1518"/>
                  </a:lnTo>
                  <a:lnTo>
                    <a:pt x="934" y="1506"/>
                  </a:lnTo>
                  <a:lnTo>
                    <a:pt x="928" y="1494"/>
                  </a:lnTo>
                  <a:lnTo>
                    <a:pt x="924" y="1480"/>
                  </a:lnTo>
                  <a:lnTo>
                    <a:pt x="922" y="1464"/>
                  </a:lnTo>
                  <a:lnTo>
                    <a:pt x="922" y="1370"/>
                  </a:lnTo>
                  <a:lnTo>
                    <a:pt x="922" y="1370"/>
                  </a:lnTo>
                  <a:lnTo>
                    <a:pt x="924" y="1356"/>
                  </a:lnTo>
                  <a:lnTo>
                    <a:pt x="928" y="1342"/>
                  </a:lnTo>
                  <a:lnTo>
                    <a:pt x="934" y="1330"/>
                  </a:lnTo>
                  <a:lnTo>
                    <a:pt x="944" y="1318"/>
                  </a:lnTo>
                  <a:lnTo>
                    <a:pt x="956" y="1308"/>
                  </a:lnTo>
                  <a:lnTo>
                    <a:pt x="968" y="1302"/>
                  </a:lnTo>
                  <a:lnTo>
                    <a:pt x="982" y="1298"/>
                  </a:lnTo>
                  <a:lnTo>
                    <a:pt x="996" y="1296"/>
                  </a:lnTo>
                  <a:lnTo>
                    <a:pt x="1090" y="1296"/>
                  </a:lnTo>
                  <a:lnTo>
                    <a:pt x="1090" y="1296"/>
                  </a:lnTo>
                  <a:lnTo>
                    <a:pt x="1104" y="1298"/>
                  </a:lnTo>
                  <a:lnTo>
                    <a:pt x="1118" y="1302"/>
                  </a:lnTo>
                  <a:lnTo>
                    <a:pt x="1132" y="1308"/>
                  </a:lnTo>
                  <a:lnTo>
                    <a:pt x="1142" y="1318"/>
                  </a:lnTo>
                  <a:lnTo>
                    <a:pt x="1152" y="1330"/>
                  </a:lnTo>
                  <a:lnTo>
                    <a:pt x="1158" y="1342"/>
                  </a:lnTo>
                  <a:lnTo>
                    <a:pt x="1162" y="1356"/>
                  </a:lnTo>
                  <a:lnTo>
                    <a:pt x="1164" y="1370"/>
                  </a:lnTo>
                  <a:lnTo>
                    <a:pt x="1164" y="1464"/>
                  </a:lnTo>
                  <a:close/>
                  <a:moveTo>
                    <a:pt x="1164" y="1118"/>
                  </a:moveTo>
                  <a:lnTo>
                    <a:pt x="1164" y="1118"/>
                  </a:lnTo>
                  <a:lnTo>
                    <a:pt x="1162" y="1134"/>
                  </a:lnTo>
                  <a:lnTo>
                    <a:pt x="1158" y="1148"/>
                  </a:lnTo>
                  <a:lnTo>
                    <a:pt x="1152" y="1160"/>
                  </a:lnTo>
                  <a:lnTo>
                    <a:pt x="1142" y="1172"/>
                  </a:lnTo>
                  <a:lnTo>
                    <a:pt x="1132" y="1180"/>
                  </a:lnTo>
                  <a:lnTo>
                    <a:pt x="1118" y="1188"/>
                  </a:lnTo>
                  <a:lnTo>
                    <a:pt x="1104" y="1192"/>
                  </a:lnTo>
                  <a:lnTo>
                    <a:pt x="1090" y="1192"/>
                  </a:lnTo>
                  <a:lnTo>
                    <a:pt x="996" y="1192"/>
                  </a:lnTo>
                  <a:lnTo>
                    <a:pt x="996" y="1192"/>
                  </a:lnTo>
                  <a:lnTo>
                    <a:pt x="982" y="1192"/>
                  </a:lnTo>
                  <a:lnTo>
                    <a:pt x="968" y="1188"/>
                  </a:lnTo>
                  <a:lnTo>
                    <a:pt x="956" y="1180"/>
                  </a:lnTo>
                  <a:lnTo>
                    <a:pt x="944" y="1172"/>
                  </a:lnTo>
                  <a:lnTo>
                    <a:pt x="934" y="1160"/>
                  </a:lnTo>
                  <a:lnTo>
                    <a:pt x="928" y="1148"/>
                  </a:lnTo>
                  <a:lnTo>
                    <a:pt x="924" y="1134"/>
                  </a:lnTo>
                  <a:lnTo>
                    <a:pt x="922" y="1118"/>
                  </a:lnTo>
                  <a:lnTo>
                    <a:pt x="922" y="1024"/>
                  </a:lnTo>
                  <a:lnTo>
                    <a:pt x="922" y="1024"/>
                  </a:lnTo>
                  <a:lnTo>
                    <a:pt x="924" y="1010"/>
                  </a:lnTo>
                  <a:lnTo>
                    <a:pt x="928" y="996"/>
                  </a:lnTo>
                  <a:lnTo>
                    <a:pt x="934" y="982"/>
                  </a:lnTo>
                  <a:lnTo>
                    <a:pt x="944" y="972"/>
                  </a:lnTo>
                  <a:lnTo>
                    <a:pt x="956" y="962"/>
                  </a:lnTo>
                  <a:lnTo>
                    <a:pt x="968" y="956"/>
                  </a:lnTo>
                  <a:lnTo>
                    <a:pt x="982" y="952"/>
                  </a:lnTo>
                  <a:lnTo>
                    <a:pt x="996" y="950"/>
                  </a:lnTo>
                  <a:lnTo>
                    <a:pt x="1090" y="950"/>
                  </a:lnTo>
                  <a:lnTo>
                    <a:pt x="1090" y="950"/>
                  </a:lnTo>
                  <a:lnTo>
                    <a:pt x="1104" y="952"/>
                  </a:lnTo>
                  <a:lnTo>
                    <a:pt x="1118" y="956"/>
                  </a:lnTo>
                  <a:lnTo>
                    <a:pt x="1132" y="962"/>
                  </a:lnTo>
                  <a:lnTo>
                    <a:pt x="1142" y="972"/>
                  </a:lnTo>
                  <a:lnTo>
                    <a:pt x="1152" y="982"/>
                  </a:lnTo>
                  <a:lnTo>
                    <a:pt x="1158" y="996"/>
                  </a:lnTo>
                  <a:lnTo>
                    <a:pt x="1162" y="1010"/>
                  </a:lnTo>
                  <a:lnTo>
                    <a:pt x="1164" y="1024"/>
                  </a:lnTo>
                  <a:lnTo>
                    <a:pt x="1164" y="1118"/>
                  </a:lnTo>
                  <a:close/>
                  <a:moveTo>
                    <a:pt x="1506" y="1812"/>
                  </a:moveTo>
                  <a:lnTo>
                    <a:pt x="1506" y="2158"/>
                  </a:lnTo>
                  <a:lnTo>
                    <a:pt x="1506" y="2158"/>
                  </a:lnTo>
                  <a:lnTo>
                    <a:pt x="1504" y="2172"/>
                  </a:lnTo>
                  <a:lnTo>
                    <a:pt x="1500" y="2186"/>
                  </a:lnTo>
                  <a:lnTo>
                    <a:pt x="1492" y="2200"/>
                  </a:lnTo>
                  <a:lnTo>
                    <a:pt x="1484" y="2210"/>
                  </a:lnTo>
                  <a:lnTo>
                    <a:pt x="1472" y="2220"/>
                  </a:lnTo>
                  <a:lnTo>
                    <a:pt x="1460" y="2226"/>
                  </a:lnTo>
                  <a:lnTo>
                    <a:pt x="1446" y="2230"/>
                  </a:lnTo>
                  <a:lnTo>
                    <a:pt x="1430" y="2232"/>
                  </a:lnTo>
                  <a:lnTo>
                    <a:pt x="1338" y="2232"/>
                  </a:lnTo>
                  <a:lnTo>
                    <a:pt x="1338" y="2232"/>
                  </a:lnTo>
                  <a:lnTo>
                    <a:pt x="1322" y="2230"/>
                  </a:lnTo>
                  <a:lnTo>
                    <a:pt x="1308" y="2226"/>
                  </a:lnTo>
                  <a:lnTo>
                    <a:pt x="1296" y="2220"/>
                  </a:lnTo>
                  <a:lnTo>
                    <a:pt x="1284" y="2210"/>
                  </a:lnTo>
                  <a:lnTo>
                    <a:pt x="1276" y="2200"/>
                  </a:lnTo>
                  <a:lnTo>
                    <a:pt x="1268" y="2186"/>
                  </a:lnTo>
                  <a:lnTo>
                    <a:pt x="1264" y="2172"/>
                  </a:lnTo>
                  <a:lnTo>
                    <a:pt x="1264" y="2158"/>
                  </a:lnTo>
                  <a:lnTo>
                    <a:pt x="1264" y="1812"/>
                  </a:lnTo>
                  <a:lnTo>
                    <a:pt x="1264" y="1718"/>
                  </a:lnTo>
                  <a:lnTo>
                    <a:pt x="1264" y="1718"/>
                  </a:lnTo>
                  <a:lnTo>
                    <a:pt x="1264" y="1702"/>
                  </a:lnTo>
                  <a:lnTo>
                    <a:pt x="1268" y="1688"/>
                  </a:lnTo>
                  <a:lnTo>
                    <a:pt x="1276" y="1676"/>
                  </a:lnTo>
                  <a:lnTo>
                    <a:pt x="1284" y="1664"/>
                  </a:lnTo>
                  <a:lnTo>
                    <a:pt x="1296" y="1656"/>
                  </a:lnTo>
                  <a:lnTo>
                    <a:pt x="1308" y="1648"/>
                  </a:lnTo>
                  <a:lnTo>
                    <a:pt x="1322" y="1644"/>
                  </a:lnTo>
                  <a:lnTo>
                    <a:pt x="1338" y="1642"/>
                  </a:lnTo>
                  <a:lnTo>
                    <a:pt x="1430" y="1642"/>
                  </a:lnTo>
                  <a:lnTo>
                    <a:pt x="1430" y="1642"/>
                  </a:lnTo>
                  <a:lnTo>
                    <a:pt x="1446" y="1644"/>
                  </a:lnTo>
                  <a:lnTo>
                    <a:pt x="1460" y="1648"/>
                  </a:lnTo>
                  <a:lnTo>
                    <a:pt x="1472" y="1656"/>
                  </a:lnTo>
                  <a:lnTo>
                    <a:pt x="1484" y="1664"/>
                  </a:lnTo>
                  <a:lnTo>
                    <a:pt x="1492" y="1676"/>
                  </a:lnTo>
                  <a:lnTo>
                    <a:pt x="1500" y="1688"/>
                  </a:lnTo>
                  <a:lnTo>
                    <a:pt x="1504" y="1702"/>
                  </a:lnTo>
                  <a:lnTo>
                    <a:pt x="1506" y="1718"/>
                  </a:lnTo>
                  <a:lnTo>
                    <a:pt x="1506" y="1812"/>
                  </a:lnTo>
                  <a:close/>
                  <a:moveTo>
                    <a:pt x="1506" y="1464"/>
                  </a:moveTo>
                  <a:lnTo>
                    <a:pt x="1506" y="1464"/>
                  </a:lnTo>
                  <a:lnTo>
                    <a:pt x="1504" y="1480"/>
                  </a:lnTo>
                  <a:lnTo>
                    <a:pt x="1500" y="1494"/>
                  </a:lnTo>
                  <a:lnTo>
                    <a:pt x="1492" y="1506"/>
                  </a:lnTo>
                  <a:lnTo>
                    <a:pt x="1484" y="1518"/>
                  </a:lnTo>
                  <a:lnTo>
                    <a:pt x="1472" y="1526"/>
                  </a:lnTo>
                  <a:lnTo>
                    <a:pt x="1460" y="1534"/>
                  </a:lnTo>
                  <a:lnTo>
                    <a:pt x="1446" y="1538"/>
                  </a:lnTo>
                  <a:lnTo>
                    <a:pt x="1430" y="1540"/>
                  </a:lnTo>
                  <a:lnTo>
                    <a:pt x="1338" y="1540"/>
                  </a:lnTo>
                  <a:lnTo>
                    <a:pt x="1338" y="1540"/>
                  </a:lnTo>
                  <a:lnTo>
                    <a:pt x="1322" y="1538"/>
                  </a:lnTo>
                  <a:lnTo>
                    <a:pt x="1308" y="1534"/>
                  </a:lnTo>
                  <a:lnTo>
                    <a:pt x="1296" y="1526"/>
                  </a:lnTo>
                  <a:lnTo>
                    <a:pt x="1284" y="1518"/>
                  </a:lnTo>
                  <a:lnTo>
                    <a:pt x="1276" y="1506"/>
                  </a:lnTo>
                  <a:lnTo>
                    <a:pt x="1268" y="1494"/>
                  </a:lnTo>
                  <a:lnTo>
                    <a:pt x="1264" y="1480"/>
                  </a:lnTo>
                  <a:lnTo>
                    <a:pt x="1264" y="1464"/>
                  </a:lnTo>
                  <a:lnTo>
                    <a:pt x="1264" y="1370"/>
                  </a:lnTo>
                  <a:lnTo>
                    <a:pt x="1264" y="1370"/>
                  </a:lnTo>
                  <a:lnTo>
                    <a:pt x="1264" y="1356"/>
                  </a:lnTo>
                  <a:lnTo>
                    <a:pt x="1268" y="1342"/>
                  </a:lnTo>
                  <a:lnTo>
                    <a:pt x="1276" y="1330"/>
                  </a:lnTo>
                  <a:lnTo>
                    <a:pt x="1284" y="1318"/>
                  </a:lnTo>
                  <a:lnTo>
                    <a:pt x="1296" y="1308"/>
                  </a:lnTo>
                  <a:lnTo>
                    <a:pt x="1308" y="1302"/>
                  </a:lnTo>
                  <a:lnTo>
                    <a:pt x="1322" y="1298"/>
                  </a:lnTo>
                  <a:lnTo>
                    <a:pt x="1338" y="1296"/>
                  </a:lnTo>
                  <a:lnTo>
                    <a:pt x="1430" y="1296"/>
                  </a:lnTo>
                  <a:lnTo>
                    <a:pt x="1430" y="1296"/>
                  </a:lnTo>
                  <a:lnTo>
                    <a:pt x="1446" y="1298"/>
                  </a:lnTo>
                  <a:lnTo>
                    <a:pt x="1460" y="1302"/>
                  </a:lnTo>
                  <a:lnTo>
                    <a:pt x="1472" y="1308"/>
                  </a:lnTo>
                  <a:lnTo>
                    <a:pt x="1484" y="1318"/>
                  </a:lnTo>
                  <a:lnTo>
                    <a:pt x="1492" y="1330"/>
                  </a:lnTo>
                  <a:lnTo>
                    <a:pt x="1500" y="1342"/>
                  </a:lnTo>
                  <a:lnTo>
                    <a:pt x="1504" y="1356"/>
                  </a:lnTo>
                  <a:lnTo>
                    <a:pt x="1506" y="1370"/>
                  </a:lnTo>
                  <a:lnTo>
                    <a:pt x="1506" y="1464"/>
                  </a:lnTo>
                  <a:close/>
                  <a:moveTo>
                    <a:pt x="1506" y="1118"/>
                  </a:moveTo>
                  <a:lnTo>
                    <a:pt x="1506" y="1118"/>
                  </a:lnTo>
                  <a:lnTo>
                    <a:pt x="1504" y="1134"/>
                  </a:lnTo>
                  <a:lnTo>
                    <a:pt x="1500" y="1148"/>
                  </a:lnTo>
                  <a:lnTo>
                    <a:pt x="1492" y="1160"/>
                  </a:lnTo>
                  <a:lnTo>
                    <a:pt x="1484" y="1172"/>
                  </a:lnTo>
                  <a:lnTo>
                    <a:pt x="1472" y="1180"/>
                  </a:lnTo>
                  <a:lnTo>
                    <a:pt x="1460" y="1188"/>
                  </a:lnTo>
                  <a:lnTo>
                    <a:pt x="1446" y="1192"/>
                  </a:lnTo>
                  <a:lnTo>
                    <a:pt x="1430" y="1192"/>
                  </a:lnTo>
                  <a:lnTo>
                    <a:pt x="1338" y="1192"/>
                  </a:lnTo>
                  <a:lnTo>
                    <a:pt x="1338" y="1192"/>
                  </a:lnTo>
                  <a:lnTo>
                    <a:pt x="1322" y="1192"/>
                  </a:lnTo>
                  <a:lnTo>
                    <a:pt x="1308" y="1188"/>
                  </a:lnTo>
                  <a:lnTo>
                    <a:pt x="1296" y="1180"/>
                  </a:lnTo>
                  <a:lnTo>
                    <a:pt x="1284" y="1172"/>
                  </a:lnTo>
                  <a:lnTo>
                    <a:pt x="1276" y="1160"/>
                  </a:lnTo>
                  <a:lnTo>
                    <a:pt x="1268" y="1148"/>
                  </a:lnTo>
                  <a:lnTo>
                    <a:pt x="1264" y="1134"/>
                  </a:lnTo>
                  <a:lnTo>
                    <a:pt x="1264" y="1118"/>
                  </a:lnTo>
                  <a:lnTo>
                    <a:pt x="1264" y="1024"/>
                  </a:lnTo>
                  <a:lnTo>
                    <a:pt x="1264" y="1024"/>
                  </a:lnTo>
                  <a:lnTo>
                    <a:pt x="1264" y="1010"/>
                  </a:lnTo>
                  <a:lnTo>
                    <a:pt x="1268" y="996"/>
                  </a:lnTo>
                  <a:lnTo>
                    <a:pt x="1276" y="982"/>
                  </a:lnTo>
                  <a:lnTo>
                    <a:pt x="1284" y="972"/>
                  </a:lnTo>
                  <a:lnTo>
                    <a:pt x="1296" y="962"/>
                  </a:lnTo>
                  <a:lnTo>
                    <a:pt x="1308" y="956"/>
                  </a:lnTo>
                  <a:lnTo>
                    <a:pt x="1322" y="952"/>
                  </a:lnTo>
                  <a:lnTo>
                    <a:pt x="1338" y="950"/>
                  </a:lnTo>
                  <a:lnTo>
                    <a:pt x="1430" y="950"/>
                  </a:lnTo>
                  <a:lnTo>
                    <a:pt x="1430" y="950"/>
                  </a:lnTo>
                  <a:lnTo>
                    <a:pt x="1446" y="952"/>
                  </a:lnTo>
                  <a:lnTo>
                    <a:pt x="1460" y="956"/>
                  </a:lnTo>
                  <a:lnTo>
                    <a:pt x="1472" y="962"/>
                  </a:lnTo>
                  <a:lnTo>
                    <a:pt x="1484" y="972"/>
                  </a:lnTo>
                  <a:lnTo>
                    <a:pt x="1492" y="982"/>
                  </a:lnTo>
                  <a:lnTo>
                    <a:pt x="1500" y="996"/>
                  </a:lnTo>
                  <a:lnTo>
                    <a:pt x="1504" y="1010"/>
                  </a:lnTo>
                  <a:lnTo>
                    <a:pt x="1506" y="1024"/>
                  </a:lnTo>
                  <a:lnTo>
                    <a:pt x="1506" y="1118"/>
                  </a:lnTo>
                  <a:close/>
                  <a:moveTo>
                    <a:pt x="1506" y="628"/>
                  </a:moveTo>
                  <a:lnTo>
                    <a:pt x="1506" y="628"/>
                  </a:lnTo>
                  <a:lnTo>
                    <a:pt x="1504" y="644"/>
                  </a:lnTo>
                  <a:lnTo>
                    <a:pt x="1500" y="658"/>
                  </a:lnTo>
                  <a:lnTo>
                    <a:pt x="1492" y="670"/>
                  </a:lnTo>
                  <a:lnTo>
                    <a:pt x="1484" y="682"/>
                  </a:lnTo>
                  <a:lnTo>
                    <a:pt x="1472" y="690"/>
                  </a:lnTo>
                  <a:lnTo>
                    <a:pt x="1460" y="696"/>
                  </a:lnTo>
                  <a:lnTo>
                    <a:pt x="1446" y="702"/>
                  </a:lnTo>
                  <a:lnTo>
                    <a:pt x="1430" y="702"/>
                  </a:lnTo>
                  <a:lnTo>
                    <a:pt x="316" y="702"/>
                  </a:lnTo>
                  <a:lnTo>
                    <a:pt x="316" y="702"/>
                  </a:lnTo>
                  <a:lnTo>
                    <a:pt x="300" y="702"/>
                  </a:lnTo>
                  <a:lnTo>
                    <a:pt x="286" y="696"/>
                  </a:lnTo>
                  <a:lnTo>
                    <a:pt x="274" y="690"/>
                  </a:lnTo>
                  <a:lnTo>
                    <a:pt x="262" y="682"/>
                  </a:lnTo>
                  <a:lnTo>
                    <a:pt x="254" y="670"/>
                  </a:lnTo>
                  <a:lnTo>
                    <a:pt x="246" y="658"/>
                  </a:lnTo>
                  <a:lnTo>
                    <a:pt x="242" y="644"/>
                  </a:lnTo>
                  <a:lnTo>
                    <a:pt x="240" y="628"/>
                  </a:lnTo>
                  <a:lnTo>
                    <a:pt x="240" y="418"/>
                  </a:lnTo>
                  <a:lnTo>
                    <a:pt x="240" y="418"/>
                  </a:lnTo>
                  <a:lnTo>
                    <a:pt x="242" y="402"/>
                  </a:lnTo>
                  <a:lnTo>
                    <a:pt x="246" y="388"/>
                  </a:lnTo>
                  <a:lnTo>
                    <a:pt x="254" y="376"/>
                  </a:lnTo>
                  <a:lnTo>
                    <a:pt x="262" y="366"/>
                  </a:lnTo>
                  <a:lnTo>
                    <a:pt x="274" y="356"/>
                  </a:lnTo>
                  <a:lnTo>
                    <a:pt x="286" y="350"/>
                  </a:lnTo>
                  <a:lnTo>
                    <a:pt x="300" y="344"/>
                  </a:lnTo>
                  <a:lnTo>
                    <a:pt x="316" y="344"/>
                  </a:lnTo>
                  <a:lnTo>
                    <a:pt x="1430" y="344"/>
                  </a:lnTo>
                  <a:lnTo>
                    <a:pt x="1430" y="344"/>
                  </a:lnTo>
                  <a:lnTo>
                    <a:pt x="1446" y="344"/>
                  </a:lnTo>
                  <a:lnTo>
                    <a:pt x="1460" y="350"/>
                  </a:lnTo>
                  <a:lnTo>
                    <a:pt x="1472" y="356"/>
                  </a:lnTo>
                  <a:lnTo>
                    <a:pt x="1484" y="366"/>
                  </a:lnTo>
                  <a:lnTo>
                    <a:pt x="1492" y="376"/>
                  </a:lnTo>
                  <a:lnTo>
                    <a:pt x="1500" y="388"/>
                  </a:lnTo>
                  <a:lnTo>
                    <a:pt x="1504" y="402"/>
                  </a:lnTo>
                  <a:lnTo>
                    <a:pt x="1506" y="418"/>
                  </a:lnTo>
                  <a:lnTo>
                    <a:pt x="1506" y="6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11" name="Oval 10"/>
            <p:cNvSpPr/>
            <p:nvPr/>
          </p:nvSpPr>
          <p:spPr>
            <a:xfrm>
              <a:off x="1640805" y="4994834"/>
              <a:ext cx="1659972" cy="493563"/>
            </a:xfrm>
            <a:prstGeom prst="ellipse">
              <a:avLst/>
            </a:prstGeom>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grpSp>
      <p:sp>
        <p:nvSpPr>
          <p:cNvPr id="35" name="Rectangle 34"/>
          <p:cNvSpPr/>
          <p:nvPr/>
        </p:nvSpPr>
        <p:spPr>
          <a:xfrm>
            <a:off x="4577166" y="3234782"/>
            <a:ext cx="1836114" cy="941925"/>
          </a:xfrm>
          <a:prstGeom prst="rect">
            <a:avLst/>
          </a:prstGeom>
          <a:solidFill>
            <a:schemeClr val="bg1"/>
          </a:solidFill>
          <a:ln>
            <a:no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Georgia"/>
                <a:ea typeface="+mn-ea"/>
                <a:cs typeface="+mn-cs"/>
              </a:rPr>
              <a:t>Train model</a:t>
            </a:r>
            <a:r>
              <a:rPr kumimoji="0" lang="en-US" sz="1681" b="1" i="1" u="none" strike="noStrike" kern="1200" cap="none" spc="0" normalizeH="0" baseline="0" noProof="0" dirty="0">
                <a:ln>
                  <a:noFill/>
                </a:ln>
                <a:solidFill>
                  <a:prstClr val="black"/>
                </a:solidFill>
                <a:effectLst/>
                <a:uLnTx/>
                <a:uFillTx/>
                <a:latin typeface="Georgia"/>
                <a:ea typeface="+mn-ea"/>
                <a:cs typeface="+mn-cs"/>
              </a:rPr>
              <a:t>:</a:t>
            </a:r>
          </a:p>
          <a:p>
            <a:pPr marL="0" marR="0" lvl="0" indent="0" algn="l" defTabSz="1098103" rtl="0" eaLnBrk="1" fontAlgn="auto" latinLnBrk="0" hangingPunct="1">
              <a:lnSpc>
                <a:spcPct val="100000"/>
              </a:lnSpc>
              <a:spcBef>
                <a:spcPct val="2000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eorgia"/>
                <a:ea typeface="+mn-ea"/>
                <a:cs typeface="+mn-cs"/>
              </a:rPr>
              <a:t>Use the training data to build the model using the relevant features.</a:t>
            </a:r>
          </a:p>
        </p:txBody>
      </p:sp>
      <p:sp>
        <p:nvSpPr>
          <p:cNvPr id="36" name="Rectangle 35"/>
          <p:cNvSpPr/>
          <p:nvPr/>
        </p:nvSpPr>
        <p:spPr>
          <a:xfrm>
            <a:off x="7618677" y="3240000"/>
            <a:ext cx="1888272" cy="757259"/>
          </a:xfrm>
          <a:prstGeom prst="rect">
            <a:avLst/>
          </a:prstGeom>
          <a:solidFill>
            <a:schemeClr val="bg1"/>
          </a:solidFill>
          <a:ln>
            <a:no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Georgia"/>
                <a:ea typeface="+mn-ea"/>
                <a:cs typeface="+mn-cs"/>
              </a:rPr>
              <a:t>Model Validation</a:t>
            </a:r>
            <a:r>
              <a:rPr kumimoji="0" lang="en-US" sz="1681" b="1" i="1" u="none" strike="noStrike" kern="1200" cap="none" spc="0" normalizeH="0" baseline="0" noProof="0" dirty="0">
                <a:ln>
                  <a:noFill/>
                </a:ln>
                <a:solidFill>
                  <a:prstClr val="black"/>
                </a:solidFill>
                <a:effectLst/>
                <a:uLnTx/>
                <a:uFillTx/>
                <a:latin typeface="Georgia"/>
                <a:ea typeface="+mn-ea"/>
                <a:cs typeface="+mn-cs"/>
              </a:rPr>
              <a:t>:</a:t>
            </a:r>
          </a:p>
          <a:p>
            <a:pPr marL="0" marR="0" lvl="0" indent="0" algn="l" defTabSz="1098103" rtl="0" eaLnBrk="1" fontAlgn="auto" latinLnBrk="0" hangingPunct="1">
              <a:lnSpc>
                <a:spcPct val="100000"/>
              </a:lnSpc>
              <a:spcBef>
                <a:spcPct val="2000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eorgia"/>
                <a:ea typeface="+mn-ea"/>
                <a:cs typeface="+mn-cs"/>
              </a:rPr>
              <a:t>Assess the model with your validation data.</a:t>
            </a:r>
          </a:p>
        </p:txBody>
      </p:sp>
      <p:sp>
        <p:nvSpPr>
          <p:cNvPr id="37" name="Rectangle 36"/>
          <p:cNvSpPr/>
          <p:nvPr/>
        </p:nvSpPr>
        <p:spPr>
          <a:xfrm>
            <a:off x="7736442" y="5820112"/>
            <a:ext cx="1963609" cy="941925"/>
          </a:xfrm>
          <a:prstGeom prst="rect">
            <a:avLst/>
          </a:prstGeom>
          <a:solidFill>
            <a:schemeClr val="bg1"/>
          </a:solidFill>
          <a:ln>
            <a:no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Georgia"/>
                <a:ea typeface="+mn-ea"/>
                <a:cs typeface="+mn-cs"/>
              </a:rPr>
              <a:t>Test model</a:t>
            </a:r>
            <a:r>
              <a:rPr kumimoji="0" lang="en-US" sz="1681" b="1" i="1" u="none" strike="noStrike" kern="1200" cap="none" spc="0" normalizeH="0" baseline="0" noProof="0" dirty="0">
                <a:ln>
                  <a:noFill/>
                </a:ln>
                <a:solidFill>
                  <a:prstClr val="black"/>
                </a:solidFill>
                <a:effectLst/>
                <a:uLnTx/>
                <a:uFillTx/>
                <a:latin typeface="Georgia"/>
                <a:ea typeface="+mn-ea"/>
                <a:cs typeface="+mn-cs"/>
              </a:rPr>
              <a:t>:</a:t>
            </a:r>
          </a:p>
          <a:p>
            <a:pPr marL="0" marR="0" lvl="0" indent="0" algn="l" defTabSz="1098103" rtl="0" eaLnBrk="1" fontAlgn="auto" latinLnBrk="0" hangingPunct="1">
              <a:lnSpc>
                <a:spcPct val="100000"/>
              </a:lnSpc>
              <a:spcBef>
                <a:spcPct val="2000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eorgia"/>
                <a:ea typeface="+mn-ea"/>
                <a:cs typeface="+mn-cs"/>
              </a:rPr>
              <a:t>Check performance of the validated model with your test data.</a:t>
            </a:r>
          </a:p>
        </p:txBody>
      </p:sp>
      <p:sp>
        <p:nvSpPr>
          <p:cNvPr id="38" name="Rectangle 37"/>
          <p:cNvSpPr/>
          <p:nvPr/>
        </p:nvSpPr>
        <p:spPr>
          <a:xfrm>
            <a:off x="4684884" y="5820112"/>
            <a:ext cx="2044825" cy="941925"/>
          </a:xfrm>
          <a:prstGeom prst="rect">
            <a:avLst/>
          </a:prstGeom>
          <a:solidFill>
            <a:schemeClr val="bg1"/>
          </a:solidFill>
          <a:ln>
            <a:no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Georgia"/>
                <a:ea typeface="+mn-ea"/>
                <a:cs typeface="+mn-cs"/>
              </a:rPr>
              <a:t>Use the model</a:t>
            </a:r>
            <a:r>
              <a:rPr kumimoji="0" lang="en-US" sz="1681" b="1" i="1" u="none" strike="noStrike" kern="1200" cap="none" spc="0" normalizeH="0" baseline="0" noProof="0" dirty="0">
                <a:ln>
                  <a:noFill/>
                </a:ln>
                <a:solidFill>
                  <a:prstClr val="black"/>
                </a:solidFill>
                <a:effectLst/>
                <a:uLnTx/>
                <a:uFillTx/>
                <a:latin typeface="Georgia"/>
                <a:ea typeface="+mn-ea"/>
                <a:cs typeface="+mn-cs"/>
              </a:rPr>
              <a:t>:</a:t>
            </a:r>
          </a:p>
          <a:p>
            <a:pPr marL="0" marR="0" lvl="0" indent="0" algn="l" defTabSz="1098103" rtl="0" eaLnBrk="1" fontAlgn="auto" latinLnBrk="0" hangingPunct="1">
              <a:lnSpc>
                <a:spcPct val="100000"/>
              </a:lnSpc>
              <a:spcBef>
                <a:spcPct val="2000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eorgia"/>
                <a:ea typeface="+mn-ea"/>
                <a:cs typeface="+mn-cs"/>
              </a:rPr>
              <a:t>Deploy the fully trained model to make predictions on new data.</a:t>
            </a:r>
          </a:p>
        </p:txBody>
      </p:sp>
      <p:sp>
        <p:nvSpPr>
          <p:cNvPr id="49" name="Oval 48"/>
          <p:cNvSpPr/>
          <p:nvPr/>
        </p:nvSpPr>
        <p:spPr>
          <a:xfrm>
            <a:off x="1707646" y="1790971"/>
            <a:ext cx="417925" cy="493563"/>
          </a:xfrm>
          <a:prstGeom prst="ellipse">
            <a:avLst/>
          </a:prstGeom>
          <a:solidFill>
            <a:schemeClr val="tx2"/>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681" b="1" i="1" u="none" strike="noStrike" kern="1200" cap="none" spc="0" normalizeH="0" baseline="0" noProof="0" dirty="0">
                <a:ln>
                  <a:noFill/>
                </a:ln>
                <a:solidFill>
                  <a:prstClr val="white"/>
                </a:solidFill>
                <a:effectLst/>
                <a:uLnTx/>
                <a:uFillTx/>
                <a:latin typeface="Georgia"/>
                <a:ea typeface="+mn-ea"/>
                <a:cs typeface="+mn-cs"/>
              </a:rPr>
              <a:t>1</a:t>
            </a:r>
            <a:endParaRPr kumimoji="0" lang="fr-BE" sz="1681" b="1" i="1" u="none" strike="noStrike" kern="1200" cap="none" spc="0" normalizeH="0" baseline="0" noProof="0" dirty="0">
              <a:ln>
                <a:noFill/>
              </a:ln>
              <a:solidFill>
                <a:prstClr val="white"/>
              </a:solidFill>
              <a:effectLst/>
              <a:uLnTx/>
              <a:uFillTx/>
              <a:latin typeface="Georgia"/>
              <a:ea typeface="+mn-ea"/>
              <a:cs typeface="+mn-cs"/>
            </a:endParaRPr>
          </a:p>
        </p:txBody>
      </p:sp>
      <p:sp>
        <p:nvSpPr>
          <p:cNvPr id="50" name="Oval 49"/>
          <p:cNvSpPr/>
          <p:nvPr/>
        </p:nvSpPr>
        <p:spPr>
          <a:xfrm>
            <a:off x="4591057" y="4648457"/>
            <a:ext cx="417925" cy="493563"/>
          </a:xfrm>
          <a:prstGeom prst="ellipse">
            <a:avLst/>
          </a:prstGeom>
          <a:solidFill>
            <a:schemeClr val="tx2"/>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681" b="1" i="1" u="none" strike="noStrike" kern="1200" cap="none" spc="0" normalizeH="0" baseline="0" noProof="0" dirty="0">
                <a:ln>
                  <a:noFill/>
                </a:ln>
                <a:solidFill>
                  <a:prstClr val="white"/>
                </a:solidFill>
                <a:effectLst/>
                <a:uLnTx/>
                <a:uFillTx/>
                <a:latin typeface="Georgia"/>
                <a:ea typeface="+mn-ea"/>
                <a:cs typeface="+mn-cs"/>
              </a:rPr>
              <a:t>5</a:t>
            </a:r>
            <a:endParaRPr kumimoji="0" lang="fr-BE" sz="1681" b="1" i="1" u="none" strike="noStrike" kern="1200" cap="none" spc="0" normalizeH="0" baseline="0" noProof="0" dirty="0">
              <a:ln>
                <a:noFill/>
              </a:ln>
              <a:solidFill>
                <a:prstClr val="white"/>
              </a:solidFill>
              <a:effectLst/>
              <a:uLnTx/>
              <a:uFillTx/>
              <a:latin typeface="Georgia"/>
              <a:ea typeface="+mn-ea"/>
              <a:cs typeface="+mn-cs"/>
            </a:endParaRPr>
          </a:p>
        </p:txBody>
      </p:sp>
      <p:sp>
        <p:nvSpPr>
          <p:cNvPr id="51" name="Oval 50"/>
          <p:cNvSpPr/>
          <p:nvPr/>
        </p:nvSpPr>
        <p:spPr>
          <a:xfrm>
            <a:off x="1558919" y="4548325"/>
            <a:ext cx="417925" cy="493563"/>
          </a:xfrm>
          <a:prstGeom prst="ellipse">
            <a:avLst/>
          </a:prstGeom>
          <a:solidFill>
            <a:schemeClr val="tx2"/>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681" b="1" i="1" u="none" strike="noStrike" kern="1200" cap="none" spc="0" normalizeH="0" baseline="0" noProof="0" dirty="0">
                <a:ln>
                  <a:noFill/>
                </a:ln>
                <a:solidFill>
                  <a:prstClr val="white"/>
                </a:solidFill>
                <a:effectLst/>
                <a:uLnTx/>
                <a:uFillTx/>
                <a:latin typeface="Georgia"/>
                <a:ea typeface="+mn-ea"/>
                <a:cs typeface="+mn-cs"/>
              </a:rPr>
              <a:t>6</a:t>
            </a:r>
            <a:endParaRPr kumimoji="0" lang="fr-BE" sz="1681" b="1" i="1" u="none" strike="noStrike" kern="1200" cap="none" spc="0" normalizeH="0" baseline="0" noProof="0" dirty="0">
              <a:ln>
                <a:noFill/>
              </a:ln>
              <a:solidFill>
                <a:prstClr val="white"/>
              </a:solidFill>
              <a:effectLst/>
              <a:uLnTx/>
              <a:uFillTx/>
              <a:latin typeface="Georgia"/>
              <a:ea typeface="+mn-ea"/>
              <a:cs typeface="+mn-cs"/>
            </a:endParaRPr>
          </a:p>
        </p:txBody>
      </p:sp>
      <p:sp>
        <p:nvSpPr>
          <p:cNvPr id="52" name="Oval 51"/>
          <p:cNvSpPr/>
          <p:nvPr/>
        </p:nvSpPr>
        <p:spPr>
          <a:xfrm>
            <a:off x="7904788" y="1803800"/>
            <a:ext cx="417925" cy="493563"/>
          </a:xfrm>
          <a:prstGeom prst="ellipse">
            <a:avLst/>
          </a:prstGeom>
          <a:solidFill>
            <a:schemeClr val="tx2"/>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681" b="1" i="1" u="none" strike="noStrike" kern="1200" cap="none" spc="0" normalizeH="0" baseline="0" noProof="0" dirty="0">
                <a:ln>
                  <a:noFill/>
                </a:ln>
                <a:solidFill>
                  <a:prstClr val="white"/>
                </a:solidFill>
                <a:effectLst/>
                <a:uLnTx/>
                <a:uFillTx/>
                <a:latin typeface="Georgia"/>
                <a:ea typeface="+mn-ea"/>
                <a:cs typeface="+mn-cs"/>
              </a:rPr>
              <a:t>3</a:t>
            </a:r>
            <a:endParaRPr kumimoji="0" lang="fr-BE" sz="1681" b="1" i="1" u="none" strike="noStrike" kern="1200" cap="none" spc="0" normalizeH="0" baseline="0" noProof="0" dirty="0">
              <a:ln>
                <a:noFill/>
              </a:ln>
              <a:solidFill>
                <a:prstClr val="white"/>
              </a:solidFill>
              <a:effectLst/>
              <a:uLnTx/>
              <a:uFillTx/>
              <a:latin typeface="Georgia"/>
              <a:ea typeface="+mn-ea"/>
              <a:cs typeface="+mn-cs"/>
            </a:endParaRPr>
          </a:p>
        </p:txBody>
      </p:sp>
      <p:sp>
        <p:nvSpPr>
          <p:cNvPr id="53" name="Oval 52"/>
          <p:cNvSpPr/>
          <p:nvPr/>
        </p:nvSpPr>
        <p:spPr>
          <a:xfrm>
            <a:off x="4599666" y="1818548"/>
            <a:ext cx="417925" cy="493563"/>
          </a:xfrm>
          <a:prstGeom prst="ellipse">
            <a:avLst/>
          </a:prstGeom>
          <a:solidFill>
            <a:schemeClr val="tx2"/>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681" b="1" i="1" u="none" strike="noStrike" kern="1200" cap="none" spc="0" normalizeH="0" baseline="0" noProof="0" dirty="0">
                <a:ln>
                  <a:noFill/>
                </a:ln>
                <a:solidFill>
                  <a:prstClr val="white"/>
                </a:solidFill>
                <a:effectLst/>
                <a:uLnTx/>
                <a:uFillTx/>
                <a:latin typeface="Georgia"/>
                <a:ea typeface="+mn-ea"/>
                <a:cs typeface="+mn-cs"/>
              </a:rPr>
              <a:t>2</a:t>
            </a:r>
            <a:endParaRPr kumimoji="0" lang="fr-BE" sz="1681" b="1" i="1" u="none" strike="noStrike" kern="1200" cap="none" spc="0" normalizeH="0" baseline="0" noProof="0" dirty="0">
              <a:ln>
                <a:noFill/>
              </a:ln>
              <a:solidFill>
                <a:prstClr val="white"/>
              </a:solidFill>
              <a:effectLst/>
              <a:uLnTx/>
              <a:uFillTx/>
              <a:latin typeface="Georgia"/>
              <a:ea typeface="+mn-ea"/>
              <a:cs typeface="+mn-cs"/>
            </a:endParaRPr>
          </a:p>
        </p:txBody>
      </p:sp>
      <p:sp>
        <p:nvSpPr>
          <p:cNvPr id="54" name="Oval 53"/>
          <p:cNvSpPr/>
          <p:nvPr/>
        </p:nvSpPr>
        <p:spPr>
          <a:xfrm>
            <a:off x="7904789" y="4545190"/>
            <a:ext cx="417925" cy="493563"/>
          </a:xfrm>
          <a:prstGeom prst="ellipse">
            <a:avLst/>
          </a:prstGeom>
          <a:solidFill>
            <a:schemeClr val="tx2"/>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681" b="1" i="1" u="none" strike="noStrike" kern="1200" cap="none" spc="0" normalizeH="0" baseline="0" noProof="0" dirty="0">
                <a:ln>
                  <a:noFill/>
                </a:ln>
                <a:solidFill>
                  <a:prstClr val="white"/>
                </a:solidFill>
                <a:effectLst/>
                <a:uLnTx/>
                <a:uFillTx/>
                <a:latin typeface="Georgia"/>
                <a:ea typeface="+mn-ea"/>
                <a:cs typeface="+mn-cs"/>
              </a:rPr>
              <a:t>4</a:t>
            </a:r>
            <a:endParaRPr kumimoji="0" lang="fr-BE" sz="1681" b="1" i="1" u="none" strike="noStrike" kern="1200" cap="none" spc="0" normalizeH="0" baseline="0" noProof="0" dirty="0">
              <a:ln>
                <a:noFill/>
              </a:ln>
              <a:solidFill>
                <a:prstClr val="white"/>
              </a:solidFill>
              <a:effectLst/>
              <a:uLnTx/>
              <a:uFillTx/>
              <a:latin typeface="Georgia"/>
              <a:ea typeface="+mn-ea"/>
              <a:cs typeface="+mn-cs"/>
            </a:endParaRPr>
          </a:p>
        </p:txBody>
      </p:sp>
      <p:sp>
        <p:nvSpPr>
          <p:cNvPr id="57" name="Oval 56"/>
          <p:cNvSpPr/>
          <p:nvPr/>
        </p:nvSpPr>
        <p:spPr bwMode="ltGray">
          <a:xfrm>
            <a:off x="8459292" y="2214707"/>
            <a:ext cx="612000" cy="612000"/>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58" name="Freeform 163"/>
          <p:cNvSpPr>
            <a:spLocks noEditPoints="1"/>
          </p:cNvSpPr>
          <p:nvPr/>
        </p:nvSpPr>
        <p:spPr bwMode="auto">
          <a:xfrm>
            <a:off x="8558267" y="2401156"/>
            <a:ext cx="435032" cy="229776"/>
          </a:xfrm>
          <a:custGeom>
            <a:avLst/>
            <a:gdLst>
              <a:gd name="T0" fmla="*/ 1798 w 2590"/>
              <a:gd name="T1" fmla="*/ 264 h 1368"/>
              <a:gd name="T2" fmla="*/ 1766 w 2590"/>
              <a:gd name="T3" fmla="*/ 312 h 1368"/>
              <a:gd name="T4" fmla="*/ 574 w 2590"/>
              <a:gd name="T5" fmla="*/ 324 h 1368"/>
              <a:gd name="T6" fmla="*/ 532 w 2590"/>
              <a:gd name="T7" fmla="*/ 312 h 1368"/>
              <a:gd name="T8" fmla="*/ 502 w 2590"/>
              <a:gd name="T9" fmla="*/ 264 h 1368"/>
              <a:gd name="T10" fmla="*/ 502 w 2590"/>
              <a:gd name="T11" fmla="*/ 58 h 1368"/>
              <a:gd name="T12" fmla="*/ 532 w 2590"/>
              <a:gd name="T13" fmla="*/ 12 h 1368"/>
              <a:gd name="T14" fmla="*/ 1726 w 2590"/>
              <a:gd name="T15" fmla="*/ 0 h 1368"/>
              <a:gd name="T16" fmla="*/ 1766 w 2590"/>
              <a:gd name="T17" fmla="*/ 12 h 1368"/>
              <a:gd name="T18" fmla="*/ 1798 w 2590"/>
              <a:gd name="T19" fmla="*/ 58 h 1368"/>
              <a:gd name="T20" fmla="*/ 74 w 2590"/>
              <a:gd name="T21" fmla="*/ 0 h 1368"/>
              <a:gd name="T22" fmla="*/ 32 w 2590"/>
              <a:gd name="T23" fmla="*/ 12 h 1368"/>
              <a:gd name="T24" fmla="*/ 2 w 2590"/>
              <a:gd name="T25" fmla="*/ 58 h 1368"/>
              <a:gd name="T26" fmla="*/ 2 w 2590"/>
              <a:gd name="T27" fmla="*/ 264 h 1368"/>
              <a:gd name="T28" fmla="*/ 32 w 2590"/>
              <a:gd name="T29" fmla="*/ 312 h 1368"/>
              <a:gd name="T30" fmla="*/ 250 w 2590"/>
              <a:gd name="T31" fmla="*/ 324 h 1368"/>
              <a:gd name="T32" fmla="*/ 292 w 2590"/>
              <a:gd name="T33" fmla="*/ 312 h 1368"/>
              <a:gd name="T34" fmla="*/ 322 w 2590"/>
              <a:gd name="T35" fmla="*/ 264 h 1368"/>
              <a:gd name="T36" fmla="*/ 322 w 2590"/>
              <a:gd name="T37" fmla="*/ 58 h 1368"/>
              <a:gd name="T38" fmla="*/ 292 w 2590"/>
              <a:gd name="T39" fmla="*/ 12 h 1368"/>
              <a:gd name="T40" fmla="*/ 250 w 2590"/>
              <a:gd name="T41" fmla="*/ 0 h 1368"/>
              <a:gd name="T42" fmla="*/ 1108 w 2590"/>
              <a:gd name="T43" fmla="*/ 522 h 1368"/>
              <a:gd name="T44" fmla="*/ 546 w 2590"/>
              <a:gd name="T45" fmla="*/ 528 h 1368"/>
              <a:gd name="T46" fmla="*/ 506 w 2590"/>
              <a:gd name="T47" fmla="*/ 566 h 1368"/>
              <a:gd name="T48" fmla="*/ 500 w 2590"/>
              <a:gd name="T49" fmla="*/ 772 h 1368"/>
              <a:gd name="T50" fmla="*/ 522 w 2590"/>
              <a:gd name="T51" fmla="*/ 824 h 1368"/>
              <a:gd name="T52" fmla="*/ 574 w 2590"/>
              <a:gd name="T53" fmla="*/ 846 h 1368"/>
              <a:gd name="T54" fmla="*/ 74 w 2590"/>
              <a:gd name="T55" fmla="*/ 1044 h 1368"/>
              <a:gd name="T56" fmla="*/ 22 w 2590"/>
              <a:gd name="T57" fmla="*/ 1066 h 1368"/>
              <a:gd name="T58" fmla="*/ 0 w 2590"/>
              <a:gd name="T59" fmla="*/ 1118 h 1368"/>
              <a:gd name="T60" fmla="*/ 6 w 2590"/>
              <a:gd name="T61" fmla="*/ 1322 h 1368"/>
              <a:gd name="T62" fmla="*/ 44 w 2590"/>
              <a:gd name="T63" fmla="*/ 1362 h 1368"/>
              <a:gd name="T64" fmla="*/ 250 w 2590"/>
              <a:gd name="T65" fmla="*/ 1368 h 1368"/>
              <a:gd name="T66" fmla="*/ 302 w 2590"/>
              <a:gd name="T67" fmla="*/ 1346 h 1368"/>
              <a:gd name="T68" fmla="*/ 324 w 2590"/>
              <a:gd name="T69" fmla="*/ 1294 h 1368"/>
              <a:gd name="T70" fmla="*/ 318 w 2590"/>
              <a:gd name="T71" fmla="*/ 1090 h 1368"/>
              <a:gd name="T72" fmla="*/ 278 w 2590"/>
              <a:gd name="T73" fmla="*/ 1050 h 1368"/>
              <a:gd name="T74" fmla="*/ 1394 w 2590"/>
              <a:gd name="T75" fmla="*/ 1044 h 1368"/>
              <a:gd name="T76" fmla="*/ 546 w 2590"/>
              <a:gd name="T77" fmla="*/ 1050 h 1368"/>
              <a:gd name="T78" fmla="*/ 506 w 2590"/>
              <a:gd name="T79" fmla="*/ 1090 h 1368"/>
              <a:gd name="T80" fmla="*/ 500 w 2590"/>
              <a:gd name="T81" fmla="*/ 1294 h 1368"/>
              <a:gd name="T82" fmla="*/ 522 w 2590"/>
              <a:gd name="T83" fmla="*/ 1346 h 1368"/>
              <a:gd name="T84" fmla="*/ 574 w 2590"/>
              <a:gd name="T85" fmla="*/ 1368 h 1368"/>
              <a:gd name="T86" fmla="*/ 74 w 2590"/>
              <a:gd name="T87" fmla="*/ 522 h 1368"/>
              <a:gd name="T88" fmla="*/ 32 w 2590"/>
              <a:gd name="T89" fmla="*/ 534 h 1368"/>
              <a:gd name="T90" fmla="*/ 2 w 2590"/>
              <a:gd name="T91" fmla="*/ 580 h 1368"/>
              <a:gd name="T92" fmla="*/ 2 w 2590"/>
              <a:gd name="T93" fmla="*/ 786 h 1368"/>
              <a:gd name="T94" fmla="*/ 32 w 2590"/>
              <a:gd name="T95" fmla="*/ 834 h 1368"/>
              <a:gd name="T96" fmla="*/ 250 w 2590"/>
              <a:gd name="T97" fmla="*/ 846 h 1368"/>
              <a:gd name="T98" fmla="*/ 292 w 2590"/>
              <a:gd name="T99" fmla="*/ 834 h 1368"/>
              <a:gd name="T100" fmla="*/ 322 w 2590"/>
              <a:gd name="T101" fmla="*/ 786 h 1368"/>
              <a:gd name="T102" fmla="*/ 322 w 2590"/>
              <a:gd name="T103" fmla="*/ 580 h 1368"/>
              <a:gd name="T104" fmla="*/ 292 w 2590"/>
              <a:gd name="T105" fmla="*/ 534 h 1368"/>
              <a:gd name="T106" fmla="*/ 250 w 2590"/>
              <a:gd name="T107" fmla="*/ 522 h 1368"/>
              <a:gd name="T108" fmla="*/ 1638 w 2590"/>
              <a:gd name="T109" fmla="*/ 492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68">
                <a:moveTo>
                  <a:pt x="1800" y="74"/>
                </a:moveTo>
                <a:lnTo>
                  <a:pt x="1800" y="250"/>
                </a:lnTo>
                <a:lnTo>
                  <a:pt x="1800" y="250"/>
                </a:lnTo>
                <a:lnTo>
                  <a:pt x="1798" y="264"/>
                </a:lnTo>
                <a:lnTo>
                  <a:pt x="1794" y="278"/>
                </a:lnTo>
                <a:lnTo>
                  <a:pt x="1786" y="292"/>
                </a:lnTo>
                <a:lnTo>
                  <a:pt x="1778" y="302"/>
                </a:lnTo>
                <a:lnTo>
                  <a:pt x="1766" y="312"/>
                </a:lnTo>
                <a:lnTo>
                  <a:pt x="1754" y="318"/>
                </a:lnTo>
                <a:lnTo>
                  <a:pt x="1740" y="322"/>
                </a:lnTo>
                <a:lnTo>
                  <a:pt x="1726" y="324"/>
                </a:lnTo>
                <a:lnTo>
                  <a:pt x="574" y="324"/>
                </a:lnTo>
                <a:lnTo>
                  <a:pt x="574" y="324"/>
                </a:lnTo>
                <a:lnTo>
                  <a:pt x="560" y="322"/>
                </a:lnTo>
                <a:lnTo>
                  <a:pt x="546" y="318"/>
                </a:lnTo>
                <a:lnTo>
                  <a:pt x="532" y="312"/>
                </a:lnTo>
                <a:lnTo>
                  <a:pt x="522" y="302"/>
                </a:lnTo>
                <a:lnTo>
                  <a:pt x="512" y="292"/>
                </a:lnTo>
                <a:lnTo>
                  <a:pt x="506" y="278"/>
                </a:lnTo>
                <a:lnTo>
                  <a:pt x="502" y="264"/>
                </a:lnTo>
                <a:lnTo>
                  <a:pt x="500" y="250"/>
                </a:lnTo>
                <a:lnTo>
                  <a:pt x="500" y="74"/>
                </a:lnTo>
                <a:lnTo>
                  <a:pt x="500" y="74"/>
                </a:lnTo>
                <a:lnTo>
                  <a:pt x="502" y="58"/>
                </a:lnTo>
                <a:lnTo>
                  <a:pt x="506" y="44"/>
                </a:lnTo>
                <a:lnTo>
                  <a:pt x="512" y="32"/>
                </a:lnTo>
                <a:lnTo>
                  <a:pt x="522" y="22"/>
                </a:lnTo>
                <a:lnTo>
                  <a:pt x="532" y="12"/>
                </a:lnTo>
                <a:lnTo>
                  <a:pt x="546" y="6"/>
                </a:lnTo>
                <a:lnTo>
                  <a:pt x="560" y="2"/>
                </a:lnTo>
                <a:lnTo>
                  <a:pt x="574" y="0"/>
                </a:lnTo>
                <a:lnTo>
                  <a:pt x="1726" y="0"/>
                </a:lnTo>
                <a:lnTo>
                  <a:pt x="1726" y="0"/>
                </a:lnTo>
                <a:lnTo>
                  <a:pt x="1740" y="2"/>
                </a:lnTo>
                <a:lnTo>
                  <a:pt x="1754" y="6"/>
                </a:lnTo>
                <a:lnTo>
                  <a:pt x="1766" y="12"/>
                </a:lnTo>
                <a:lnTo>
                  <a:pt x="1778" y="22"/>
                </a:lnTo>
                <a:lnTo>
                  <a:pt x="1786" y="32"/>
                </a:lnTo>
                <a:lnTo>
                  <a:pt x="1794" y="44"/>
                </a:lnTo>
                <a:lnTo>
                  <a:pt x="1798" y="58"/>
                </a:lnTo>
                <a:lnTo>
                  <a:pt x="1800" y="74"/>
                </a:lnTo>
                <a:lnTo>
                  <a:pt x="1800" y="74"/>
                </a:lnTo>
                <a:close/>
                <a:moveTo>
                  <a:pt x="250" y="0"/>
                </a:moveTo>
                <a:lnTo>
                  <a:pt x="74" y="0"/>
                </a:lnTo>
                <a:lnTo>
                  <a:pt x="74" y="0"/>
                </a:lnTo>
                <a:lnTo>
                  <a:pt x="58" y="2"/>
                </a:lnTo>
                <a:lnTo>
                  <a:pt x="44" y="6"/>
                </a:lnTo>
                <a:lnTo>
                  <a:pt x="32" y="12"/>
                </a:lnTo>
                <a:lnTo>
                  <a:pt x="22" y="22"/>
                </a:lnTo>
                <a:lnTo>
                  <a:pt x="12" y="32"/>
                </a:lnTo>
                <a:lnTo>
                  <a:pt x="6" y="44"/>
                </a:lnTo>
                <a:lnTo>
                  <a:pt x="2" y="58"/>
                </a:lnTo>
                <a:lnTo>
                  <a:pt x="0" y="74"/>
                </a:lnTo>
                <a:lnTo>
                  <a:pt x="0" y="250"/>
                </a:lnTo>
                <a:lnTo>
                  <a:pt x="0" y="250"/>
                </a:lnTo>
                <a:lnTo>
                  <a:pt x="2" y="264"/>
                </a:lnTo>
                <a:lnTo>
                  <a:pt x="6" y="278"/>
                </a:lnTo>
                <a:lnTo>
                  <a:pt x="12" y="292"/>
                </a:lnTo>
                <a:lnTo>
                  <a:pt x="22" y="302"/>
                </a:lnTo>
                <a:lnTo>
                  <a:pt x="32" y="312"/>
                </a:lnTo>
                <a:lnTo>
                  <a:pt x="44" y="318"/>
                </a:lnTo>
                <a:lnTo>
                  <a:pt x="58" y="322"/>
                </a:lnTo>
                <a:lnTo>
                  <a:pt x="74" y="324"/>
                </a:lnTo>
                <a:lnTo>
                  <a:pt x="250" y="324"/>
                </a:lnTo>
                <a:lnTo>
                  <a:pt x="250" y="324"/>
                </a:lnTo>
                <a:lnTo>
                  <a:pt x="264" y="322"/>
                </a:lnTo>
                <a:lnTo>
                  <a:pt x="278" y="318"/>
                </a:lnTo>
                <a:lnTo>
                  <a:pt x="292" y="312"/>
                </a:lnTo>
                <a:lnTo>
                  <a:pt x="302" y="302"/>
                </a:lnTo>
                <a:lnTo>
                  <a:pt x="312" y="292"/>
                </a:lnTo>
                <a:lnTo>
                  <a:pt x="318" y="278"/>
                </a:lnTo>
                <a:lnTo>
                  <a:pt x="322" y="264"/>
                </a:lnTo>
                <a:lnTo>
                  <a:pt x="324" y="250"/>
                </a:lnTo>
                <a:lnTo>
                  <a:pt x="324" y="74"/>
                </a:lnTo>
                <a:lnTo>
                  <a:pt x="324" y="74"/>
                </a:lnTo>
                <a:lnTo>
                  <a:pt x="322" y="58"/>
                </a:lnTo>
                <a:lnTo>
                  <a:pt x="318" y="44"/>
                </a:lnTo>
                <a:lnTo>
                  <a:pt x="312" y="32"/>
                </a:lnTo>
                <a:lnTo>
                  <a:pt x="302" y="22"/>
                </a:lnTo>
                <a:lnTo>
                  <a:pt x="292" y="12"/>
                </a:lnTo>
                <a:lnTo>
                  <a:pt x="278" y="6"/>
                </a:lnTo>
                <a:lnTo>
                  <a:pt x="264" y="2"/>
                </a:lnTo>
                <a:lnTo>
                  <a:pt x="250" y="0"/>
                </a:lnTo>
                <a:lnTo>
                  <a:pt x="250" y="0"/>
                </a:lnTo>
                <a:close/>
                <a:moveTo>
                  <a:pt x="574" y="846"/>
                </a:moveTo>
                <a:lnTo>
                  <a:pt x="1286" y="846"/>
                </a:lnTo>
                <a:lnTo>
                  <a:pt x="1154" y="606"/>
                </a:lnTo>
                <a:lnTo>
                  <a:pt x="1108" y="522"/>
                </a:lnTo>
                <a:lnTo>
                  <a:pt x="574" y="522"/>
                </a:lnTo>
                <a:lnTo>
                  <a:pt x="574" y="522"/>
                </a:lnTo>
                <a:lnTo>
                  <a:pt x="560" y="524"/>
                </a:lnTo>
                <a:lnTo>
                  <a:pt x="546" y="528"/>
                </a:lnTo>
                <a:lnTo>
                  <a:pt x="532" y="534"/>
                </a:lnTo>
                <a:lnTo>
                  <a:pt x="522" y="544"/>
                </a:lnTo>
                <a:lnTo>
                  <a:pt x="512" y="554"/>
                </a:lnTo>
                <a:lnTo>
                  <a:pt x="506" y="566"/>
                </a:lnTo>
                <a:lnTo>
                  <a:pt x="502" y="580"/>
                </a:lnTo>
                <a:lnTo>
                  <a:pt x="500" y="596"/>
                </a:lnTo>
                <a:lnTo>
                  <a:pt x="500" y="772"/>
                </a:lnTo>
                <a:lnTo>
                  <a:pt x="500" y="772"/>
                </a:lnTo>
                <a:lnTo>
                  <a:pt x="502" y="786"/>
                </a:lnTo>
                <a:lnTo>
                  <a:pt x="506" y="800"/>
                </a:lnTo>
                <a:lnTo>
                  <a:pt x="512" y="814"/>
                </a:lnTo>
                <a:lnTo>
                  <a:pt x="522" y="824"/>
                </a:lnTo>
                <a:lnTo>
                  <a:pt x="532" y="834"/>
                </a:lnTo>
                <a:lnTo>
                  <a:pt x="546" y="840"/>
                </a:lnTo>
                <a:lnTo>
                  <a:pt x="560" y="844"/>
                </a:lnTo>
                <a:lnTo>
                  <a:pt x="574" y="846"/>
                </a:lnTo>
                <a:lnTo>
                  <a:pt x="574" y="846"/>
                </a:lnTo>
                <a:close/>
                <a:moveTo>
                  <a:pt x="250" y="1044"/>
                </a:moveTo>
                <a:lnTo>
                  <a:pt x="74" y="1044"/>
                </a:lnTo>
                <a:lnTo>
                  <a:pt x="74" y="1044"/>
                </a:lnTo>
                <a:lnTo>
                  <a:pt x="58" y="1046"/>
                </a:lnTo>
                <a:lnTo>
                  <a:pt x="44" y="1050"/>
                </a:lnTo>
                <a:lnTo>
                  <a:pt x="32" y="1056"/>
                </a:lnTo>
                <a:lnTo>
                  <a:pt x="22" y="1066"/>
                </a:lnTo>
                <a:lnTo>
                  <a:pt x="12" y="1076"/>
                </a:lnTo>
                <a:lnTo>
                  <a:pt x="6" y="1090"/>
                </a:lnTo>
                <a:lnTo>
                  <a:pt x="2" y="1102"/>
                </a:lnTo>
                <a:lnTo>
                  <a:pt x="0" y="1118"/>
                </a:lnTo>
                <a:lnTo>
                  <a:pt x="0" y="1294"/>
                </a:lnTo>
                <a:lnTo>
                  <a:pt x="0" y="1294"/>
                </a:lnTo>
                <a:lnTo>
                  <a:pt x="2" y="1308"/>
                </a:lnTo>
                <a:lnTo>
                  <a:pt x="6" y="1322"/>
                </a:lnTo>
                <a:lnTo>
                  <a:pt x="12" y="1336"/>
                </a:lnTo>
                <a:lnTo>
                  <a:pt x="22" y="1346"/>
                </a:lnTo>
                <a:lnTo>
                  <a:pt x="32" y="1356"/>
                </a:lnTo>
                <a:lnTo>
                  <a:pt x="44" y="1362"/>
                </a:lnTo>
                <a:lnTo>
                  <a:pt x="58" y="1366"/>
                </a:lnTo>
                <a:lnTo>
                  <a:pt x="74" y="1368"/>
                </a:lnTo>
                <a:lnTo>
                  <a:pt x="250" y="1368"/>
                </a:lnTo>
                <a:lnTo>
                  <a:pt x="250" y="1368"/>
                </a:lnTo>
                <a:lnTo>
                  <a:pt x="264" y="1366"/>
                </a:lnTo>
                <a:lnTo>
                  <a:pt x="278" y="1362"/>
                </a:lnTo>
                <a:lnTo>
                  <a:pt x="292" y="1356"/>
                </a:lnTo>
                <a:lnTo>
                  <a:pt x="302" y="1346"/>
                </a:lnTo>
                <a:lnTo>
                  <a:pt x="312" y="1336"/>
                </a:lnTo>
                <a:lnTo>
                  <a:pt x="318" y="1322"/>
                </a:lnTo>
                <a:lnTo>
                  <a:pt x="322" y="1308"/>
                </a:lnTo>
                <a:lnTo>
                  <a:pt x="324" y="1294"/>
                </a:lnTo>
                <a:lnTo>
                  <a:pt x="324" y="1118"/>
                </a:lnTo>
                <a:lnTo>
                  <a:pt x="324" y="1118"/>
                </a:lnTo>
                <a:lnTo>
                  <a:pt x="322" y="1102"/>
                </a:lnTo>
                <a:lnTo>
                  <a:pt x="318" y="1090"/>
                </a:lnTo>
                <a:lnTo>
                  <a:pt x="312" y="1076"/>
                </a:lnTo>
                <a:lnTo>
                  <a:pt x="302" y="1066"/>
                </a:lnTo>
                <a:lnTo>
                  <a:pt x="292" y="1056"/>
                </a:lnTo>
                <a:lnTo>
                  <a:pt x="278" y="1050"/>
                </a:lnTo>
                <a:lnTo>
                  <a:pt x="264" y="1046"/>
                </a:lnTo>
                <a:lnTo>
                  <a:pt x="250" y="1044"/>
                </a:lnTo>
                <a:lnTo>
                  <a:pt x="250" y="1044"/>
                </a:lnTo>
                <a:close/>
                <a:moveTo>
                  <a:pt x="1394" y="1044"/>
                </a:moveTo>
                <a:lnTo>
                  <a:pt x="574" y="1044"/>
                </a:lnTo>
                <a:lnTo>
                  <a:pt x="574" y="1044"/>
                </a:lnTo>
                <a:lnTo>
                  <a:pt x="560" y="1046"/>
                </a:lnTo>
                <a:lnTo>
                  <a:pt x="546" y="1050"/>
                </a:lnTo>
                <a:lnTo>
                  <a:pt x="532" y="1056"/>
                </a:lnTo>
                <a:lnTo>
                  <a:pt x="522" y="1066"/>
                </a:lnTo>
                <a:lnTo>
                  <a:pt x="512" y="1076"/>
                </a:lnTo>
                <a:lnTo>
                  <a:pt x="506" y="1090"/>
                </a:lnTo>
                <a:lnTo>
                  <a:pt x="502" y="1102"/>
                </a:lnTo>
                <a:lnTo>
                  <a:pt x="500" y="1118"/>
                </a:lnTo>
                <a:lnTo>
                  <a:pt x="500" y="1294"/>
                </a:lnTo>
                <a:lnTo>
                  <a:pt x="500" y="1294"/>
                </a:lnTo>
                <a:lnTo>
                  <a:pt x="502" y="1308"/>
                </a:lnTo>
                <a:lnTo>
                  <a:pt x="506" y="1322"/>
                </a:lnTo>
                <a:lnTo>
                  <a:pt x="512" y="1336"/>
                </a:lnTo>
                <a:lnTo>
                  <a:pt x="522" y="1346"/>
                </a:lnTo>
                <a:lnTo>
                  <a:pt x="532" y="1356"/>
                </a:lnTo>
                <a:lnTo>
                  <a:pt x="546" y="1362"/>
                </a:lnTo>
                <a:lnTo>
                  <a:pt x="560" y="1366"/>
                </a:lnTo>
                <a:lnTo>
                  <a:pt x="574" y="1368"/>
                </a:lnTo>
                <a:lnTo>
                  <a:pt x="1572" y="1368"/>
                </a:lnTo>
                <a:lnTo>
                  <a:pt x="1394" y="1044"/>
                </a:lnTo>
                <a:close/>
                <a:moveTo>
                  <a:pt x="250" y="522"/>
                </a:moveTo>
                <a:lnTo>
                  <a:pt x="74" y="522"/>
                </a:lnTo>
                <a:lnTo>
                  <a:pt x="74" y="522"/>
                </a:lnTo>
                <a:lnTo>
                  <a:pt x="58" y="524"/>
                </a:lnTo>
                <a:lnTo>
                  <a:pt x="44" y="528"/>
                </a:lnTo>
                <a:lnTo>
                  <a:pt x="32" y="534"/>
                </a:lnTo>
                <a:lnTo>
                  <a:pt x="22" y="544"/>
                </a:lnTo>
                <a:lnTo>
                  <a:pt x="12" y="554"/>
                </a:lnTo>
                <a:lnTo>
                  <a:pt x="6" y="566"/>
                </a:lnTo>
                <a:lnTo>
                  <a:pt x="2" y="580"/>
                </a:lnTo>
                <a:lnTo>
                  <a:pt x="0" y="596"/>
                </a:lnTo>
                <a:lnTo>
                  <a:pt x="0" y="772"/>
                </a:lnTo>
                <a:lnTo>
                  <a:pt x="0" y="772"/>
                </a:lnTo>
                <a:lnTo>
                  <a:pt x="2" y="786"/>
                </a:lnTo>
                <a:lnTo>
                  <a:pt x="6" y="800"/>
                </a:lnTo>
                <a:lnTo>
                  <a:pt x="12" y="814"/>
                </a:lnTo>
                <a:lnTo>
                  <a:pt x="22" y="824"/>
                </a:lnTo>
                <a:lnTo>
                  <a:pt x="32" y="834"/>
                </a:lnTo>
                <a:lnTo>
                  <a:pt x="44" y="840"/>
                </a:lnTo>
                <a:lnTo>
                  <a:pt x="58" y="844"/>
                </a:lnTo>
                <a:lnTo>
                  <a:pt x="74" y="846"/>
                </a:lnTo>
                <a:lnTo>
                  <a:pt x="250" y="846"/>
                </a:lnTo>
                <a:lnTo>
                  <a:pt x="250" y="846"/>
                </a:lnTo>
                <a:lnTo>
                  <a:pt x="264" y="844"/>
                </a:lnTo>
                <a:lnTo>
                  <a:pt x="278" y="840"/>
                </a:lnTo>
                <a:lnTo>
                  <a:pt x="292" y="834"/>
                </a:lnTo>
                <a:lnTo>
                  <a:pt x="302" y="824"/>
                </a:lnTo>
                <a:lnTo>
                  <a:pt x="312" y="814"/>
                </a:lnTo>
                <a:lnTo>
                  <a:pt x="318" y="800"/>
                </a:lnTo>
                <a:lnTo>
                  <a:pt x="322" y="786"/>
                </a:lnTo>
                <a:lnTo>
                  <a:pt x="324" y="772"/>
                </a:lnTo>
                <a:lnTo>
                  <a:pt x="324" y="596"/>
                </a:lnTo>
                <a:lnTo>
                  <a:pt x="324" y="596"/>
                </a:lnTo>
                <a:lnTo>
                  <a:pt x="322" y="580"/>
                </a:lnTo>
                <a:lnTo>
                  <a:pt x="318" y="566"/>
                </a:lnTo>
                <a:lnTo>
                  <a:pt x="312" y="554"/>
                </a:lnTo>
                <a:lnTo>
                  <a:pt x="302" y="544"/>
                </a:lnTo>
                <a:lnTo>
                  <a:pt x="292" y="534"/>
                </a:lnTo>
                <a:lnTo>
                  <a:pt x="278" y="528"/>
                </a:lnTo>
                <a:lnTo>
                  <a:pt x="264" y="524"/>
                </a:lnTo>
                <a:lnTo>
                  <a:pt x="250" y="522"/>
                </a:lnTo>
                <a:lnTo>
                  <a:pt x="250" y="522"/>
                </a:lnTo>
                <a:close/>
                <a:moveTo>
                  <a:pt x="2590" y="2"/>
                </a:moveTo>
                <a:lnTo>
                  <a:pt x="2314" y="2"/>
                </a:lnTo>
                <a:lnTo>
                  <a:pt x="1840" y="862"/>
                </a:lnTo>
                <a:lnTo>
                  <a:pt x="1638" y="492"/>
                </a:lnTo>
                <a:lnTo>
                  <a:pt x="1362" y="492"/>
                </a:lnTo>
                <a:lnTo>
                  <a:pt x="1840" y="1366"/>
                </a:lnTo>
                <a:lnTo>
                  <a:pt x="259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59" name="Oval 58"/>
          <p:cNvSpPr/>
          <p:nvPr/>
        </p:nvSpPr>
        <p:spPr bwMode="ltGray">
          <a:xfrm>
            <a:off x="5171600" y="2179693"/>
            <a:ext cx="612000" cy="612000"/>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60" name="Freeform 55"/>
          <p:cNvSpPr>
            <a:spLocks noEditPoints="1"/>
          </p:cNvSpPr>
          <p:nvPr/>
        </p:nvSpPr>
        <p:spPr bwMode="auto">
          <a:xfrm>
            <a:off x="5305915" y="2278616"/>
            <a:ext cx="324698" cy="429678"/>
          </a:xfrm>
          <a:custGeom>
            <a:avLst/>
            <a:gdLst>
              <a:gd name="T0" fmla="*/ 1034 w 1930"/>
              <a:gd name="T1" fmla="*/ 2094 h 2554"/>
              <a:gd name="T2" fmla="*/ 1020 w 1930"/>
              <a:gd name="T3" fmla="*/ 678 h 2554"/>
              <a:gd name="T4" fmla="*/ 1124 w 1930"/>
              <a:gd name="T5" fmla="*/ 626 h 2554"/>
              <a:gd name="T6" fmla="*/ 1224 w 1930"/>
              <a:gd name="T7" fmla="*/ 520 h 2554"/>
              <a:gd name="T8" fmla="*/ 1276 w 1930"/>
              <a:gd name="T9" fmla="*/ 384 h 2554"/>
              <a:gd name="T10" fmla="*/ 1278 w 1930"/>
              <a:gd name="T11" fmla="*/ 272 h 2554"/>
              <a:gd name="T12" fmla="*/ 1242 w 1930"/>
              <a:gd name="T13" fmla="*/ 154 h 2554"/>
              <a:gd name="T14" fmla="*/ 1172 w 1930"/>
              <a:gd name="T15" fmla="*/ 58 h 2554"/>
              <a:gd name="T16" fmla="*/ 1096 w 1930"/>
              <a:gd name="T17" fmla="*/ 322 h 2554"/>
              <a:gd name="T18" fmla="*/ 684 w 1930"/>
              <a:gd name="T19" fmla="*/ 26 h 2554"/>
              <a:gd name="T20" fmla="*/ 602 w 1930"/>
              <a:gd name="T21" fmla="*/ 114 h 2554"/>
              <a:gd name="T22" fmla="*/ 550 w 1930"/>
              <a:gd name="T23" fmla="*/ 222 h 2554"/>
              <a:gd name="T24" fmla="*/ 538 w 1930"/>
              <a:gd name="T25" fmla="*/ 322 h 2554"/>
              <a:gd name="T26" fmla="*/ 568 w 1930"/>
              <a:gd name="T27" fmla="*/ 468 h 2554"/>
              <a:gd name="T28" fmla="*/ 650 w 1930"/>
              <a:gd name="T29" fmla="*/ 588 h 2554"/>
              <a:gd name="T30" fmla="*/ 770 w 1930"/>
              <a:gd name="T31" fmla="*/ 668 h 2554"/>
              <a:gd name="T32" fmla="*/ 802 w 1930"/>
              <a:gd name="T33" fmla="*/ 2084 h 2554"/>
              <a:gd name="T34" fmla="*/ 700 w 1930"/>
              <a:gd name="T35" fmla="*/ 2172 h 2554"/>
              <a:gd name="T36" fmla="*/ 666 w 1930"/>
              <a:gd name="T37" fmla="*/ 2252 h 2554"/>
              <a:gd name="T38" fmla="*/ 662 w 1930"/>
              <a:gd name="T39" fmla="*/ 2332 h 2554"/>
              <a:gd name="T40" fmla="*/ 704 w 1930"/>
              <a:gd name="T41" fmla="*/ 2444 h 2554"/>
              <a:gd name="T42" fmla="*/ 770 w 1930"/>
              <a:gd name="T43" fmla="*/ 2512 h 2554"/>
              <a:gd name="T44" fmla="*/ 884 w 1930"/>
              <a:gd name="T45" fmla="*/ 2554 h 2554"/>
              <a:gd name="T46" fmla="*/ 984 w 1930"/>
              <a:gd name="T47" fmla="*/ 2544 h 2554"/>
              <a:gd name="T48" fmla="*/ 1084 w 1930"/>
              <a:gd name="T49" fmla="*/ 2482 h 2554"/>
              <a:gd name="T50" fmla="*/ 1146 w 1930"/>
              <a:gd name="T51" fmla="*/ 2380 h 2554"/>
              <a:gd name="T52" fmla="*/ 1156 w 1930"/>
              <a:gd name="T53" fmla="*/ 2280 h 2554"/>
              <a:gd name="T54" fmla="*/ 1114 w 1930"/>
              <a:gd name="T55" fmla="*/ 2168 h 2554"/>
              <a:gd name="T56" fmla="*/ 988 w 1930"/>
              <a:gd name="T57" fmla="*/ 2384 h 2554"/>
              <a:gd name="T58" fmla="*/ 910 w 1930"/>
              <a:gd name="T59" fmla="*/ 2416 h 2554"/>
              <a:gd name="T60" fmla="*/ 832 w 1930"/>
              <a:gd name="T61" fmla="*/ 2384 h 2554"/>
              <a:gd name="T62" fmla="*/ 798 w 1930"/>
              <a:gd name="T63" fmla="*/ 2306 h 2554"/>
              <a:gd name="T64" fmla="*/ 832 w 1930"/>
              <a:gd name="T65" fmla="*/ 2228 h 2554"/>
              <a:gd name="T66" fmla="*/ 910 w 1930"/>
              <a:gd name="T67" fmla="*/ 2196 h 2554"/>
              <a:gd name="T68" fmla="*/ 988 w 1930"/>
              <a:gd name="T69" fmla="*/ 2228 h 2554"/>
              <a:gd name="T70" fmla="*/ 1020 w 1930"/>
              <a:gd name="T71" fmla="*/ 2306 h 2554"/>
              <a:gd name="T72" fmla="*/ 988 w 1930"/>
              <a:gd name="T73" fmla="*/ 2384 h 2554"/>
              <a:gd name="T74" fmla="*/ 1268 w 1930"/>
              <a:gd name="T75" fmla="*/ 2164 h 2554"/>
              <a:gd name="T76" fmla="*/ 1212 w 1930"/>
              <a:gd name="T77" fmla="*/ 2068 h 2554"/>
              <a:gd name="T78" fmla="*/ 1158 w 1930"/>
              <a:gd name="T79" fmla="*/ 1968 h 2554"/>
              <a:gd name="T80" fmla="*/ 1178 w 1930"/>
              <a:gd name="T81" fmla="*/ 1306 h 2554"/>
              <a:gd name="T82" fmla="*/ 1226 w 1930"/>
              <a:gd name="T83" fmla="*/ 1326 h 2554"/>
              <a:gd name="T84" fmla="*/ 1274 w 1930"/>
              <a:gd name="T85" fmla="*/ 1306 h 2554"/>
              <a:gd name="T86" fmla="*/ 1296 w 1930"/>
              <a:gd name="T87" fmla="*/ 1258 h 2554"/>
              <a:gd name="T88" fmla="*/ 1158 w 1930"/>
              <a:gd name="T89" fmla="*/ 1092 h 2554"/>
              <a:gd name="T90" fmla="*/ 1416 w 1930"/>
              <a:gd name="T91" fmla="*/ 1088 h 2554"/>
              <a:gd name="T92" fmla="*/ 1466 w 1930"/>
              <a:gd name="T93" fmla="*/ 1098 h 2554"/>
              <a:gd name="T94" fmla="*/ 1510 w 1930"/>
              <a:gd name="T95" fmla="*/ 1070 h 2554"/>
              <a:gd name="T96" fmla="*/ 1516 w 1930"/>
              <a:gd name="T97" fmla="*/ 1006 h 2554"/>
              <a:gd name="T98" fmla="*/ 1632 w 1930"/>
              <a:gd name="T99" fmla="*/ 854 h 2554"/>
              <a:gd name="T100" fmla="*/ 1680 w 1930"/>
              <a:gd name="T101" fmla="*/ 874 h 2554"/>
              <a:gd name="T102" fmla="*/ 1728 w 1930"/>
              <a:gd name="T103" fmla="*/ 854 h 2554"/>
              <a:gd name="T104" fmla="*/ 1748 w 1930"/>
              <a:gd name="T105" fmla="*/ 804 h 2554"/>
              <a:gd name="T106" fmla="*/ 1580 w 1930"/>
              <a:gd name="T107" fmla="*/ 606 h 2554"/>
              <a:gd name="T108" fmla="*/ 662 w 1930"/>
              <a:gd name="T109" fmla="*/ 2012 h 2554"/>
              <a:gd name="T110" fmla="*/ 576 w 1930"/>
              <a:gd name="T111" fmla="*/ 2112 h 2554"/>
              <a:gd name="T112" fmla="*/ 348 w 1930"/>
              <a:gd name="T113" fmla="*/ 1838 h 2554"/>
              <a:gd name="T114" fmla="*/ 532 w 1930"/>
              <a:gd name="T115" fmla="*/ 2006 h 2554"/>
              <a:gd name="T116" fmla="*/ 584 w 1930"/>
              <a:gd name="T117" fmla="*/ 1996 h 2554"/>
              <a:gd name="T118" fmla="*/ 614 w 1930"/>
              <a:gd name="T119" fmla="*/ 1952 h 2554"/>
              <a:gd name="T120" fmla="*/ 594 w 1930"/>
              <a:gd name="T121" fmla="*/ 1890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0" h="2554">
                <a:moveTo>
                  <a:pt x="1084" y="2130"/>
                </a:moveTo>
                <a:lnTo>
                  <a:pt x="1084" y="2130"/>
                </a:lnTo>
                <a:lnTo>
                  <a:pt x="1070" y="2116"/>
                </a:lnTo>
                <a:lnTo>
                  <a:pt x="1052" y="2104"/>
                </a:lnTo>
                <a:lnTo>
                  <a:pt x="1034" y="2094"/>
                </a:lnTo>
                <a:lnTo>
                  <a:pt x="1016" y="2084"/>
                </a:lnTo>
                <a:lnTo>
                  <a:pt x="1016" y="2084"/>
                </a:lnTo>
                <a:lnTo>
                  <a:pt x="1018" y="2070"/>
                </a:lnTo>
                <a:lnTo>
                  <a:pt x="1020" y="2058"/>
                </a:lnTo>
                <a:lnTo>
                  <a:pt x="1020" y="678"/>
                </a:lnTo>
                <a:lnTo>
                  <a:pt x="1020" y="678"/>
                </a:lnTo>
                <a:lnTo>
                  <a:pt x="1048" y="668"/>
                </a:lnTo>
                <a:lnTo>
                  <a:pt x="1074" y="656"/>
                </a:lnTo>
                <a:lnTo>
                  <a:pt x="1100" y="642"/>
                </a:lnTo>
                <a:lnTo>
                  <a:pt x="1124" y="626"/>
                </a:lnTo>
                <a:lnTo>
                  <a:pt x="1148" y="608"/>
                </a:lnTo>
                <a:lnTo>
                  <a:pt x="1168" y="588"/>
                </a:lnTo>
                <a:lnTo>
                  <a:pt x="1188" y="568"/>
                </a:lnTo>
                <a:lnTo>
                  <a:pt x="1208" y="544"/>
                </a:lnTo>
                <a:lnTo>
                  <a:pt x="1224" y="520"/>
                </a:lnTo>
                <a:lnTo>
                  <a:pt x="1238" y="496"/>
                </a:lnTo>
                <a:lnTo>
                  <a:pt x="1252" y="468"/>
                </a:lnTo>
                <a:lnTo>
                  <a:pt x="1262" y="442"/>
                </a:lnTo>
                <a:lnTo>
                  <a:pt x="1270" y="412"/>
                </a:lnTo>
                <a:lnTo>
                  <a:pt x="1276" y="384"/>
                </a:lnTo>
                <a:lnTo>
                  <a:pt x="1280" y="352"/>
                </a:lnTo>
                <a:lnTo>
                  <a:pt x="1282" y="322"/>
                </a:lnTo>
                <a:lnTo>
                  <a:pt x="1282" y="322"/>
                </a:lnTo>
                <a:lnTo>
                  <a:pt x="1280" y="296"/>
                </a:lnTo>
                <a:lnTo>
                  <a:pt x="1278" y="272"/>
                </a:lnTo>
                <a:lnTo>
                  <a:pt x="1274" y="246"/>
                </a:lnTo>
                <a:lnTo>
                  <a:pt x="1268" y="222"/>
                </a:lnTo>
                <a:lnTo>
                  <a:pt x="1260" y="200"/>
                </a:lnTo>
                <a:lnTo>
                  <a:pt x="1252" y="176"/>
                </a:lnTo>
                <a:lnTo>
                  <a:pt x="1242" y="154"/>
                </a:lnTo>
                <a:lnTo>
                  <a:pt x="1230" y="134"/>
                </a:lnTo>
                <a:lnTo>
                  <a:pt x="1218" y="114"/>
                </a:lnTo>
                <a:lnTo>
                  <a:pt x="1202" y="94"/>
                </a:lnTo>
                <a:lnTo>
                  <a:pt x="1188" y="76"/>
                </a:lnTo>
                <a:lnTo>
                  <a:pt x="1172" y="58"/>
                </a:lnTo>
                <a:lnTo>
                  <a:pt x="1154" y="42"/>
                </a:lnTo>
                <a:lnTo>
                  <a:pt x="1136" y="26"/>
                </a:lnTo>
                <a:lnTo>
                  <a:pt x="1116" y="12"/>
                </a:lnTo>
                <a:lnTo>
                  <a:pt x="1096" y="0"/>
                </a:lnTo>
                <a:lnTo>
                  <a:pt x="1096" y="322"/>
                </a:lnTo>
                <a:lnTo>
                  <a:pt x="724" y="322"/>
                </a:lnTo>
                <a:lnTo>
                  <a:pt x="724" y="0"/>
                </a:lnTo>
                <a:lnTo>
                  <a:pt x="724" y="0"/>
                </a:lnTo>
                <a:lnTo>
                  <a:pt x="702" y="12"/>
                </a:lnTo>
                <a:lnTo>
                  <a:pt x="684" y="26"/>
                </a:lnTo>
                <a:lnTo>
                  <a:pt x="664" y="42"/>
                </a:lnTo>
                <a:lnTo>
                  <a:pt x="648" y="58"/>
                </a:lnTo>
                <a:lnTo>
                  <a:pt x="630" y="76"/>
                </a:lnTo>
                <a:lnTo>
                  <a:pt x="616" y="94"/>
                </a:lnTo>
                <a:lnTo>
                  <a:pt x="602" y="114"/>
                </a:lnTo>
                <a:lnTo>
                  <a:pt x="588" y="134"/>
                </a:lnTo>
                <a:lnTo>
                  <a:pt x="576" y="154"/>
                </a:lnTo>
                <a:lnTo>
                  <a:pt x="566" y="176"/>
                </a:lnTo>
                <a:lnTo>
                  <a:pt x="558" y="200"/>
                </a:lnTo>
                <a:lnTo>
                  <a:pt x="550" y="222"/>
                </a:lnTo>
                <a:lnTo>
                  <a:pt x="544" y="246"/>
                </a:lnTo>
                <a:lnTo>
                  <a:pt x="540" y="272"/>
                </a:lnTo>
                <a:lnTo>
                  <a:pt x="538" y="296"/>
                </a:lnTo>
                <a:lnTo>
                  <a:pt x="538" y="322"/>
                </a:lnTo>
                <a:lnTo>
                  <a:pt x="538" y="322"/>
                </a:lnTo>
                <a:lnTo>
                  <a:pt x="538" y="352"/>
                </a:lnTo>
                <a:lnTo>
                  <a:pt x="542" y="384"/>
                </a:lnTo>
                <a:lnTo>
                  <a:pt x="548" y="412"/>
                </a:lnTo>
                <a:lnTo>
                  <a:pt x="556" y="442"/>
                </a:lnTo>
                <a:lnTo>
                  <a:pt x="568" y="468"/>
                </a:lnTo>
                <a:lnTo>
                  <a:pt x="580" y="496"/>
                </a:lnTo>
                <a:lnTo>
                  <a:pt x="594" y="520"/>
                </a:lnTo>
                <a:lnTo>
                  <a:pt x="612" y="544"/>
                </a:lnTo>
                <a:lnTo>
                  <a:pt x="630" y="568"/>
                </a:lnTo>
                <a:lnTo>
                  <a:pt x="650" y="588"/>
                </a:lnTo>
                <a:lnTo>
                  <a:pt x="670" y="608"/>
                </a:lnTo>
                <a:lnTo>
                  <a:pt x="694" y="626"/>
                </a:lnTo>
                <a:lnTo>
                  <a:pt x="718" y="642"/>
                </a:lnTo>
                <a:lnTo>
                  <a:pt x="744" y="656"/>
                </a:lnTo>
                <a:lnTo>
                  <a:pt x="770" y="668"/>
                </a:lnTo>
                <a:lnTo>
                  <a:pt x="798" y="678"/>
                </a:lnTo>
                <a:lnTo>
                  <a:pt x="798" y="2058"/>
                </a:lnTo>
                <a:lnTo>
                  <a:pt x="798" y="2058"/>
                </a:lnTo>
                <a:lnTo>
                  <a:pt x="800" y="2070"/>
                </a:lnTo>
                <a:lnTo>
                  <a:pt x="802" y="2084"/>
                </a:lnTo>
                <a:lnTo>
                  <a:pt x="802" y="2084"/>
                </a:lnTo>
                <a:lnTo>
                  <a:pt x="772" y="2100"/>
                </a:lnTo>
                <a:lnTo>
                  <a:pt x="744" y="2122"/>
                </a:lnTo>
                <a:lnTo>
                  <a:pt x="720" y="2146"/>
                </a:lnTo>
                <a:lnTo>
                  <a:pt x="700" y="2172"/>
                </a:lnTo>
                <a:lnTo>
                  <a:pt x="692" y="2188"/>
                </a:lnTo>
                <a:lnTo>
                  <a:pt x="684" y="2204"/>
                </a:lnTo>
                <a:lnTo>
                  <a:pt x="676" y="2218"/>
                </a:lnTo>
                <a:lnTo>
                  <a:pt x="672" y="2236"/>
                </a:lnTo>
                <a:lnTo>
                  <a:pt x="666" y="2252"/>
                </a:lnTo>
                <a:lnTo>
                  <a:pt x="664" y="2270"/>
                </a:lnTo>
                <a:lnTo>
                  <a:pt x="662" y="2288"/>
                </a:lnTo>
                <a:lnTo>
                  <a:pt x="662" y="2306"/>
                </a:lnTo>
                <a:lnTo>
                  <a:pt x="662" y="2306"/>
                </a:lnTo>
                <a:lnTo>
                  <a:pt x="662" y="2332"/>
                </a:lnTo>
                <a:lnTo>
                  <a:pt x="666" y="2356"/>
                </a:lnTo>
                <a:lnTo>
                  <a:pt x="672" y="2380"/>
                </a:lnTo>
                <a:lnTo>
                  <a:pt x="680" y="2402"/>
                </a:lnTo>
                <a:lnTo>
                  <a:pt x="690" y="2424"/>
                </a:lnTo>
                <a:lnTo>
                  <a:pt x="704" y="2444"/>
                </a:lnTo>
                <a:lnTo>
                  <a:pt x="718" y="2464"/>
                </a:lnTo>
                <a:lnTo>
                  <a:pt x="734" y="2482"/>
                </a:lnTo>
                <a:lnTo>
                  <a:pt x="734" y="2482"/>
                </a:lnTo>
                <a:lnTo>
                  <a:pt x="752" y="2498"/>
                </a:lnTo>
                <a:lnTo>
                  <a:pt x="770" y="2512"/>
                </a:lnTo>
                <a:lnTo>
                  <a:pt x="790" y="2524"/>
                </a:lnTo>
                <a:lnTo>
                  <a:pt x="812" y="2534"/>
                </a:lnTo>
                <a:lnTo>
                  <a:pt x="836" y="2544"/>
                </a:lnTo>
                <a:lnTo>
                  <a:pt x="860" y="2550"/>
                </a:lnTo>
                <a:lnTo>
                  <a:pt x="884" y="2554"/>
                </a:lnTo>
                <a:lnTo>
                  <a:pt x="910" y="2554"/>
                </a:lnTo>
                <a:lnTo>
                  <a:pt x="910" y="2554"/>
                </a:lnTo>
                <a:lnTo>
                  <a:pt x="934" y="2554"/>
                </a:lnTo>
                <a:lnTo>
                  <a:pt x="960" y="2550"/>
                </a:lnTo>
                <a:lnTo>
                  <a:pt x="984" y="2544"/>
                </a:lnTo>
                <a:lnTo>
                  <a:pt x="1006" y="2534"/>
                </a:lnTo>
                <a:lnTo>
                  <a:pt x="1028" y="2524"/>
                </a:lnTo>
                <a:lnTo>
                  <a:pt x="1048" y="2512"/>
                </a:lnTo>
                <a:lnTo>
                  <a:pt x="1068" y="2498"/>
                </a:lnTo>
                <a:lnTo>
                  <a:pt x="1084" y="2482"/>
                </a:lnTo>
                <a:lnTo>
                  <a:pt x="1100" y="2464"/>
                </a:lnTo>
                <a:lnTo>
                  <a:pt x="1114" y="2444"/>
                </a:lnTo>
                <a:lnTo>
                  <a:pt x="1128" y="2424"/>
                </a:lnTo>
                <a:lnTo>
                  <a:pt x="1138" y="2402"/>
                </a:lnTo>
                <a:lnTo>
                  <a:pt x="1146" y="2380"/>
                </a:lnTo>
                <a:lnTo>
                  <a:pt x="1152" y="2356"/>
                </a:lnTo>
                <a:lnTo>
                  <a:pt x="1156" y="2332"/>
                </a:lnTo>
                <a:lnTo>
                  <a:pt x="1158" y="2306"/>
                </a:lnTo>
                <a:lnTo>
                  <a:pt x="1158" y="2306"/>
                </a:lnTo>
                <a:lnTo>
                  <a:pt x="1156" y="2280"/>
                </a:lnTo>
                <a:lnTo>
                  <a:pt x="1152" y="2256"/>
                </a:lnTo>
                <a:lnTo>
                  <a:pt x="1146" y="2232"/>
                </a:lnTo>
                <a:lnTo>
                  <a:pt x="1138" y="2210"/>
                </a:lnTo>
                <a:lnTo>
                  <a:pt x="1128" y="2188"/>
                </a:lnTo>
                <a:lnTo>
                  <a:pt x="1114" y="2168"/>
                </a:lnTo>
                <a:lnTo>
                  <a:pt x="1100" y="2148"/>
                </a:lnTo>
                <a:lnTo>
                  <a:pt x="1084" y="2130"/>
                </a:lnTo>
                <a:lnTo>
                  <a:pt x="1084" y="2130"/>
                </a:lnTo>
                <a:close/>
                <a:moveTo>
                  <a:pt x="988" y="2384"/>
                </a:moveTo>
                <a:lnTo>
                  <a:pt x="988" y="2384"/>
                </a:lnTo>
                <a:lnTo>
                  <a:pt x="970" y="2398"/>
                </a:lnTo>
                <a:lnTo>
                  <a:pt x="952" y="2408"/>
                </a:lnTo>
                <a:lnTo>
                  <a:pt x="930" y="2414"/>
                </a:lnTo>
                <a:lnTo>
                  <a:pt x="910" y="2416"/>
                </a:lnTo>
                <a:lnTo>
                  <a:pt x="910" y="2416"/>
                </a:lnTo>
                <a:lnTo>
                  <a:pt x="888" y="2414"/>
                </a:lnTo>
                <a:lnTo>
                  <a:pt x="866" y="2408"/>
                </a:lnTo>
                <a:lnTo>
                  <a:pt x="848" y="2398"/>
                </a:lnTo>
                <a:lnTo>
                  <a:pt x="832" y="2384"/>
                </a:lnTo>
                <a:lnTo>
                  <a:pt x="832" y="2384"/>
                </a:lnTo>
                <a:lnTo>
                  <a:pt x="818" y="2368"/>
                </a:lnTo>
                <a:lnTo>
                  <a:pt x="808" y="2348"/>
                </a:lnTo>
                <a:lnTo>
                  <a:pt x="800" y="2328"/>
                </a:lnTo>
                <a:lnTo>
                  <a:pt x="798" y="2306"/>
                </a:lnTo>
                <a:lnTo>
                  <a:pt x="798" y="2306"/>
                </a:lnTo>
                <a:lnTo>
                  <a:pt x="800" y="2284"/>
                </a:lnTo>
                <a:lnTo>
                  <a:pt x="808" y="2264"/>
                </a:lnTo>
                <a:lnTo>
                  <a:pt x="818" y="2246"/>
                </a:lnTo>
                <a:lnTo>
                  <a:pt x="832" y="2228"/>
                </a:lnTo>
                <a:lnTo>
                  <a:pt x="832" y="2228"/>
                </a:lnTo>
                <a:lnTo>
                  <a:pt x="848" y="2214"/>
                </a:lnTo>
                <a:lnTo>
                  <a:pt x="866" y="2204"/>
                </a:lnTo>
                <a:lnTo>
                  <a:pt x="888" y="2198"/>
                </a:lnTo>
                <a:lnTo>
                  <a:pt x="910" y="2196"/>
                </a:lnTo>
                <a:lnTo>
                  <a:pt x="910" y="2196"/>
                </a:lnTo>
                <a:lnTo>
                  <a:pt x="930" y="2198"/>
                </a:lnTo>
                <a:lnTo>
                  <a:pt x="952" y="2204"/>
                </a:lnTo>
                <a:lnTo>
                  <a:pt x="970" y="2214"/>
                </a:lnTo>
                <a:lnTo>
                  <a:pt x="988" y="2228"/>
                </a:lnTo>
                <a:lnTo>
                  <a:pt x="988" y="2228"/>
                </a:lnTo>
                <a:lnTo>
                  <a:pt x="1002" y="2246"/>
                </a:lnTo>
                <a:lnTo>
                  <a:pt x="1012" y="2264"/>
                </a:lnTo>
                <a:lnTo>
                  <a:pt x="1018" y="2284"/>
                </a:lnTo>
                <a:lnTo>
                  <a:pt x="1020" y="2306"/>
                </a:lnTo>
                <a:lnTo>
                  <a:pt x="1020" y="2306"/>
                </a:lnTo>
                <a:lnTo>
                  <a:pt x="1018" y="2328"/>
                </a:lnTo>
                <a:lnTo>
                  <a:pt x="1012" y="2348"/>
                </a:lnTo>
                <a:lnTo>
                  <a:pt x="1002" y="2368"/>
                </a:lnTo>
                <a:lnTo>
                  <a:pt x="988" y="2384"/>
                </a:lnTo>
                <a:lnTo>
                  <a:pt x="988" y="2384"/>
                </a:lnTo>
                <a:close/>
                <a:moveTo>
                  <a:pt x="1930" y="256"/>
                </a:moveTo>
                <a:lnTo>
                  <a:pt x="1930" y="2184"/>
                </a:lnTo>
                <a:lnTo>
                  <a:pt x="1276" y="2184"/>
                </a:lnTo>
                <a:lnTo>
                  <a:pt x="1276" y="2184"/>
                </a:lnTo>
                <a:lnTo>
                  <a:pt x="1268" y="2164"/>
                </a:lnTo>
                <a:lnTo>
                  <a:pt x="1258" y="2144"/>
                </a:lnTo>
                <a:lnTo>
                  <a:pt x="1248" y="2124"/>
                </a:lnTo>
                <a:lnTo>
                  <a:pt x="1238" y="2104"/>
                </a:lnTo>
                <a:lnTo>
                  <a:pt x="1226" y="2086"/>
                </a:lnTo>
                <a:lnTo>
                  <a:pt x="1212" y="2068"/>
                </a:lnTo>
                <a:lnTo>
                  <a:pt x="1198" y="2050"/>
                </a:lnTo>
                <a:lnTo>
                  <a:pt x="1182" y="2034"/>
                </a:lnTo>
                <a:lnTo>
                  <a:pt x="1182" y="2034"/>
                </a:lnTo>
                <a:lnTo>
                  <a:pt x="1158" y="2010"/>
                </a:lnTo>
                <a:lnTo>
                  <a:pt x="1158" y="1968"/>
                </a:lnTo>
                <a:lnTo>
                  <a:pt x="1714" y="1968"/>
                </a:lnTo>
                <a:lnTo>
                  <a:pt x="1714" y="1168"/>
                </a:lnTo>
                <a:lnTo>
                  <a:pt x="1158" y="1724"/>
                </a:lnTo>
                <a:lnTo>
                  <a:pt x="1158" y="1286"/>
                </a:lnTo>
                <a:lnTo>
                  <a:pt x="1178" y="1306"/>
                </a:lnTo>
                <a:lnTo>
                  <a:pt x="1178" y="1306"/>
                </a:lnTo>
                <a:lnTo>
                  <a:pt x="1188" y="1316"/>
                </a:lnTo>
                <a:lnTo>
                  <a:pt x="1200" y="1322"/>
                </a:lnTo>
                <a:lnTo>
                  <a:pt x="1212" y="1326"/>
                </a:lnTo>
                <a:lnTo>
                  <a:pt x="1226" y="1326"/>
                </a:lnTo>
                <a:lnTo>
                  <a:pt x="1226" y="1326"/>
                </a:lnTo>
                <a:lnTo>
                  <a:pt x="1240" y="1326"/>
                </a:lnTo>
                <a:lnTo>
                  <a:pt x="1252" y="1322"/>
                </a:lnTo>
                <a:lnTo>
                  <a:pt x="1264" y="1316"/>
                </a:lnTo>
                <a:lnTo>
                  <a:pt x="1274" y="1306"/>
                </a:lnTo>
                <a:lnTo>
                  <a:pt x="1274" y="1306"/>
                </a:lnTo>
                <a:lnTo>
                  <a:pt x="1284" y="1296"/>
                </a:lnTo>
                <a:lnTo>
                  <a:pt x="1290" y="1284"/>
                </a:lnTo>
                <a:lnTo>
                  <a:pt x="1294" y="1272"/>
                </a:lnTo>
                <a:lnTo>
                  <a:pt x="1296" y="1258"/>
                </a:lnTo>
                <a:lnTo>
                  <a:pt x="1294" y="1244"/>
                </a:lnTo>
                <a:lnTo>
                  <a:pt x="1290" y="1232"/>
                </a:lnTo>
                <a:lnTo>
                  <a:pt x="1284" y="1220"/>
                </a:lnTo>
                <a:lnTo>
                  <a:pt x="1274" y="1210"/>
                </a:lnTo>
                <a:lnTo>
                  <a:pt x="1158" y="1092"/>
                </a:lnTo>
                <a:lnTo>
                  <a:pt x="1158" y="1028"/>
                </a:lnTo>
                <a:lnTo>
                  <a:pt x="1254" y="930"/>
                </a:lnTo>
                <a:lnTo>
                  <a:pt x="1404" y="1080"/>
                </a:lnTo>
                <a:lnTo>
                  <a:pt x="1404" y="1080"/>
                </a:lnTo>
                <a:lnTo>
                  <a:pt x="1416" y="1088"/>
                </a:lnTo>
                <a:lnTo>
                  <a:pt x="1428" y="1096"/>
                </a:lnTo>
                <a:lnTo>
                  <a:pt x="1440" y="1098"/>
                </a:lnTo>
                <a:lnTo>
                  <a:pt x="1452" y="1100"/>
                </a:lnTo>
                <a:lnTo>
                  <a:pt x="1452" y="1100"/>
                </a:lnTo>
                <a:lnTo>
                  <a:pt x="1466" y="1098"/>
                </a:lnTo>
                <a:lnTo>
                  <a:pt x="1478" y="1096"/>
                </a:lnTo>
                <a:lnTo>
                  <a:pt x="1490" y="1088"/>
                </a:lnTo>
                <a:lnTo>
                  <a:pt x="1502" y="1080"/>
                </a:lnTo>
                <a:lnTo>
                  <a:pt x="1502" y="1080"/>
                </a:lnTo>
                <a:lnTo>
                  <a:pt x="1510" y="1070"/>
                </a:lnTo>
                <a:lnTo>
                  <a:pt x="1516" y="1058"/>
                </a:lnTo>
                <a:lnTo>
                  <a:pt x="1520" y="1044"/>
                </a:lnTo>
                <a:lnTo>
                  <a:pt x="1522" y="1032"/>
                </a:lnTo>
                <a:lnTo>
                  <a:pt x="1520" y="1018"/>
                </a:lnTo>
                <a:lnTo>
                  <a:pt x="1516" y="1006"/>
                </a:lnTo>
                <a:lnTo>
                  <a:pt x="1510" y="994"/>
                </a:lnTo>
                <a:lnTo>
                  <a:pt x="1502" y="982"/>
                </a:lnTo>
                <a:lnTo>
                  <a:pt x="1352" y="834"/>
                </a:lnTo>
                <a:lnTo>
                  <a:pt x="1482" y="704"/>
                </a:lnTo>
                <a:lnTo>
                  <a:pt x="1632" y="854"/>
                </a:lnTo>
                <a:lnTo>
                  <a:pt x="1632" y="854"/>
                </a:lnTo>
                <a:lnTo>
                  <a:pt x="1642" y="862"/>
                </a:lnTo>
                <a:lnTo>
                  <a:pt x="1654" y="868"/>
                </a:lnTo>
                <a:lnTo>
                  <a:pt x="1666" y="872"/>
                </a:lnTo>
                <a:lnTo>
                  <a:pt x="1680" y="874"/>
                </a:lnTo>
                <a:lnTo>
                  <a:pt x="1680" y="874"/>
                </a:lnTo>
                <a:lnTo>
                  <a:pt x="1694" y="872"/>
                </a:lnTo>
                <a:lnTo>
                  <a:pt x="1706" y="868"/>
                </a:lnTo>
                <a:lnTo>
                  <a:pt x="1718" y="862"/>
                </a:lnTo>
                <a:lnTo>
                  <a:pt x="1728" y="854"/>
                </a:lnTo>
                <a:lnTo>
                  <a:pt x="1728" y="854"/>
                </a:lnTo>
                <a:lnTo>
                  <a:pt x="1738" y="842"/>
                </a:lnTo>
                <a:lnTo>
                  <a:pt x="1744" y="830"/>
                </a:lnTo>
                <a:lnTo>
                  <a:pt x="1748" y="818"/>
                </a:lnTo>
                <a:lnTo>
                  <a:pt x="1748" y="804"/>
                </a:lnTo>
                <a:lnTo>
                  <a:pt x="1748" y="792"/>
                </a:lnTo>
                <a:lnTo>
                  <a:pt x="1744" y="778"/>
                </a:lnTo>
                <a:lnTo>
                  <a:pt x="1738" y="766"/>
                </a:lnTo>
                <a:lnTo>
                  <a:pt x="1728" y="756"/>
                </a:lnTo>
                <a:lnTo>
                  <a:pt x="1580" y="606"/>
                </a:lnTo>
                <a:lnTo>
                  <a:pt x="1930" y="256"/>
                </a:lnTo>
                <a:close/>
                <a:moveTo>
                  <a:pt x="574" y="1612"/>
                </a:moveTo>
                <a:lnTo>
                  <a:pt x="662" y="1698"/>
                </a:lnTo>
                <a:lnTo>
                  <a:pt x="662" y="2012"/>
                </a:lnTo>
                <a:lnTo>
                  <a:pt x="662" y="2012"/>
                </a:lnTo>
                <a:lnTo>
                  <a:pt x="642" y="2030"/>
                </a:lnTo>
                <a:lnTo>
                  <a:pt x="622" y="2048"/>
                </a:lnTo>
                <a:lnTo>
                  <a:pt x="606" y="2068"/>
                </a:lnTo>
                <a:lnTo>
                  <a:pt x="590" y="2090"/>
                </a:lnTo>
                <a:lnTo>
                  <a:pt x="576" y="2112"/>
                </a:lnTo>
                <a:lnTo>
                  <a:pt x="564" y="2136"/>
                </a:lnTo>
                <a:lnTo>
                  <a:pt x="552" y="2160"/>
                </a:lnTo>
                <a:lnTo>
                  <a:pt x="542" y="2184"/>
                </a:lnTo>
                <a:lnTo>
                  <a:pt x="0" y="2184"/>
                </a:lnTo>
                <a:lnTo>
                  <a:pt x="348" y="1838"/>
                </a:lnTo>
                <a:lnTo>
                  <a:pt x="496" y="1988"/>
                </a:lnTo>
                <a:lnTo>
                  <a:pt x="496" y="1988"/>
                </a:lnTo>
                <a:lnTo>
                  <a:pt x="508" y="1996"/>
                </a:lnTo>
                <a:lnTo>
                  <a:pt x="520" y="2002"/>
                </a:lnTo>
                <a:lnTo>
                  <a:pt x="532" y="2006"/>
                </a:lnTo>
                <a:lnTo>
                  <a:pt x="546" y="2008"/>
                </a:lnTo>
                <a:lnTo>
                  <a:pt x="546" y="2008"/>
                </a:lnTo>
                <a:lnTo>
                  <a:pt x="558" y="2006"/>
                </a:lnTo>
                <a:lnTo>
                  <a:pt x="572" y="2002"/>
                </a:lnTo>
                <a:lnTo>
                  <a:pt x="584" y="1996"/>
                </a:lnTo>
                <a:lnTo>
                  <a:pt x="594" y="1988"/>
                </a:lnTo>
                <a:lnTo>
                  <a:pt x="594" y="1988"/>
                </a:lnTo>
                <a:lnTo>
                  <a:pt x="604" y="1976"/>
                </a:lnTo>
                <a:lnTo>
                  <a:pt x="610" y="1964"/>
                </a:lnTo>
                <a:lnTo>
                  <a:pt x="614" y="1952"/>
                </a:lnTo>
                <a:lnTo>
                  <a:pt x="614" y="1938"/>
                </a:lnTo>
                <a:lnTo>
                  <a:pt x="614" y="1926"/>
                </a:lnTo>
                <a:lnTo>
                  <a:pt x="610" y="1912"/>
                </a:lnTo>
                <a:lnTo>
                  <a:pt x="604" y="1900"/>
                </a:lnTo>
                <a:lnTo>
                  <a:pt x="594" y="1890"/>
                </a:lnTo>
                <a:lnTo>
                  <a:pt x="444" y="1740"/>
                </a:lnTo>
                <a:lnTo>
                  <a:pt x="574" y="16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61" name="Oval 60"/>
          <p:cNvSpPr/>
          <p:nvPr/>
        </p:nvSpPr>
        <p:spPr bwMode="ltGray">
          <a:xfrm>
            <a:off x="8447367" y="4986462"/>
            <a:ext cx="612000" cy="612000"/>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62" name="Freeform 7"/>
          <p:cNvSpPr>
            <a:spLocks noEditPoints="1"/>
          </p:cNvSpPr>
          <p:nvPr/>
        </p:nvSpPr>
        <p:spPr bwMode="auto">
          <a:xfrm>
            <a:off x="8562813" y="5136901"/>
            <a:ext cx="369092" cy="300354"/>
          </a:xfrm>
          <a:custGeom>
            <a:avLst/>
            <a:gdLst>
              <a:gd name="T0" fmla="*/ 0 w 2180"/>
              <a:gd name="T1" fmla="*/ 920 h 1774"/>
              <a:gd name="T2" fmla="*/ 12 w 2180"/>
              <a:gd name="T3" fmla="*/ 882 h 1774"/>
              <a:gd name="T4" fmla="*/ 40 w 2180"/>
              <a:gd name="T5" fmla="*/ 858 h 1774"/>
              <a:gd name="T6" fmla="*/ 310 w 2180"/>
              <a:gd name="T7" fmla="*/ 852 h 1774"/>
              <a:gd name="T8" fmla="*/ 336 w 2180"/>
              <a:gd name="T9" fmla="*/ 858 h 1774"/>
              <a:gd name="T10" fmla="*/ 366 w 2180"/>
              <a:gd name="T11" fmla="*/ 882 h 1774"/>
              <a:gd name="T12" fmla="*/ 376 w 2180"/>
              <a:gd name="T13" fmla="*/ 920 h 1774"/>
              <a:gd name="T14" fmla="*/ 376 w 2180"/>
              <a:gd name="T15" fmla="*/ 1442 h 1774"/>
              <a:gd name="T16" fmla="*/ 356 w 2180"/>
              <a:gd name="T17" fmla="*/ 1476 h 1774"/>
              <a:gd name="T18" fmla="*/ 322 w 2180"/>
              <a:gd name="T19" fmla="*/ 1496 h 1774"/>
              <a:gd name="T20" fmla="*/ 68 w 2180"/>
              <a:gd name="T21" fmla="*/ 1496 h 1774"/>
              <a:gd name="T22" fmla="*/ 30 w 2180"/>
              <a:gd name="T23" fmla="*/ 1484 h 1774"/>
              <a:gd name="T24" fmla="*/ 6 w 2180"/>
              <a:gd name="T25" fmla="*/ 1456 h 1774"/>
              <a:gd name="T26" fmla="*/ 0 w 2180"/>
              <a:gd name="T27" fmla="*/ 1430 h 1774"/>
              <a:gd name="T28" fmla="*/ 910 w 2180"/>
              <a:gd name="T29" fmla="*/ 1496 h 1774"/>
              <a:gd name="T30" fmla="*/ 948 w 2180"/>
              <a:gd name="T31" fmla="*/ 1484 h 1774"/>
              <a:gd name="T32" fmla="*/ 972 w 2180"/>
              <a:gd name="T33" fmla="*/ 1456 h 1774"/>
              <a:gd name="T34" fmla="*/ 978 w 2180"/>
              <a:gd name="T35" fmla="*/ 400 h 1774"/>
              <a:gd name="T36" fmla="*/ 972 w 2180"/>
              <a:gd name="T37" fmla="*/ 374 h 1774"/>
              <a:gd name="T38" fmla="*/ 948 w 2180"/>
              <a:gd name="T39" fmla="*/ 344 h 1774"/>
              <a:gd name="T40" fmla="*/ 910 w 2180"/>
              <a:gd name="T41" fmla="*/ 332 h 1774"/>
              <a:gd name="T42" fmla="*/ 654 w 2180"/>
              <a:gd name="T43" fmla="*/ 334 h 1774"/>
              <a:gd name="T44" fmla="*/ 620 w 2180"/>
              <a:gd name="T45" fmla="*/ 352 h 1774"/>
              <a:gd name="T46" fmla="*/ 602 w 2180"/>
              <a:gd name="T47" fmla="*/ 386 h 1774"/>
              <a:gd name="T48" fmla="*/ 600 w 2180"/>
              <a:gd name="T49" fmla="*/ 1430 h 1774"/>
              <a:gd name="T50" fmla="*/ 612 w 2180"/>
              <a:gd name="T51" fmla="*/ 1466 h 1774"/>
              <a:gd name="T52" fmla="*/ 642 w 2180"/>
              <a:gd name="T53" fmla="*/ 1492 h 1774"/>
              <a:gd name="T54" fmla="*/ 668 w 2180"/>
              <a:gd name="T55" fmla="*/ 1496 h 1774"/>
              <a:gd name="T56" fmla="*/ 1512 w 2180"/>
              <a:gd name="T57" fmla="*/ 1496 h 1774"/>
              <a:gd name="T58" fmla="*/ 1550 w 2180"/>
              <a:gd name="T59" fmla="*/ 1484 h 1774"/>
              <a:gd name="T60" fmla="*/ 1574 w 2180"/>
              <a:gd name="T61" fmla="*/ 1456 h 1774"/>
              <a:gd name="T62" fmla="*/ 1580 w 2180"/>
              <a:gd name="T63" fmla="*/ 582 h 1774"/>
              <a:gd name="T64" fmla="*/ 1574 w 2180"/>
              <a:gd name="T65" fmla="*/ 554 h 1774"/>
              <a:gd name="T66" fmla="*/ 1550 w 2180"/>
              <a:gd name="T67" fmla="*/ 526 h 1774"/>
              <a:gd name="T68" fmla="*/ 1512 w 2180"/>
              <a:gd name="T69" fmla="*/ 514 h 1774"/>
              <a:gd name="T70" fmla="*/ 1256 w 2180"/>
              <a:gd name="T71" fmla="*/ 516 h 1774"/>
              <a:gd name="T72" fmla="*/ 1222 w 2180"/>
              <a:gd name="T73" fmla="*/ 534 h 1774"/>
              <a:gd name="T74" fmla="*/ 1204 w 2180"/>
              <a:gd name="T75" fmla="*/ 568 h 1774"/>
              <a:gd name="T76" fmla="*/ 1202 w 2180"/>
              <a:gd name="T77" fmla="*/ 1430 h 1774"/>
              <a:gd name="T78" fmla="*/ 1214 w 2180"/>
              <a:gd name="T79" fmla="*/ 1466 h 1774"/>
              <a:gd name="T80" fmla="*/ 1244 w 2180"/>
              <a:gd name="T81" fmla="*/ 1492 h 1774"/>
              <a:gd name="T82" fmla="*/ 1270 w 2180"/>
              <a:gd name="T83" fmla="*/ 1496 h 1774"/>
              <a:gd name="T84" fmla="*/ 1870 w 2180"/>
              <a:gd name="T85" fmla="*/ 0 h 1774"/>
              <a:gd name="T86" fmla="*/ 1834 w 2180"/>
              <a:gd name="T87" fmla="*/ 10 h 1774"/>
              <a:gd name="T88" fmla="*/ 1808 w 2180"/>
              <a:gd name="T89" fmla="*/ 40 h 1774"/>
              <a:gd name="T90" fmla="*/ 1804 w 2180"/>
              <a:gd name="T91" fmla="*/ 1430 h 1774"/>
              <a:gd name="T92" fmla="*/ 1808 w 2180"/>
              <a:gd name="T93" fmla="*/ 1456 h 1774"/>
              <a:gd name="T94" fmla="*/ 1834 w 2180"/>
              <a:gd name="T95" fmla="*/ 1484 h 1774"/>
              <a:gd name="T96" fmla="*/ 1870 w 2180"/>
              <a:gd name="T97" fmla="*/ 1496 h 1774"/>
              <a:gd name="T98" fmla="*/ 2126 w 2180"/>
              <a:gd name="T99" fmla="*/ 1496 h 1774"/>
              <a:gd name="T100" fmla="*/ 2160 w 2180"/>
              <a:gd name="T101" fmla="*/ 1476 h 1774"/>
              <a:gd name="T102" fmla="*/ 2178 w 2180"/>
              <a:gd name="T103" fmla="*/ 1442 h 1774"/>
              <a:gd name="T104" fmla="*/ 2180 w 2180"/>
              <a:gd name="T105" fmla="*/ 66 h 1774"/>
              <a:gd name="T106" fmla="*/ 2168 w 2180"/>
              <a:gd name="T107" fmla="*/ 28 h 1774"/>
              <a:gd name="T108" fmla="*/ 2140 w 2180"/>
              <a:gd name="T109" fmla="*/ 4 h 1774"/>
              <a:gd name="T110" fmla="*/ 2112 w 2180"/>
              <a:gd name="T111" fmla="*/ 0 h 1774"/>
              <a:gd name="T112" fmla="*/ 0 w 2180"/>
              <a:gd name="T113" fmla="*/ 1774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80" h="1774">
                <a:moveTo>
                  <a:pt x="0" y="1430"/>
                </a:moveTo>
                <a:lnTo>
                  <a:pt x="0" y="920"/>
                </a:lnTo>
                <a:lnTo>
                  <a:pt x="0" y="920"/>
                </a:lnTo>
                <a:lnTo>
                  <a:pt x="2" y="906"/>
                </a:lnTo>
                <a:lnTo>
                  <a:pt x="6" y="894"/>
                </a:lnTo>
                <a:lnTo>
                  <a:pt x="12" y="882"/>
                </a:lnTo>
                <a:lnTo>
                  <a:pt x="20" y="872"/>
                </a:lnTo>
                <a:lnTo>
                  <a:pt x="30" y="864"/>
                </a:lnTo>
                <a:lnTo>
                  <a:pt x="40" y="858"/>
                </a:lnTo>
                <a:lnTo>
                  <a:pt x="54" y="854"/>
                </a:lnTo>
                <a:lnTo>
                  <a:pt x="68" y="852"/>
                </a:lnTo>
                <a:lnTo>
                  <a:pt x="310" y="852"/>
                </a:lnTo>
                <a:lnTo>
                  <a:pt x="310" y="852"/>
                </a:lnTo>
                <a:lnTo>
                  <a:pt x="322" y="854"/>
                </a:lnTo>
                <a:lnTo>
                  <a:pt x="336" y="858"/>
                </a:lnTo>
                <a:lnTo>
                  <a:pt x="346" y="864"/>
                </a:lnTo>
                <a:lnTo>
                  <a:pt x="356" y="872"/>
                </a:lnTo>
                <a:lnTo>
                  <a:pt x="366" y="882"/>
                </a:lnTo>
                <a:lnTo>
                  <a:pt x="372" y="894"/>
                </a:lnTo>
                <a:lnTo>
                  <a:pt x="376" y="906"/>
                </a:lnTo>
                <a:lnTo>
                  <a:pt x="376" y="920"/>
                </a:lnTo>
                <a:lnTo>
                  <a:pt x="376" y="1430"/>
                </a:lnTo>
                <a:lnTo>
                  <a:pt x="376" y="1430"/>
                </a:lnTo>
                <a:lnTo>
                  <a:pt x="376" y="1442"/>
                </a:lnTo>
                <a:lnTo>
                  <a:pt x="372" y="1456"/>
                </a:lnTo>
                <a:lnTo>
                  <a:pt x="366" y="1466"/>
                </a:lnTo>
                <a:lnTo>
                  <a:pt x="356" y="1476"/>
                </a:lnTo>
                <a:lnTo>
                  <a:pt x="346" y="1484"/>
                </a:lnTo>
                <a:lnTo>
                  <a:pt x="336" y="1492"/>
                </a:lnTo>
                <a:lnTo>
                  <a:pt x="322" y="1496"/>
                </a:lnTo>
                <a:lnTo>
                  <a:pt x="310" y="1496"/>
                </a:lnTo>
                <a:lnTo>
                  <a:pt x="68" y="1496"/>
                </a:lnTo>
                <a:lnTo>
                  <a:pt x="68" y="1496"/>
                </a:lnTo>
                <a:lnTo>
                  <a:pt x="54" y="1496"/>
                </a:lnTo>
                <a:lnTo>
                  <a:pt x="40" y="1492"/>
                </a:lnTo>
                <a:lnTo>
                  <a:pt x="30" y="1484"/>
                </a:lnTo>
                <a:lnTo>
                  <a:pt x="20" y="1476"/>
                </a:lnTo>
                <a:lnTo>
                  <a:pt x="12" y="1466"/>
                </a:lnTo>
                <a:lnTo>
                  <a:pt x="6" y="1456"/>
                </a:lnTo>
                <a:lnTo>
                  <a:pt x="2" y="1442"/>
                </a:lnTo>
                <a:lnTo>
                  <a:pt x="0" y="1430"/>
                </a:lnTo>
                <a:lnTo>
                  <a:pt x="0" y="1430"/>
                </a:lnTo>
                <a:close/>
                <a:moveTo>
                  <a:pt x="668" y="1496"/>
                </a:moveTo>
                <a:lnTo>
                  <a:pt x="910" y="1496"/>
                </a:lnTo>
                <a:lnTo>
                  <a:pt x="910" y="1496"/>
                </a:lnTo>
                <a:lnTo>
                  <a:pt x="924" y="1496"/>
                </a:lnTo>
                <a:lnTo>
                  <a:pt x="936" y="1492"/>
                </a:lnTo>
                <a:lnTo>
                  <a:pt x="948" y="1484"/>
                </a:lnTo>
                <a:lnTo>
                  <a:pt x="958" y="1476"/>
                </a:lnTo>
                <a:lnTo>
                  <a:pt x="966" y="1466"/>
                </a:lnTo>
                <a:lnTo>
                  <a:pt x="972" y="1456"/>
                </a:lnTo>
                <a:lnTo>
                  <a:pt x="976" y="1442"/>
                </a:lnTo>
                <a:lnTo>
                  <a:pt x="978" y="1430"/>
                </a:lnTo>
                <a:lnTo>
                  <a:pt x="978" y="400"/>
                </a:lnTo>
                <a:lnTo>
                  <a:pt x="978" y="400"/>
                </a:lnTo>
                <a:lnTo>
                  <a:pt x="976" y="386"/>
                </a:lnTo>
                <a:lnTo>
                  <a:pt x="972" y="374"/>
                </a:lnTo>
                <a:lnTo>
                  <a:pt x="966" y="362"/>
                </a:lnTo>
                <a:lnTo>
                  <a:pt x="958" y="352"/>
                </a:lnTo>
                <a:lnTo>
                  <a:pt x="948" y="344"/>
                </a:lnTo>
                <a:lnTo>
                  <a:pt x="936" y="338"/>
                </a:lnTo>
                <a:lnTo>
                  <a:pt x="924" y="334"/>
                </a:lnTo>
                <a:lnTo>
                  <a:pt x="910" y="332"/>
                </a:lnTo>
                <a:lnTo>
                  <a:pt x="668" y="332"/>
                </a:lnTo>
                <a:lnTo>
                  <a:pt x="668" y="332"/>
                </a:lnTo>
                <a:lnTo>
                  <a:pt x="654" y="334"/>
                </a:lnTo>
                <a:lnTo>
                  <a:pt x="642" y="338"/>
                </a:lnTo>
                <a:lnTo>
                  <a:pt x="630" y="344"/>
                </a:lnTo>
                <a:lnTo>
                  <a:pt x="620" y="352"/>
                </a:lnTo>
                <a:lnTo>
                  <a:pt x="612" y="362"/>
                </a:lnTo>
                <a:lnTo>
                  <a:pt x="606" y="374"/>
                </a:lnTo>
                <a:lnTo>
                  <a:pt x="602" y="386"/>
                </a:lnTo>
                <a:lnTo>
                  <a:pt x="600" y="400"/>
                </a:lnTo>
                <a:lnTo>
                  <a:pt x="600" y="1430"/>
                </a:lnTo>
                <a:lnTo>
                  <a:pt x="600" y="1430"/>
                </a:lnTo>
                <a:lnTo>
                  <a:pt x="602" y="1442"/>
                </a:lnTo>
                <a:lnTo>
                  <a:pt x="606" y="1456"/>
                </a:lnTo>
                <a:lnTo>
                  <a:pt x="612" y="1466"/>
                </a:lnTo>
                <a:lnTo>
                  <a:pt x="620" y="1476"/>
                </a:lnTo>
                <a:lnTo>
                  <a:pt x="630" y="1484"/>
                </a:lnTo>
                <a:lnTo>
                  <a:pt x="642" y="1492"/>
                </a:lnTo>
                <a:lnTo>
                  <a:pt x="654" y="1496"/>
                </a:lnTo>
                <a:lnTo>
                  <a:pt x="668" y="1496"/>
                </a:lnTo>
                <a:lnTo>
                  <a:pt x="668" y="1496"/>
                </a:lnTo>
                <a:close/>
                <a:moveTo>
                  <a:pt x="1270" y="1496"/>
                </a:moveTo>
                <a:lnTo>
                  <a:pt x="1512" y="1496"/>
                </a:lnTo>
                <a:lnTo>
                  <a:pt x="1512" y="1496"/>
                </a:lnTo>
                <a:lnTo>
                  <a:pt x="1526" y="1496"/>
                </a:lnTo>
                <a:lnTo>
                  <a:pt x="1538" y="1492"/>
                </a:lnTo>
                <a:lnTo>
                  <a:pt x="1550" y="1484"/>
                </a:lnTo>
                <a:lnTo>
                  <a:pt x="1560" y="1476"/>
                </a:lnTo>
                <a:lnTo>
                  <a:pt x="1568" y="1466"/>
                </a:lnTo>
                <a:lnTo>
                  <a:pt x="1574" y="1456"/>
                </a:lnTo>
                <a:lnTo>
                  <a:pt x="1578" y="1442"/>
                </a:lnTo>
                <a:lnTo>
                  <a:pt x="1580" y="1430"/>
                </a:lnTo>
                <a:lnTo>
                  <a:pt x="1580" y="582"/>
                </a:lnTo>
                <a:lnTo>
                  <a:pt x="1580" y="582"/>
                </a:lnTo>
                <a:lnTo>
                  <a:pt x="1578" y="568"/>
                </a:lnTo>
                <a:lnTo>
                  <a:pt x="1574" y="554"/>
                </a:lnTo>
                <a:lnTo>
                  <a:pt x="1568" y="544"/>
                </a:lnTo>
                <a:lnTo>
                  <a:pt x="1560" y="534"/>
                </a:lnTo>
                <a:lnTo>
                  <a:pt x="1550" y="526"/>
                </a:lnTo>
                <a:lnTo>
                  <a:pt x="1538" y="520"/>
                </a:lnTo>
                <a:lnTo>
                  <a:pt x="1526" y="516"/>
                </a:lnTo>
                <a:lnTo>
                  <a:pt x="1512" y="514"/>
                </a:lnTo>
                <a:lnTo>
                  <a:pt x="1270" y="514"/>
                </a:lnTo>
                <a:lnTo>
                  <a:pt x="1270" y="514"/>
                </a:lnTo>
                <a:lnTo>
                  <a:pt x="1256" y="516"/>
                </a:lnTo>
                <a:lnTo>
                  <a:pt x="1244" y="520"/>
                </a:lnTo>
                <a:lnTo>
                  <a:pt x="1232" y="526"/>
                </a:lnTo>
                <a:lnTo>
                  <a:pt x="1222" y="534"/>
                </a:lnTo>
                <a:lnTo>
                  <a:pt x="1214" y="544"/>
                </a:lnTo>
                <a:lnTo>
                  <a:pt x="1208" y="554"/>
                </a:lnTo>
                <a:lnTo>
                  <a:pt x="1204" y="568"/>
                </a:lnTo>
                <a:lnTo>
                  <a:pt x="1202" y="582"/>
                </a:lnTo>
                <a:lnTo>
                  <a:pt x="1202" y="1430"/>
                </a:lnTo>
                <a:lnTo>
                  <a:pt x="1202" y="1430"/>
                </a:lnTo>
                <a:lnTo>
                  <a:pt x="1204" y="1442"/>
                </a:lnTo>
                <a:lnTo>
                  <a:pt x="1208" y="1456"/>
                </a:lnTo>
                <a:lnTo>
                  <a:pt x="1214" y="1466"/>
                </a:lnTo>
                <a:lnTo>
                  <a:pt x="1222" y="1476"/>
                </a:lnTo>
                <a:lnTo>
                  <a:pt x="1232" y="1484"/>
                </a:lnTo>
                <a:lnTo>
                  <a:pt x="1244" y="1492"/>
                </a:lnTo>
                <a:lnTo>
                  <a:pt x="1256" y="1496"/>
                </a:lnTo>
                <a:lnTo>
                  <a:pt x="1270" y="1496"/>
                </a:lnTo>
                <a:lnTo>
                  <a:pt x="1270" y="1496"/>
                </a:lnTo>
                <a:close/>
                <a:moveTo>
                  <a:pt x="2112" y="0"/>
                </a:moveTo>
                <a:lnTo>
                  <a:pt x="1870" y="0"/>
                </a:lnTo>
                <a:lnTo>
                  <a:pt x="1870" y="0"/>
                </a:lnTo>
                <a:lnTo>
                  <a:pt x="1858" y="0"/>
                </a:lnTo>
                <a:lnTo>
                  <a:pt x="1844" y="4"/>
                </a:lnTo>
                <a:lnTo>
                  <a:pt x="1834" y="10"/>
                </a:lnTo>
                <a:lnTo>
                  <a:pt x="1824" y="18"/>
                </a:lnTo>
                <a:lnTo>
                  <a:pt x="1814" y="28"/>
                </a:lnTo>
                <a:lnTo>
                  <a:pt x="1808" y="40"/>
                </a:lnTo>
                <a:lnTo>
                  <a:pt x="1804" y="52"/>
                </a:lnTo>
                <a:lnTo>
                  <a:pt x="1804" y="66"/>
                </a:lnTo>
                <a:lnTo>
                  <a:pt x="1804" y="1430"/>
                </a:lnTo>
                <a:lnTo>
                  <a:pt x="1804" y="1430"/>
                </a:lnTo>
                <a:lnTo>
                  <a:pt x="1804" y="1442"/>
                </a:lnTo>
                <a:lnTo>
                  <a:pt x="1808" y="1456"/>
                </a:lnTo>
                <a:lnTo>
                  <a:pt x="1814" y="1466"/>
                </a:lnTo>
                <a:lnTo>
                  <a:pt x="1824" y="1476"/>
                </a:lnTo>
                <a:lnTo>
                  <a:pt x="1834" y="1484"/>
                </a:lnTo>
                <a:lnTo>
                  <a:pt x="1844" y="1492"/>
                </a:lnTo>
                <a:lnTo>
                  <a:pt x="1858" y="1496"/>
                </a:lnTo>
                <a:lnTo>
                  <a:pt x="1870" y="1496"/>
                </a:lnTo>
                <a:lnTo>
                  <a:pt x="2112" y="1496"/>
                </a:lnTo>
                <a:lnTo>
                  <a:pt x="2112" y="1496"/>
                </a:lnTo>
                <a:lnTo>
                  <a:pt x="2126" y="1496"/>
                </a:lnTo>
                <a:lnTo>
                  <a:pt x="2140" y="1492"/>
                </a:lnTo>
                <a:lnTo>
                  <a:pt x="2150" y="1484"/>
                </a:lnTo>
                <a:lnTo>
                  <a:pt x="2160" y="1476"/>
                </a:lnTo>
                <a:lnTo>
                  <a:pt x="2168" y="1466"/>
                </a:lnTo>
                <a:lnTo>
                  <a:pt x="2174" y="1456"/>
                </a:lnTo>
                <a:lnTo>
                  <a:pt x="2178" y="1442"/>
                </a:lnTo>
                <a:lnTo>
                  <a:pt x="2180" y="1430"/>
                </a:lnTo>
                <a:lnTo>
                  <a:pt x="2180" y="66"/>
                </a:lnTo>
                <a:lnTo>
                  <a:pt x="2180" y="66"/>
                </a:lnTo>
                <a:lnTo>
                  <a:pt x="2178" y="52"/>
                </a:lnTo>
                <a:lnTo>
                  <a:pt x="2174" y="40"/>
                </a:lnTo>
                <a:lnTo>
                  <a:pt x="2168" y="28"/>
                </a:lnTo>
                <a:lnTo>
                  <a:pt x="2160" y="18"/>
                </a:lnTo>
                <a:lnTo>
                  <a:pt x="2150" y="10"/>
                </a:lnTo>
                <a:lnTo>
                  <a:pt x="2140" y="4"/>
                </a:lnTo>
                <a:lnTo>
                  <a:pt x="2126" y="0"/>
                </a:lnTo>
                <a:lnTo>
                  <a:pt x="2112" y="0"/>
                </a:lnTo>
                <a:lnTo>
                  <a:pt x="2112" y="0"/>
                </a:lnTo>
                <a:close/>
                <a:moveTo>
                  <a:pt x="2180" y="1640"/>
                </a:moveTo>
                <a:lnTo>
                  <a:pt x="0" y="1640"/>
                </a:lnTo>
                <a:lnTo>
                  <a:pt x="0" y="1774"/>
                </a:lnTo>
                <a:lnTo>
                  <a:pt x="2180" y="1774"/>
                </a:lnTo>
                <a:lnTo>
                  <a:pt x="2180" y="16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63" name="Oval 62"/>
          <p:cNvSpPr/>
          <p:nvPr/>
        </p:nvSpPr>
        <p:spPr bwMode="ltGray">
          <a:xfrm>
            <a:off x="5258261" y="4986462"/>
            <a:ext cx="612000" cy="612000"/>
          </a:xfrm>
          <a:prstGeom prst="ellips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64" name="Freeform 7"/>
          <p:cNvSpPr>
            <a:spLocks noEditPoints="1"/>
          </p:cNvSpPr>
          <p:nvPr/>
        </p:nvSpPr>
        <p:spPr bwMode="auto">
          <a:xfrm>
            <a:off x="5372804" y="5131853"/>
            <a:ext cx="397746" cy="316808"/>
          </a:xfrm>
          <a:custGeom>
            <a:avLst/>
            <a:gdLst>
              <a:gd name="T0" fmla="*/ 194 w 2290"/>
              <a:gd name="T1" fmla="*/ 908 h 1824"/>
              <a:gd name="T2" fmla="*/ 252 w 2290"/>
              <a:gd name="T3" fmla="*/ 892 h 1824"/>
              <a:gd name="T4" fmla="*/ 210 w 2290"/>
              <a:gd name="T5" fmla="*/ 1014 h 1824"/>
              <a:gd name="T6" fmla="*/ 174 w 2290"/>
              <a:gd name="T7" fmla="*/ 966 h 1824"/>
              <a:gd name="T8" fmla="*/ 1534 w 2290"/>
              <a:gd name="T9" fmla="*/ 436 h 1824"/>
              <a:gd name="T10" fmla="*/ 2016 w 2290"/>
              <a:gd name="T11" fmla="*/ 296 h 1824"/>
              <a:gd name="T12" fmla="*/ 2090 w 2290"/>
              <a:gd name="T13" fmla="*/ 332 h 1824"/>
              <a:gd name="T14" fmla="*/ 2156 w 2290"/>
              <a:gd name="T15" fmla="*/ 332 h 1824"/>
              <a:gd name="T16" fmla="*/ 2228 w 2290"/>
              <a:gd name="T17" fmla="*/ 296 h 1824"/>
              <a:gd name="T18" fmla="*/ 2276 w 2290"/>
              <a:gd name="T19" fmla="*/ 232 h 1824"/>
              <a:gd name="T20" fmla="*/ 2290 w 2290"/>
              <a:gd name="T21" fmla="*/ 168 h 1824"/>
              <a:gd name="T22" fmla="*/ 2270 w 2290"/>
              <a:gd name="T23" fmla="*/ 88 h 1824"/>
              <a:gd name="T24" fmla="*/ 2216 w 2290"/>
              <a:gd name="T25" fmla="*/ 28 h 1824"/>
              <a:gd name="T26" fmla="*/ 2140 w 2290"/>
              <a:gd name="T27" fmla="*/ 0 h 1824"/>
              <a:gd name="T28" fmla="*/ 2074 w 2290"/>
              <a:gd name="T29" fmla="*/ 8 h 1824"/>
              <a:gd name="T30" fmla="*/ 2004 w 2290"/>
              <a:gd name="T31" fmla="*/ 48 h 1824"/>
              <a:gd name="T32" fmla="*/ 1964 w 2290"/>
              <a:gd name="T33" fmla="*/ 116 h 1824"/>
              <a:gd name="T34" fmla="*/ 1478 w 2290"/>
              <a:gd name="T35" fmla="*/ 316 h 1824"/>
              <a:gd name="T36" fmla="*/ 1438 w 2290"/>
              <a:gd name="T37" fmla="*/ 348 h 1824"/>
              <a:gd name="T38" fmla="*/ 1396 w 2290"/>
              <a:gd name="T39" fmla="*/ 638 h 1824"/>
              <a:gd name="T40" fmla="*/ 944 w 2290"/>
              <a:gd name="T41" fmla="*/ 1186 h 1824"/>
              <a:gd name="T42" fmla="*/ 1000 w 2290"/>
              <a:gd name="T43" fmla="*/ 1192 h 1824"/>
              <a:gd name="T44" fmla="*/ 1154 w 2290"/>
              <a:gd name="T45" fmla="*/ 762 h 1824"/>
              <a:gd name="T46" fmla="*/ 0 w 2290"/>
              <a:gd name="T47" fmla="*/ 1824 h 1824"/>
              <a:gd name="T48" fmla="*/ 1514 w 2290"/>
              <a:gd name="T49" fmla="*/ 1002 h 1824"/>
              <a:gd name="T50" fmla="*/ 1474 w 2290"/>
              <a:gd name="T51" fmla="*/ 988 h 1824"/>
              <a:gd name="T52" fmla="*/ 1024 w 2290"/>
              <a:gd name="T53" fmla="*/ 592 h 1824"/>
              <a:gd name="T54" fmla="*/ 948 w 2290"/>
              <a:gd name="T55" fmla="*/ 594 h 1824"/>
              <a:gd name="T56" fmla="*/ 508 w 2290"/>
              <a:gd name="T57" fmla="*/ 1400 h 1824"/>
              <a:gd name="T58" fmla="*/ 518 w 2290"/>
              <a:gd name="T59" fmla="*/ 1458 h 1824"/>
              <a:gd name="T60" fmla="*/ 498 w 2290"/>
              <a:gd name="T61" fmla="*/ 1538 h 1824"/>
              <a:gd name="T62" fmla="*/ 444 w 2290"/>
              <a:gd name="T63" fmla="*/ 1596 h 1824"/>
              <a:gd name="T64" fmla="*/ 368 w 2290"/>
              <a:gd name="T65" fmla="*/ 1624 h 1824"/>
              <a:gd name="T66" fmla="*/ 300 w 2290"/>
              <a:gd name="T67" fmla="*/ 1618 h 1824"/>
              <a:gd name="T68" fmla="*/ 232 w 2290"/>
              <a:gd name="T69" fmla="*/ 1576 h 1824"/>
              <a:gd name="T70" fmla="*/ 190 w 2290"/>
              <a:gd name="T71" fmla="*/ 1508 h 1824"/>
              <a:gd name="T72" fmla="*/ 184 w 2290"/>
              <a:gd name="T73" fmla="*/ 1440 h 1824"/>
              <a:gd name="T74" fmla="*/ 212 w 2290"/>
              <a:gd name="T75" fmla="*/ 1364 h 1824"/>
              <a:gd name="T76" fmla="*/ 270 w 2290"/>
              <a:gd name="T77" fmla="*/ 1312 h 1824"/>
              <a:gd name="T78" fmla="*/ 350 w 2290"/>
              <a:gd name="T79" fmla="*/ 1290 h 1824"/>
              <a:gd name="T80" fmla="*/ 832 w 2290"/>
              <a:gd name="T81" fmla="*/ 498 h 1824"/>
              <a:gd name="T82" fmla="*/ 818 w 2290"/>
              <a:gd name="T83" fmla="*/ 414 h 1824"/>
              <a:gd name="T84" fmla="*/ 846 w 2290"/>
              <a:gd name="T85" fmla="*/ 336 h 1824"/>
              <a:gd name="T86" fmla="*/ 904 w 2290"/>
              <a:gd name="T87" fmla="*/ 284 h 1824"/>
              <a:gd name="T88" fmla="*/ 984 w 2290"/>
              <a:gd name="T89" fmla="*/ 264 h 1824"/>
              <a:gd name="T90" fmla="*/ 1050 w 2290"/>
              <a:gd name="T91" fmla="*/ 276 h 1824"/>
              <a:gd name="T92" fmla="*/ 1112 w 2290"/>
              <a:gd name="T93" fmla="*/ 324 h 1824"/>
              <a:gd name="T94" fmla="*/ 1148 w 2290"/>
              <a:gd name="T95" fmla="*/ 396 h 1824"/>
              <a:gd name="T96" fmla="*/ 1144 w 2290"/>
              <a:gd name="T97" fmla="*/ 480 h 1824"/>
              <a:gd name="T98" fmla="*/ 1992 w 2290"/>
              <a:gd name="T99" fmla="*/ 1172 h 1824"/>
              <a:gd name="T100" fmla="*/ 1038 w 2290"/>
              <a:gd name="T101" fmla="*/ 394 h 1824"/>
              <a:gd name="T102" fmla="*/ 984 w 2290"/>
              <a:gd name="T103" fmla="*/ 366 h 1824"/>
              <a:gd name="T104" fmla="*/ 938 w 2290"/>
              <a:gd name="T105" fmla="*/ 384 h 1824"/>
              <a:gd name="T106" fmla="*/ 920 w 2290"/>
              <a:gd name="T107" fmla="*/ 430 h 1824"/>
              <a:gd name="T108" fmla="*/ 948 w 2290"/>
              <a:gd name="T109" fmla="*/ 484 h 1824"/>
              <a:gd name="T110" fmla="*/ 996 w 2290"/>
              <a:gd name="T111" fmla="*/ 494 h 1824"/>
              <a:gd name="T112" fmla="*/ 1044 w 2290"/>
              <a:gd name="T113" fmla="*/ 456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90" h="1824">
                <a:moveTo>
                  <a:pt x="174" y="940"/>
                </a:moveTo>
                <a:lnTo>
                  <a:pt x="174" y="940"/>
                </a:lnTo>
                <a:lnTo>
                  <a:pt x="178" y="928"/>
                </a:lnTo>
                <a:lnTo>
                  <a:pt x="186" y="916"/>
                </a:lnTo>
                <a:lnTo>
                  <a:pt x="194" y="908"/>
                </a:lnTo>
                <a:lnTo>
                  <a:pt x="204" y="900"/>
                </a:lnTo>
                <a:lnTo>
                  <a:pt x="214" y="894"/>
                </a:lnTo>
                <a:lnTo>
                  <a:pt x="226" y="892"/>
                </a:lnTo>
                <a:lnTo>
                  <a:pt x="240" y="890"/>
                </a:lnTo>
                <a:lnTo>
                  <a:pt x="252" y="892"/>
                </a:lnTo>
                <a:lnTo>
                  <a:pt x="500" y="950"/>
                </a:lnTo>
                <a:lnTo>
                  <a:pt x="428" y="1066"/>
                </a:lnTo>
                <a:lnTo>
                  <a:pt x="222" y="1018"/>
                </a:lnTo>
                <a:lnTo>
                  <a:pt x="222" y="1018"/>
                </a:lnTo>
                <a:lnTo>
                  <a:pt x="210" y="1014"/>
                </a:lnTo>
                <a:lnTo>
                  <a:pt x="200" y="1006"/>
                </a:lnTo>
                <a:lnTo>
                  <a:pt x="190" y="998"/>
                </a:lnTo>
                <a:lnTo>
                  <a:pt x="182" y="988"/>
                </a:lnTo>
                <a:lnTo>
                  <a:pt x="178" y="978"/>
                </a:lnTo>
                <a:lnTo>
                  <a:pt x="174" y="966"/>
                </a:lnTo>
                <a:lnTo>
                  <a:pt x="174" y="954"/>
                </a:lnTo>
                <a:lnTo>
                  <a:pt x="174" y="940"/>
                </a:lnTo>
                <a:lnTo>
                  <a:pt x="174" y="940"/>
                </a:lnTo>
                <a:close/>
                <a:moveTo>
                  <a:pt x="1396" y="638"/>
                </a:moveTo>
                <a:lnTo>
                  <a:pt x="1534" y="436"/>
                </a:lnTo>
                <a:lnTo>
                  <a:pt x="1534" y="436"/>
                </a:lnTo>
                <a:lnTo>
                  <a:pt x="1534" y="434"/>
                </a:lnTo>
                <a:lnTo>
                  <a:pt x="2004" y="286"/>
                </a:lnTo>
                <a:lnTo>
                  <a:pt x="2004" y="286"/>
                </a:lnTo>
                <a:lnTo>
                  <a:pt x="2016" y="296"/>
                </a:lnTo>
                <a:lnTo>
                  <a:pt x="2030" y="306"/>
                </a:lnTo>
                <a:lnTo>
                  <a:pt x="2044" y="314"/>
                </a:lnTo>
                <a:lnTo>
                  <a:pt x="2058" y="322"/>
                </a:lnTo>
                <a:lnTo>
                  <a:pt x="2074" y="326"/>
                </a:lnTo>
                <a:lnTo>
                  <a:pt x="2090" y="332"/>
                </a:lnTo>
                <a:lnTo>
                  <a:pt x="2106" y="334"/>
                </a:lnTo>
                <a:lnTo>
                  <a:pt x="2122" y="334"/>
                </a:lnTo>
                <a:lnTo>
                  <a:pt x="2122" y="334"/>
                </a:lnTo>
                <a:lnTo>
                  <a:pt x="2140" y="334"/>
                </a:lnTo>
                <a:lnTo>
                  <a:pt x="2156" y="332"/>
                </a:lnTo>
                <a:lnTo>
                  <a:pt x="2172" y="326"/>
                </a:lnTo>
                <a:lnTo>
                  <a:pt x="2188" y="322"/>
                </a:lnTo>
                <a:lnTo>
                  <a:pt x="2202" y="314"/>
                </a:lnTo>
                <a:lnTo>
                  <a:pt x="2216" y="306"/>
                </a:lnTo>
                <a:lnTo>
                  <a:pt x="2228" y="296"/>
                </a:lnTo>
                <a:lnTo>
                  <a:pt x="2240" y="286"/>
                </a:lnTo>
                <a:lnTo>
                  <a:pt x="2252" y="274"/>
                </a:lnTo>
                <a:lnTo>
                  <a:pt x="2262" y="260"/>
                </a:lnTo>
                <a:lnTo>
                  <a:pt x="2270" y="246"/>
                </a:lnTo>
                <a:lnTo>
                  <a:pt x="2276" y="232"/>
                </a:lnTo>
                <a:lnTo>
                  <a:pt x="2282" y="216"/>
                </a:lnTo>
                <a:lnTo>
                  <a:pt x="2286" y="200"/>
                </a:lnTo>
                <a:lnTo>
                  <a:pt x="2288" y="184"/>
                </a:lnTo>
                <a:lnTo>
                  <a:pt x="2290" y="168"/>
                </a:lnTo>
                <a:lnTo>
                  <a:pt x="2290" y="168"/>
                </a:lnTo>
                <a:lnTo>
                  <a:pt x="2288" y="150"/>
                </a:lnTo>
                <a:lnTo>
                  <a:pt x="2286" y="134"/>
                </a:lnTo>
                <a:lnTo>
                  <a:pt x="2282" y="118"/>
                </a:lnTo>
                <a:lnTo>
                  <a:pt x="2276" y="102"/>
                </a:lnTo>
                <a:lnTo>
                  <a:pt x="2270" y="88"/>
                </a:lnTo>
                <a:lnTo>
                  <a:pt x="2262" y="74"/>
                </a:lnTo>
                <a:lnTo>
                  <a:pt x="2252" y="60"/>
                </a:lnTo>
                <a:lnTo>
                  <a:pt x="2240" y="50"/>
                </a:lnTo>
                <a:lnTo>
                  <a:pt x="2228" y="38"/>
                </a:lnTo>
                <a:lnTo>
                  <a:pt x="2216" y="28"/>
                </a:lnTo>
                <a:lnTo>
                  <a:pt x="2202" y="20"/>
                </a:lnTo>
                <a:lnTo>
                  <a:pt x="2188" y="14"/>
                </a:lnTo>
                <a:lnTo>
                  <a:pt x="2172" y="8"/>
                </a:lnTo>
                <a:lnTo>
                  <a:pt x="2156" y="4"/>
                </a:lnTo>
                <a:lnTo>
                  <a:pt x="2140" y="0"/>
                </a:lnTo>
                <a:lnTo>
                  <a:pt x="2122" y="0"/>
                </a:lnTo>
                <a:lnTo>
                  <a:pt x="2122" y="0"/>
                </a:lnTo>
                <a:lnTo>
                  <a:pt x="2106" y="0"/>
                </a:lnTo>
                <a:lnTo>
                  <a:pt x="2090" y="4"/>
                </a:lnTo>
                <a:lnTo>
                  <a:pt x="2074" y="8"/>
                </a:lnTo>
                <a:lnTo>
                  <a:pt x="2058" y="14"/>
                </a:lnTo>
                <a:lnTo>
                  <a:pt x="2044" y="20"/>
                </a:lnTo>
                <a:lnTo>
                  <a:pt x="2030" y="28"/>
                </a:lnTo>
                <a:lnTo>
                  <a:pt x="2016" y="38"/>
                </a:lnTo>
                <a:lnTo>
                  <a:pt x="2004" y="48"/>
                </a:lnTo>
                <a:lnTo>
                  <a:pt x="1994" y="60"/>
                </a:lnTo>
                <a:lnTo>
                  <a:pt x="1984" y="74"/>
                </a:lnTo>
                <a:lnTo>
                  <a:pt x="1976" y="88"/>
                </a:lnTo>
                <a:lnTo>
                  <a:pt x="1968" y="102"/>
                </a:lnTo>
                <a:lnTo>
                  <a:pt x="1964" y="116"/>
                </a:lnTo>
                <a:lnTo>
                  <a:pt x="1960" y="132"/>
                </a:lnTo>
                <a:lnTo>
                  <a:pt x="1956" y="150"/>
                </a:lnTo>
                <a:lnTo>
                  <a:pt x="1956" y="166"/>
                </a:lnTo>
                <a:lnTo>
                  <a:pt x="1478" y="316"/>
                </a:lnTo>
                <a:lnTo>
                  <a:pt x="1478" y="316"/>
                </a:lnTo>
                <a:lnTo>
                  <a:pt x="1468" y="320"/>
                </a:lnTo>
                <a:lnTo>
                  <a:pt x="1468" y="320"/>
                </a:lnTo>
                <a:lnTo>
                  <a:pt x="1454" y="330"/>
                </a:lnTo>
                <a:lnTo>
                  <a:pt x="1444" y="340"/>
                </a:lnTo>
                <a:lnTo>
                  <a:pt x="1438" y="348"/>
                </a:lnTo>
                <a:lnTo>
                  <a:pt x="1432" y="356"/>
                </a:lnTo>
                <a:lnTo>
                  <a:pt x="1432" y="356"/>
                </a:lnTo>
                <a:lnTo>
                  <a:pt x="1428" y="360"/>
                </a:lnTo>
                <a:lnTo>
                  <a:pt x="1302" y="546"/>
                </a:lnTo>
                <a:lnTo>
                  <a:pt x="1396" y="638"/>
                </a:lnTo>
                <a:close/>
                <a:moveTo>
                  <a:pt x="1154" y="762"/>
                </a:moveTo>
                <a:lnTo>
                  <a:pt x="956" y="1056"/>
                </a:lnTo>
                <a:lnTo>
                  <a:pt x="764" y="1012"/>
                </a:lnTo>
                <a:lnTo>
                  <a:pt x="692" y="1128"/>
                </a:lnTo>
                <a:lnTo>
                  <a:pt x="944" y="1186"/>
                </a:lnTo>
                <a:lnTo>
                  <a:pt x="970" y="1192"/>
                </a:lnTo>
                <a:lnTo>
                  <a:pt x="970" y="1192"/>
                </a:lnTo>
                <a:lnTo>
                  <a:pt x="984" y="1194"/>
                </a:lnTo>
                <a:lnTo>
                  <a:pt x="984" y="1194"/>
                </a:lnTo>
                <a:lnTo>
                  <a:pt x="1000" y="1192"/>
                </a:lnTo>
                <a:lnTo>
                  <a:pt x="1014" y="1186"/>
                </a:lnTo>
                <a:lnTo>
                  <a:pt x="1026" y="1176"/>
                </a:lnTo>
                <a:lnTo>
                  <a:pt x="1038" y="1166"/>
                </a:lnTo>
                <a:lnTo>
                  <a:pt x="1248" y="856"/>
                </a:lnTo>
                <a:lnTo>
                  <a:pt x="1154" y="762"/>
                </a:lnTo>
                <a:close/>
                <a:moveTo>
                  <a:pt x="2230" y="1722"/>
                </a:moveTo>
                <a:lnTo>
                  <a:pt x="102" y="1722"/>
                </a:lnTo>
                <a:lnTo>
                  <a:pt x="102" y="102"/>
                </a:lnTo>
                <a:lnTo>
                  <a:pt x="0" y="102"/>
                </a:lnTo>
                <a:lnTo>
                  <a:pt x="0" y="1824"/>
                </a:lnTo>
                <a:lnTo>
                  <a:pt x="2230" y="1824"/>
                </a:lnTo>
                <a:lnTo>
                  <a:pt x="2230" y="1722"/>
                </a:lnTo>
                <a:close/>
                <a:moveTo>
                  <a:pt x="1992" y="1172"/>
                </a:moveTo>
                <a:lnTo>
                  <a:pt x="1992" y="1002"/>
                </a:lnTo>
                <a:lnTo>
                  <a:pt x="1514" y="1002"/>
                </a:lnTo>
                <a:lnTo>
                  <a:pt x="1514" y="1002"/>
                </a:lnTo>
                <a:lnTo>
                  <a:pt x="1498" y="1000"/>
                </a:lnTo>
                <a:lnTo>
                  <a:pt x="1484" y="994"/>
                </a:lnTo>
                <a:lnTo>
                  <a:pt x="1484" y="994"/>
                </a:lnTo>
                <a:lnTo>
                  <a:pt x="1474" y="988"/>
                </a:lnTo>
                <a:lnTo>
                  <a:pt x="1466" y="980"/>
                </a:lnTo>
                <a:lnTo>
                  <a:pt x="1060" y="578"/>
                </a:lnTo>
                <a:lnTo>
                  <a:pt x="1060" y="578"/>
                </a:lnTo>
                <a:lnTo>
                  <a:pt x="1042" y="586"/>
                </a:lnTo>
                <a:lnTo>
                  <a:pt x="1024" y="592"/>
                </a:lnTo>
                <a:lnTo>
                  <a:pt x="1004" y="596"/>
                </a:lnTo>
                <a:lnTo>
                  <a:pt x="984" y="598"/>
                </a:lnTo>
                <a:lnTo>
                  <a:pt x="984" y="598"/>
                </a:lnTo>
                <a:lnTo>
                  <a:pt x="966" y="596"/>
                </a:lnTo>
                <a:lnTo>
                  <a:pt x="948" y="594"/>
                </a:lnTo>
                <a:lnTo>
                  <a:pt x="478" y="1352"/>
                </a:lnTo>
                <a:lnTo>
                  <a:pt x="478" y="1352"/>
                </a:lnTo>
                <a:lnTo>
                  <a:pt x="494" y="1374"/>
                </a:lnTo>
                <a:lnTo>
                  <a:pt x="502" y="1388"/>
                </a:lnTo>
                <a:lnTo>
                  <a:pt x="508" y="1400"/>
                </a:lnTo>
                <a:lnTo>
                  <a:pt x="512" y="1414"/>
                </a:lnTo>
                <a:lnTo>
                  <a:pt x="514" y="1428"/>
                </a:lnTo>
                <a:lnTo>
                  <a:pt x="516" y="1444"/>
                </a:lnTo>
                <a:lnTo>
                  <a:pt x="518" y="1458"/>
                </a:lnTo>
                <a:lnTo>
                  <a:pt x="518" y="1458"/>
                </a:lnTo>
                <a:lnTo>
                  <a:pt x="516" y="1476"/>
                </a:lnTo>
                <a:lnTo>
                  <a:pt x="514" y="1492"/>
                </a:lnTo>
                <a:lnTo>
                  <a:pt x="510" y="1508"/>
                </a:lnTo>
                <a:lnTo>
                  <a:pt x="504" y="1524"/>
                </a:lnTo>
                <a:lnTo>
                  <a:pt x="498" y="1538"/>
                </a:lnTo>
                <a:lnTo>
                  <a:pt x="490" y="1552"/>
                </a:lnTo>
                <a:lnTo>
                  <a:pt x="480" y="1564"/>
                </a:lnTo>
                <a:lnTo>
                  <a:pt x="468" y="1576"/>
                </a:lnTo>
                <a:lnTo>
                  <a:pt x="456" y="1588"/>
                </a:lnTo>
                <a:lnTo>
                  <a:pt x="444" y="1596"/>
                </a:lnTo>
                <a:lnTo>
                  <a:pt x="430" y="1606"/>
                </a:lnTo>
                <a:lnTo>
                  <a:pt x="416" y="1612"/>
                </a:lnTo>
                <a:lnTo>
                  <a:pt x="400" y="1618"/>
                </a:lnTo>
                <a:lnTo>
                  <a:pt x="384" y="1622"/>
                </a:lnTo>
                <a:lnTo>
                  <a:pt x="368" y="1624"/>
                </a:lnTo>
                <a:lnTo>
                  <a:pt x="350" y="1626"/>
                </a:lnTo>
                <a:lnTo>
                  <a:pt x="350" y="1626"/>
                </a:lnTo>
                <a:lnTo>
                  <a:pt x="334" y="1624"/>
                </a:lnTo>
                <a:lnTo>
                  <a:pt x="316" y="1622"/>
                </a:lnTo>
                <a:lnTo>
                  <a:pt x="300" y="1618"/>
                </a:lnTo>
                <a:lnTo>
                  <a:pt x="286" y="1612"/>
                </a:lnTo>
                <a:lnTo>
                  <a:pt x="270" y="1606"/>
                </a:lnTo>
                <a:lnTo>
                  <a:pt x="258" y="1596"/>
                </a:lnTo>
                <a:lnTo>
                  <a:pt x="244" y="1588"/>
                </a:lnTo>
                <a:lnTo>
                  <a:pt x="232" y="1576"/>
                </a:lnTo>
                <a:lnTo>
                  <a:pt x="222" y="1564"/>
                </a:lnTo>
                <a:lnTo>
                  <a:pt x="212" y="1552"/>
                </a:lnTo>
                <a:lnTo>
                  <a:pt x="204" y="1538"/>
                </a:lnTo>
                <a:lnTo>
                  <a:pt x="196" y="1524"/>
                </a:lnTo>
                <a:lnTo>
                  <a:pt x="190" y="1508"/>
                </a:lnTo>
                <a:lnTo>
                  <a:pt x="186" y="1492"/>
                </a:lnTo>
                <a:lnTo>
                  <a:pt x="184" y="1476"/>
                </a:lnTo>
                <a:lnTo>
                  <a:pt x="184" y="1458"/>
                </a:lnTo>
                <a:lnTo>
                  <a:pt x="184" y="1458"/>
                </a:lnTo>
                <a:lnTo>
                  <a:pt x="184" y="1440"/>
                </a:lnTo>
                <a:lnTo>
                  <a:pt x="186" y="1424"/>
                </a:lnTo>
                <a:lnTo>
                  <a:pt x="190" y="1408"/>
                </a:lnTo>
                <a:lnTo>
                  <a:pt x="196" y="1394"/>
                </a:lnTo>
                <a:lnTo>
                  <a:pt x="204" y="1378"/>
                </a:lnTo>
                <a:lnTo>
                  <a:pt x="212" y="1364"/>
                </a:lnTo>
                <a:lnTo>
                  <a:pt x="222" y="1352"/>
                </a:lnTo>
                <a:lnTo>
                  <a:pt x="232" y="1340"/>
                </a:lnTo>
                <a:lnTo>
                  <a:pt x="244" y="1330"/>
                </a:lnTo>
                <a:lnTo>
                  <a:pt x="258" y="1320"/>
                </a:lnTo>
                <a:lnTo>
                  <a:pt x="270" y="1312"/>
                </a:lnTo>
                <a:lnTo>
                  <a:pt x="286" y="1304"/>
                </a:lnTo>
                <a:lnTo>
                  <a:pt x="300" y="1298"/>
                </a:lnTo>
                <a:lnTo>
                  <a:pt x="316" y="1294"/>
                </a:lnTo>
                <a:lnTo>
                  <a:pt x="334" y="1292"/>
                </a:lnTo>
                <a:lnTo>
                  <a:pt x="350" y="1290"/>
                </a:lnTo>
                <a:lnTo>
                  <a:pt x="350" y="1290"/>
                </a:lnTo>
                <a:lnTo>
                  <a:pt x="364" y="1292"/>
                </a:lnTo>
                <a:lnTo>
                  <a:pt x="842" y="518"/>
                </a:lnTo>
                <a:lnTo>
                  <a:pt x="842" y="518"/>
                </a:lnTo>
                <a:lnTo>
                  <a:pt x="832" y="498"/>
                </a:lnTo>
                <a:lnTo>
                  <a:pt x="824" y="476"/>
                </a:lnTo>
                <a:lnTo>
                  <a:pt x="818" y="454"/>
                </a:lnTo>
                <a:lnTo>
                  <a:pt x="816" y="430"/>
                </a:lnTo>
                <a:lnTo>
                  <a:pt x="816" y="430"/>
                </a:lnTo>
                <a:lnTo>
                  <a:pt x="818" y="414"/>
                </a:lnTo>
                <a:lnTo>
                  <a:pt x="820" y="396"/>
                </a:lnTo>
                <a:lnTo>
                  <a:pt x="824" y="380"/>
                </a:lnTo>
                <a:lnTo>
                  <a:pt x="830" y="366"/>
                </a:lnTo>
                <a:lnTo>
                  <a:pt x="838" y="350"/>
                </a:lnTo>
                <a:lnTo>
                  <a:pt x="846" y="336"/>
                </a:lnTo>
                <a:lnTo>
                  <a:pt x="856" y="324"/>
                </a:lnTo>
                <a:lnTo>
                  <a:pt x="866" y="312"/>
                </a:lnTo>
                <a:lnTo>
                  <a:pt x="878" y="302"/>
                </a:lnTo>
                <a:lnTo>
                  <a:pt x="890" y="292"/>
                </a:lnTo>
                <a:lnTo>
                  <a:pt x="904" y="284"/>
                </a:lnTo>
                <a:lnTo>
                  <a:pt x="918" y="276"/>
                </a:lnTo>
                <a:lnTo>
                  <a:pt x="934" y="270"/>
                </a:lnTo>
                <a:lnTo>
                  <a:pt x="950" y="266"/>
                </a:lnTo>
                <a:lnTo>
                  <a:pt x="966" y="264"/>
                </a:lnTo>
                <a:lnTo>
                  <a:pt x="984" y="264"/>
                </a:lnTo>
                <a:lnTo>
                  <a:pt x="984" y="264"/>
                </a:lnTo>
                <a:lnTo>
                  <a:pt x="1002" y="264"/>
                </a:lnTo>
                <a:lnTo>
                  <a:pt x="1018" y="266"/>
                </a:lnTo>
                <a:lnTo>
                  <a:pt x="1034" y="270"/>
                </a:lnTo>
                <a:lnTo>
                  <a:pt x="1050" y="276"/>
                </a:lnTo>
                <a:lnTo>
                  <a:pt x="1064" y="284"/>
                </a:lnTo>
                <a:lnTo>
                  <a:pt x="1078" y="292"/>
                </a:lnTo>
                <a:lnTo>
                  <a:pt x="1090" y="302"/>
                </a:lnTo>
                <a:lnTo>
                  <a:pt x="1102" y="312"/>
                </a:lnTo>
                <a:lnTo>
                  <a:pt x="1112" y="324"/>
                </a:lnTo>
                <a:lnTo>
                  <a:pt x="1122" y="336"/>
                </a:lnTo>
                <a:lnTo>
                  <a:pt x="1130" y="350"/>
                </a:lnTo>
                <a:lnTo>
                  <a:pt x="1138" y="366"/>
                </a:lnTo>
                <a:lnTo>
                  <a:pt x="1144" y="380"/>
                </a:lnTo>
                <a:lnTo>
                  <a:pt x="1148" y="396"/>
                </a:lnTo>
                <a:lnTo>
                  <a:pt x="1150" y="414"/>
                </a:lnTo>
                <a:lnTo>
                  <a:pt x="1152" y="430"/>
                </a:lnTo>
                <a:lnTo>
                  <a:pt x="1152" y="430"/>
                </a:lnTo>
                <a:lnTo>
                  <a:pt x="1148" y="456"/>
                </a:lnTo>
                <a:lnTo>
                  <a:pt x="1144" y="480"/>
                </a:lnTo>
                <a:lnTo>
                  <a:pt x="1540" y="874"/>
                </a:lnTo>
                <a:lnTo>
                  <a:pt x="1992" y="874"/>
                </a:lnTo>
                <a:lnTo>
                  <a:pt x="1992" y="702"/>
                </a:lnTo>
                <a:lnTo>
                  <a:pt x="2254" y="938"/>
                </a:lnTo>
                <a:lnTo>
                  <a:pt x="1992" y="1172"/>
                </a:lnTo>
                <a:close/>
                <a:moveTo>
                  <a:pt x="1048" y="430"/>
                </a:moveTo>
                <a:lnTo>
                  <a:pt x="1048" y="430"/>
                </a:lnTo>
                <a:lnTo>
                  <a:pt x="1046" y="418"/>
                </a:lnTo>
                <a:lnTo>
                  <a:pt x="1044" y="406"/>
                </a:lnTo>
                <a:lnTo>
                  <a:pt x="1038" y="394"/>
                </a:lnTo>
                <a:lnTo>
                  <a:pt x="1030" y="384"/>
                </a:lnTo>
                <a:lnTo>
                  <a:pt x="1020" y="378"/>
                </a:lnTo>
                <a:lnTo>
                  <a:pt x="1008" y="372"/>
                </a:lnTo>
                <a:lnTo>
                  <a:pt x="996" y="368"/>
                </a:lnTo>
                <a:lnTo>
                  <a:pt x="984" y="366"/>
                </a:lnTo>
                <a:lnTo>
                  <a:pt x="984" y="366"/>
                </a:lnTo>
                <a:lnTo>
                  <a:pt x="972" y="368"/>
                </a:lnTo>
                <a:lnTo>
                  <a:pt x="960" y="372"/>
                </a:lnTo>
                <a:lnTo>
                  <a:pt x="948" y="378"/>
                </a:lnTo>
                <a:lnTo>
                  <a:pt x="938" y="384"/>
                </a:lnTo>
                <a:lnTo>
                  <a:pt x="930" y="394"/>
                </a:lnTo>
                <a:lnTo>
                  <a:pt x="924" y="406"/>
                </a:lnTo>
                <a:lnTo>
                  <a:pt x="922" y="418"/>
                </a:lnTo>
                <a:lnTo>
                  <a:pt x="920" y="430"/>
                </a:lnTo>
                <a:lnTo>
                  <a:pt x="920" y="430"/>
                </a:lnTo>
                <a:lnTo>
                  <a:pt x="922" y="444"/>
                </a:lnTo>
                <a:lnTo>
                  <a:pt x="924" y="456"/>
                </a:lnTo>
                <a:lnTo>
                  <a:pt x="930" y="466"/>
                </a:lnTo>
                <a:lnTo>
                  <a:pt x="938" y="476"/>
                </a:lnTo>
                <a:lnTo>
                  <a:pt x="948" y="484"/>
                </a:lnTo>
                <a:lnTo>
                  <a:pt x="960" y="490"/>
                </a:lnTo>
                <a:lnTo>
                  <a:pt x="972" y="494"/>
                </a:lnTo>
                <a:lnTo>
                  <a:pt x="984" y="494"/>
                </a:lnTo>
                <a:lnTo>
                  <a:pt x="984" y="494"/>
                </a:lnTo>
                <a:lnTo>
                  <a:pt x="996" y="494"/>
                </a:lnTo>
                <a:lnTo>
                  <a:pt x="1008" y="490"/>
                </a:lnTo>
                <a:lnTo>
                  <a:pt x="1020" y="484"/>
                </a:lnTo>
                <a:lnTo>
                  <a:pt x="1030" y="476"/>
                </a:lnTo>
                <a:lnTo>
                  <a:pt x="1038" y="466"/>
                </a:lnTo>
                <a:lnTo>
                  <a:pt x="1044" y="456"/>
                </a:lnTo>
                <a:lnTo>
                  <a:pt x="1046" y="444"/>
                </a:lnTo>
                <a:lnTo>
                  <a:pt x="1048" y="430"/>
                </a:lnTo>
                <a:lnTo>
                  <a:pt x="1048" y="4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42"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Tree>
    <p:extLst>
      <p:ext uri="{BB962C8B-B14F-4D97-AF65-F5344CB8AC3E}">
        <p14:creationId xmlns:p14="http://schemas.microsoft.com/office/powerpoint/2010/main" val="2801987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900000"/>
            <a:ext cx="10237251" cy="430887"/>
          </a:xfrm>
        </p:spPr>
        <p:txBody>
          <a:bodyPr/>
          <a:lstStyle/>
          <a:p>
            <a:r>
              <a:rPr lang="en-GB" sz="2800" dirty="0" smtClean="0"/>
              <a:t>Supervised learning : basic </a:t>
            </a:r>
            <a:r>
              <a:rPr lang="en-GB" sz="2800" dirty="0"/>
              <a:t>t</a:t>
            </a:r>
            <a:r>
              <a:rPr lang="en-GB" sz="2800" dirty="0" smtClean="0"/>
              <a:t>erminology</a:t>
            </a:r>
            <a:endParaRPr lang="en-GB" sz="2800" dirty="0"/>
          </a:p>
        </p:txBody>
      </p:sp>
      <p:sp>
        <p:nvSpPr>
          <p:cNvPr id="3" name="Content Placeholder 2"/>
          <p:cNvSpPr>
            <a:spLocks noGrp="1"/>
          </p:cNvSpPr>
          <p:nvPr>
            <p:ph idx="1"/>
          </p:nvPr>
        </p:nvSpPr>
        <p:spPr>
          <a:xfrm>
            <a:off x="387722" y="2279967"/>
            <a:ext cx="2461983" cy="4191795"/>
          </a:xfrm>
        </p:spPr>
        <p:txBody>
          <a:bodyPr/>
          <a:lstStyle/>
          <a:p>
            <a:pPr>
              <a:spcBef>
                <a:spcPts val="540"/>
              </a:spcBef>
            </a:pPr>
            <a:r>
              <a:rPr lang="en-GB" sz="2162" i="1" dirty="0">
                <a:solidFill>
                  <a:schemeClr val="tx1"/>
                </a:solidFill>
              </a:rPr>
              <a:t>Given a set of known attributes of a house, predict the price. </a:t>
            </a:r>
          </a:p>
          <a:p>
            <a:pPr>
              <a:spcBef>
                <a:spcPts val="540"/>
              </a:spcBef>
            </a:pPr>
            <a:endParaRPr lang="en-GB" sz="1441" i="1" dirty="0">
              <a:solidFill>
                <a:schemeClr val="tx1"/>
              </a:solidFill>
            </a:endParaRPr>
          </a:p>
          <a:p>
            <a:pPr>
              <a:spcBef>
                <a:spcPts val="540"/>
              </a:spcBef>
            </a:pPr>
            <a:r>
              <a:rPr lang="en-GB" sz="2162" i="1" dirty="0">
                <a:solidFill>
                  <a:schemeClr val="tx1"/>
                </a:solidFill>
              </a:rPr>
              <a:t>Given the pattern of </a:t>
            </a:r>
            <a:r>
              <a:rPr lang="en-GB" sz="2162" b="1" i="1" dirty="0">
                <a:solidFill>
                  <a:schemeClr val="tx1"/>
                </a:solidFill>
              </a:rPr>
              <a:t>features</a:t>
            </a:r>
            <a:r>
              <a:rPr lang="en-GB" sz="2162" i="1" dirty="0">
                <a:solidFill>
                  <a:schemeClr val="tx1"/>
                </a:solidFill>
              </a:rPr>
              <a:t>, predict </a:t>
            </a:r>
            <a:r>
              <a:rPr lang="en-GB" sz="2162" b="1" i="1" dirty="0">
                <a:solidFill>
                  <a:schemeClr val="tx1"/>
                </a:solidFill>
              </a:rPr>
              <a:t>target</a:t>
            </a:r>
          </a:p>
        </p:txBody>
      </p:sp>
      <p:sp>
        <p:nvSpPr>
          <p:cNvPr id="12" name="Slide Number Placeholder 11"/>
          <p:cNvSpPr>
            <a:spLocks noGrp="1"/>
          </p:cNvSpPr>
          <p:nvPr>
            <p:ph type="sldNum" sz="quarter" idx="4"/>
          </p:nvPr>
        </p:nvSpPr>
        <p:spPr>
          <a:xfrm>
            <a:off x="8046823" y="7180009"/>
            <a:ext cx="2562172" cy="147861"/>
          </a:xfrm>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32</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14893" y="3226434"/>
            <a:ext cx="4989825" cy="3344174"/>
          </a:xfrm>
          <a:prstGeom prst="rect">
            <a:avLst/>
          </a:prstGeom>
        </p:spPr>
      </p:pic>
      <p:sp>
        <p:nvSpPr>
          <p:cNvPr id="7" name="Left Brace 6"/>
          <p:cNvSpPr/>
          <p:nvPr/>
        </p:nvSpPr>
        <p:spPr>
          <a:xfrm>
            <a:off x="4876062" y="3247699"/>
            <a:ext cx="520140" cy="3338737"/>
          </a:xfrm>
          <a:prstGeom prst="leftBrace">
            <a:avLst>
              <a:gd name="adj1" fmla="val 77083"/>
              <a:gd name="adj2" fmla="val 49026"/>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621" b="0" i="0" u="none" strike="noStrike" kern="1200" cap="none" spc="0" normalizeH="0" baseline="0" noProof="0">
              <a:ln>
                <a:noFill/>
              </a:ln>
              <a:solidFill>
                <a:prstClr val="black"/>
              </a:solidFill>
              <a:effectLst/>
              <a:uLnTx/>
              <a:uFillTx/>
              <a:latin typeface="Arial"/>
              <a:ea typeface="+mn-ea"/>
              <a:cs typeface="+mn-cs"/>
            </a:endParaRPr>
          </a:p>
        </p:txBody>
      </p:sp>
      <p:sp>
        <p:nvSpPr>
          <p:cNvPr id="8" name="TextBox 7"/>
          <p:cNvSpPr txBox="1"/>
          <p:nvPr/>
        </p:nvSpPr>
        <p:spPr>
          <a:xfrm>
            <a:off x="2874337" y="4659547"/>
            <a:ext cx="1983035" cy="831381"/>
          </a:xfrm>
          <a:prstGeom prst="rect">
            <a:avLst/>
          </a:prstGeom>
          <a:noFill/>
        </p:spPr>
        <p:txBody>
          <a:bodyPr wrap="square" lIns="0" tIns="0" rIns="0" bIns="0" rtlCol="0">
            <a:spAutoFit/>
          </a:bodyPr>
          <a:lstStyle/>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1" i="0" u="none" strike="noStrike" kern="1200" cap="none" spc="0" normalizeH="0" baseline="0" noProof="0" dirty="0">
                <a:ln>
                  <a:noFill/>
                </a:ln>
                <a:solidFill>
                  <a:prstClr val="black"/>
                </a:solidFill>
                <a:effectLst/>
                <a:uLnTx/>
                <a:uFillTx/>
                <a:latin typeface="Georgia"/>
                <a:ea typeface="+mn-ea"/>
                <a:cs typeface="+mn-cs"/>
              </a:rPr>
              <a:t>Observation</a:t>
            </a:r>
            <a:r>
              <a:rPr kumimoji="0" lang="en-GB" sz="1801" b="0" i="0" u="none" strike="noStrike" kern="1200" cap="none" spc="0" normalizeH="0" baseline="0" noProof="0" dirty="0">
                <a:ln>
                  <a:noFill/>
                </a:ln>
                <a:solidFill>
                  <a:prstClr val="black"/>
                </a:solidFill>
                <a:effectLst/>
                <a:uLnTx/>
                <a:uFillTx/>
                <a:latin typeface="Georgia"/>
                <a:ea typeface="+mn-ea"/>
                <a:cs typeface="+mn-cs"/>
              </a:rPr>
              <a:t> </a:t>
            </a:r>
          </a:p>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or </a:t>
            </a:r>
          </a:p>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1" i="0" u="none" strike="noStrike" kern="1200" cap="none" spc="0" normalizeH="0" baseline="0" noProof="0" dirty="0">
                <a:ln>
                  <a:noFill/>
                </a:ln>
                <a:solidFill>
                  <a:prstClr val="black"/>
                </a:solidFill>
                <a:effectLst/>
                <a:uLnTx/>
                <a:uFillTx/>
                <a:latin typeface="Georgia"/>
                <a:ea typeface="+mn-ea"/>
                <a:cs typeface="+mn-cs"/>
              </a:rPr>
              <a:t>Record</a:t>
            </a:r>
            <a:r>
              <a:rPr kumimoji="0" lang="en-GB" sz="1801" b="0" i="0" u="none" strike="noStrike" kern="1200" cap="none" spc="0" normalizeH="0" baseline="0" noProof="0" dirty="0">
                <a:ln>
                  <a:noFill/>
                </a:ln>
                <a:solidFill>
                  <a:prstClr val="black"/>
                </a:solidFill>
                <a:effectLst/>
                <a:uLnTx/>
                <a:uFillTx/>
                <a:latin typeface="Georgia"/>
                <a:ea typeface="+mn-ea"/>
                <a:cs typeface="+mn-cs"/>
              </a:rPr>
              <a:t> </a:t>
            </a:r>
          </a:p>
        </p:txBody>
      </p:sp>
      <p:sp>
        <p:nvSpPr>
          <p:cNvPr id="9" name="Left Brace 8"/>
          <p:cNvSpPr/>
          <p:nvPr/>
        </p:nvSpPr>
        <p:spPr>
          <a:xfrm rot="5400000">
            <a:off x="7075685" y="1047830"/>
            <a:ext cx="520140" cy="3776705"/>
          </a:xfrm>
          <a:prstGeom prst="leftBrace">
            <a:avLst>
              <a:gd name="adj1" fmla="val 72916"/>
              <a:gd name="adj2" fmla="val 49913"/>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621" b="0" i="0" u="none" strike="noStrike" kern="1200" cap="none" spc="0" normalizeH="0" baseline="0" noProof="0">
              <a:ln>
                <a:noFill/>
              </a:ln>
              <a:solidFill>
                <a:prstClr val="black"/>
              </a:solidFill>
              <a:effectLst/>
              <a:uLnTx/>
              <a:uFillTx/>
              <a:latin typeface="Arial"/>
              <a:ea typeface="+mn-ea"/>
              <a:cs typeface="+mn-cs"/>
            </a:endParaRPr>
          </a:p>
        </p:txBody>
      </p:sp>
      <p:sp>
        <p:nvSpPr>
          <p:cNvPr id="13" name="TextBox 12"/>
          <p:cNvSpPr txBox="1"/>
          <p:nvPr/>
        </p:nvSpPr>
        <p:spPr>
          <a:xfrm>
            <a:off x="5139563" y="2360149"/>
            <a:ext cx="3938618" cy="277127"/>
          </a:xfrm>
          <a:prstGeom prst="rect">
            <a:avLst/>
          </a:prstGeom>
          <a:noFill/>
        </p:spPr>
        <p:txBody>
          <a:bodyPr wrap="square" lIns="0" tIns="0" rIns="0" bIns="0" rtlCol="0">
            <a:spAutoFit/>
          </a:bodyPr>
          <a:lstStyle/>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1" i="0" u="none" strike="noStrike" kern="1200" cap="none" spc="0" normalizeH="0" baseline="0" noProof="0" dirty="0">
                <a:ln>
                  <a:noFill/>
                </a:ln>
                <a:solidFill>
                  <a:prstClr val="black"/>
                </a:solidFill>
                <a:effectLst/>
                <a:uLnTx/>
                <a:uFillTx/>
                <a:latin typeface="Georgia"/>
                <a:ea typeface="+mn-ea"/>
                <a:cs typeface="+mn-cs"/>
              </a:rPr>
              <a:t>Feature</a:t>
            </a:r>
            <a:r>
              <a:rPr kumimoji="0" lang="en-GB" sz="1801" b="0" i="0" u="none" strike="noStrike" kern="1200" cap="none" spc="0" normalizeH="0" baseline="0" noProof="0" dirty="0">
                <a:ln>
                  <a:noFill/>
                </a:ln>
                <a:solidFill>
                  <a:prstClr val="black"/>
                </a:solidFill>
                <a:effectLst/>
                <a:uLnTx/>
                <a:uFillTx/>
                <a:latin typeface="Georgia"/>
                <a:ea typeface="+mn-ea"/>
                <a:cs typeface="+mn-cs"/>
              </a:rPr>
              <a:t> or </a:t>
            </a:r>
            <a:r>
              <a:rPr kumimoji="0" lang="en-GB" sz="1801" b="1" i="0" u="none" strike="noStrike" kern="1200" cap="none" spc="0" normalizeH="0" baseline="0" noProof="0" dirty="0">
                <a:ln>
                  <a:noFill/>
                </a:ln>
                <a:solidFill>
                  <a:prstClr val="black"/>
                </a:solidFill>
                <a:effectLst/>
                <a:uLnTx/>
                <a:uFillTx/>
                <a:latin typeface="Georgia"/>
                <a:ea typeface="+mn-ea"/>
                <a:cs typeface="+mn-cs"/>
              </a:rPr>
              <a:t>Attribute</a:t>
            </a:r>
            <a:r>
              <a:rPr kumimoji="0" lang="en-GB" sz="1801" b="0" i="0" u="none" strike="noStrike" kern="1200" cap="none" spc="0" normalizeH="0" baseline="0" noProof="0" dirty="0">
                <a:ln>
                  <a:noFill/>
                </a:ln>
                <a:solidFill>
                  <a:prstClr val="black"/>
                </a:solidFill>
                <a:effectLst/>
                <a:uLnTx/>
                <a:uFillTx/>
                <a:latin typeface="Georgia"/>
                <a:ea typeface="+mn-ea"/>
                <a:cs typeface="+mn-cs"/>
              </a:rPr>
              <a:t> or </a:t>
            </a:r>
            <a:r>
              <a:rPr kumimoji="0" lang="en-GB" sz="1801" b="1" i="0" u="none" strike="noStrike" kern="1200" cap="none" spc="0" normalizeH="0" baseline="0" noProof="0" dirty="0">
                <a:ln>
                  <a:noFill/>
                </a:ln>
                <a:solidFill>
                  <a:prstClr val="black"/>
                </a:solidFill>
                <a:effectLst/>
                <a:uLnTx/>
                <a:uFillTx/>
                <a:latin typeface="Georgia"/>
                <a:ea typeface="+mn-ea"/>
                <a:cs typeface="+mn-cs"/>
              </a:rPr>
              <a:t>Predictor</a:t>
            </a:r>
            <a:r>
              <a:rPr kumimoji="0" lang="en-GB" sz="1801" b="0" i="0" u="none" strike="noStrike" kern="1200" cap="none" spc="0" normalizeH="0" baseline="0" noProof="0" dirty="0">
                <a:ln>
                  <a:noFill/>
                </a:ln>
                <a:solidFill>
                  <a:prstClr val="black"/>
                </a:solidFill>
                <a:effectLst/>
                <a:uLnTx/>
                <a:uFillTx/>
                <a:latin typeface="Georgia"/>
                <a:ea typeface="+mn-ea"/>
                <a:cs typeface="+mn-cs"/>
              </a:rPr>
              <a:t> </a:t>
            </a:r>
          </a:p>
        </p:txBody>
      </p:sp>
      <p:sp>
        <p:nvSpPr>
          <p:cNvPr id="14" name="Left Brace 13"/>
          <p:cNvSpPr/>
          <p:nvPr/>
        </p:nvSpPr>
        <p:spPr>
          <a:xfrm rot="5400000">
            <a:off x="9651422" y="2488408"/>
            <a:ext cx="362934" cy="1052757"/>
          </a:xfrm>
          <a:prstGeom prst="leftBrace">
            <a:avLst>
              <a:gd name="adj1" fmla="val 25596"/>
              <a:gd name="adj2" fmla="val 49913"/>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621" b="0" i="0" u="none" strike="noStrike" kern="1200" cap="none" spc="0" normalizeH="0" baseline="0" noProof="0">
              <a:ln>
                <a:noFill/>
              </a:ln>
              <a:solidFill>
                <a:prstClr val="black"/>
              </a:solidFill>
              <a:effectLst/>
              <a:uLnTx/>
              <a:uFillTx/>
              <a:latin typeface="Arial"/>
              <a:ea typeface="+mn-ea"/>
              <a:cs typeface="+mn-cs"/>
            </a:endParaRPr>
          </a:p>
        </p:txBody>
      </p:sp>
      <p:sp>
        <p:nvSpPr>
          <p:cNvPr id="15" name="TextBox 14"/>
          <p:cNvSpPr txBox="1"/>
          <p:nvPr/>
        </p:nvSpPr>
        <p:spPr>
          <a:xfrm>
            <a:off x="9248740" y="1928466"/>
            <a:ext cx="1168298" cy="831381"/>
          </a:xfrm>
          <a:prstGeom prst="rect">
            <a:avLst/>
          </a:prstGeom>
          <a:noFill/>
        </p:spPr>
        <p:txBody>
          <a:bodyPr wrap="square" lIns="0" tIns="0" rIns="0" bIns="0" rtlCol="0">
            <a:spAutoFit/>
          </a:bodyPr>
          <a:lstStyle/>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1" i="0" u="none" strike="noStrike" kern="1200" cap="none" spc="0" normalizeH="0" baseline="0" noProof="0" dirty="0">
                <a:ln>
                  <a:noFill/>
                </a:ln>
                <a:solidFill>
                  <a:prstClr val="black"/>
                </a:solidFill>
                <a:effectLst/>
                <a:uLnTx/>
                <a:uFillTx/>
                <a:latin typeface="Georgia"/>
                <a:ea typeface="+mn-ea"/>
                <a:cs typeface="+mn-cs"/>
              </a:rPr>
              <a:t>Target </a:t>
            </a:r>
          </a:p>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or </a:t>
            </a:r>
            <a:r>
              <a:rPr kumimoji="0" lang="en-GB" sz="1801" b="1" i="0" u="none" strike="noStrike" kern="1200" cap="none" spc="0" normalizeH="0" baseline="0" noProof="0" dirty="0">
                <a:ln>
                  <a:noFill/>
                </a:ln>
                <a:solidFill>
                  <a:prstClr val="black"/>
                </a:solidFill>
                <a:effectLst/>
                <a:uLnTx/>
                <a:uFillTx/>
                <a:latin typeface="Georgia"/>
                <a:ea typeface="+mn-ea"/>
                <a:cs typeface="+mn-cs"/>
              </a:rPr>
              <a:t>Objective </a:t>
            </a:r>
            <a:endParaRPr kumimoji="0" lang="en-GB" sz="1801" b="0" i="0" u="none" strike="noStrike" kern="1200" cap="none" spc="0" normalizeH="0" baseline="0" noProof="0" dirty="0">
              <a:ln>
                <a:noFill/>
              </a:ln>
              <a:solidFill>
                <a:prstClr val="black"/>
              </a:solidFill>
              <a:effectLst/>
              <a:uLnTx/>
              <a:uFillTx/>
              <a:latin typeface="Georgia"/>
              <a:ea typeface="+mn-ea"/>
              <a:cs typeface="+mn-cs"/>
            </a:endParaRPr>
          </a:p>
        </p:txBody>
      </p:sp>
      <p:sp>
        <p:nvSpPr>
          <p:cNvPr id="30" name="Freeform 55"/>
          <p:cNvSpPr>
            <a:spLocks noEditPoints="1"/>
          </p:cNvSpPr>
          <p:nvPr/>
        </p:nvSpPr>
        <p:spPr bwMode="auto">
          <a:xfrm>
            <a:off x="1099016" y="6057806"/>
            <a:ext cx="324698" cy="429678"/>
          </a:xfrm>
          <a:custGeom>
            <a:avLst/>
            <a:gdLst>
              <a:gd name="T0" fmla="*/ 1034 w 1930"/>
              <a:gd name="T1" fmla="*/ 2094 h 2554"/>
              <a:gd name="T2" fmla="*/ 1020 w 1930"/>
              <a:gd name="T3" fmla="*/ 678 h 2554"/>
              <a:gd name="T4" fmla="*/ 1124 w 1930"/>
              <a:gd name="T5" fmla="*/ 626 h 2554"/>
              <a:gd name="T6" fmla="*/ 1224 w 1930"/>
              <a:gd name="T7" fmla="*/ 520 h 2554"/>
              <a:gd name="T8" fmla="*/ 1276 w 1930"/>
              <a:gd name="T9" fmla="*/ 384 h 2554"/>
              <a:gd name="T10" fmla="*/ 1278 w 1930"/>
              <a:gd name="T11" fmla="*/ 272 h 2554"/>
              <a:gd name="T12" fmla="*/ 1242 w 1930"/>
              <a:gd name="T13" fmla="*/ 154 h 2554"/>
              <a:gd name="T14" fmla="*/ 1172 w 1930"/>
              <a:gd name="T15" fmla="*/ 58 h 2554"/>
              <a:gd name="T16" fmla="*/ 1096 w 1930"/>
              <a:gd name="T17" fmla="*/ 322 h 2554"/>
              <a:gd name="T18" fmla="*/ 684 w 1930"/>
              <a:gd name="T19" fmla="*/ 26 h 2554"/>
              <a:gd name="T20" fmla="*/ 602 w 1930"/>
              <a:gd name="T21" fmla="*/ 114 h 2554"/>
              <a:gd name="T22" fmla="*/ 550 w 1930"/>
              <a:gd name="T23" fmla="*/ 222 h 2554"/>
              <a:gd name="T24" fmla="*/ 538 w 1930"/>
              <a:gd name="T25" fmla="*/ 322 h 2554"/>
              <a:gd name="T26" fmla="*/ 568 w 1930"/>
              <a:gd name="T27" fmla="*/ 468 h 2554"/>
              <a:gd name="T28" fmla="*/ 650 w 1930"/>
              <a:gd name="T29" fmla="*/ 588 h 2554"/>
              <a:gd name="T30" fmla="*/ 770 w 1930"/>
              <a:gd name="T31" fmla="*/ 668 h 2554"/>
              <a:gd name="T32" fmla="*/ 802 w 1930"/>
              <a:gd name="T33" fmla="*/ 2084 h 2554"/>
              <a:gd name="T34" fmla="*/ 700 w 1930"/>
              <a:gd name="T35" fmla="*/ 2172 h 2554"/>
              <a:gd name="T36" fmla="*/ 666 w 1930"/>
              <a:gd name="T37" fmla="*/ 2252 h 2554"/>
              <a:gd name="T38" fmla="*/ 662 w 1930"/>
              <a:gd name="T39" fmla="*/ 2332 h 2554"/>
              <a:gd name="T40" fmla="*/ 704 w 1930"/>
              <a:gd name="T41" fmla="*/ 2444 h 2554"/>
              <a:gd name="T42" fmla="*/ 770 w 1930"/>
              <a:gd name="T43" fmla="*/ 2512 h 2554"/>
              <a:gd name="T44" fmla="*/ 884 w 1930"/>
              <a:gd name="T45" fmla="*/ 2554 h 2554"/>
              <a:gd name="T46" fmla="*/ 984 w 1930"/>
              <a:gd name="T47" fmla="*/ 2544 h 2554"/>
              <a:gd name="T48" fmla="*/ 1084 w 1930"/>
              <a:gd name="T49" fmla="*/ 2482 h 2554"/>
              <a:gd name="T50" fmla="*/ 1146 w 1930"/>
              <a:gd name="T51" fmla="*/ 2380 h 2554"/>
              <a:gd name="T52" fmla="*/ 1156 w 1930"/>
              <a:gd name="T53" fmla="*/ 2280 h 2554"/>
              <a:gd name="T54" fmla="*/ 1114 w 1930"/>
              <a:gd name="T55" fmla="*/ 2168 h 2554"/>
              <a:gd name="T56" fmla="*/ 988 w 1930"/>
              <a:gd name="T57" fmla="*/ 2384 h 2554"/>
              <a:gd name="T58" fmla="*/ 910 w 1930"/>
              <a:gd name="T59" fmla="*/ 2416 h 2554"/>
              <a:gd name="T60" fmla="*/ 832 w 1930"/>
              <a:gd name="T61" fmla="*/ 2384 h 2554"/>
              <a:gd name="T62" fmla="*/ 798 w 1930"/>
              <a:gd name="T63" fmla="*/ 2306 h 2554"/>
              <a:gd name="T64" fmla="*/ 832 w 1930"/>
              <a:gd name="T65" fmla="*/ 2228 h 2554"/>
              <a:gd name="T66" fmla="*/ 910 w 1930"/>
              <a:gd name="T67" fmla="*/ 2196 h 2554"/>
              <a:gd name="T68" fmla="*/ 988 w 1930"/>
              <a:gd name="T69" fmla="*/ 2228 h 2554"/>
              <a:gd name="T70" fmla="*/ 1020 w 1930"/>
              <a:gd name="T71" fmla="*/ 2306 h 2554"/>
              <a:gd name="T72" fmla="*/ 988 w 1930"/>
              <a:gd name="T73" fmla="*/ 2384 h 2554"/>
              <a:gd name="T74" fmla="*/ 1268 w 1930"/>
              <a:gd name="T75" fmla="*/ 2164 h 2554"/>
              <a:gd name="T76" fmla="*/ 1212 w 1930"/>
              <a:gd name="T77" fmla="*/ 2068 h 2554"/>
              <a:gd name="T78" fmla="*/ 1158 w 1930"/>
              <a:gd name="T79" fmla="*/ 1968 h 2554"/>
              <a:gd name="T80" fmla="*/ 1178 w 1930"/>
              <a:gd name="T81" fmla="*/ 1306 h 2554"/>
              <a:gd name="T82" fmla="*/ 1226 w 1930"/>
              <a:gd name="T83" fmla="*/ 1326 h 2554"/>
              <a:gd name="T84" fmla="*/ 1274 w 1930"/>
              <a:gd name="T85" fmla="*/ 1306 h 2554"/>
              <a:gd name="T86" fmla="*/ 1296 w 1930"/>
              <a:gd name="T87" fmla="*/ 1258 h 2554"/>
              <a:gd name="T88" fmla="*/ 1158 w 1930"/>
              <a:gd name="T89" fmla="*/ 1092 h 2554"/>
              <a:gd name="T90" fmla="*/ 1416 w 1930"/>
              <a:gd name="T91" fmla="*/ 1088 h 2554"/>
              <a:gd name="T92" fmla="*/ 1466 w 1930"/>
              <a:gd name="T93" fmla="*/ 1098 h 2554"/>
              <a:gd name="T94" fmla="*/ 1510 w 1930"/>
              <a:gd name="T95" fmla="*/ 1070 h 2554"/>
              <a:gd name="T96" fmla="*/ 1516 w 1930"/>
              <a:gd name="T97" fmla="*/ 1006 h 2554"/>
              <a:gd name="T98" fmla="*/ 1632 w 1930"/>
              <a:gd name="T99" fmla="*/ 854 h 2554"/>
              <a:gd name="T100" fmla="*/ 1680 w 1930"/>
              <a:gd name="T101" fmla="*/ 874 h 2554"/>
              <a:gd name="T102" fmla="*/ 1728 w 1930"/>
              <a:gd name="T103" fmla="*/ 854 h 2554"/>
              <a:gd name="T104" fmla="*/ 1748 w 1930"/>
              <a:gd name="T105" fmla="*/ 804 h 2554"/>
              <a:gd name="T106" fmla="*/ 1580 w 1930"/>
              <a:gd name="T107" fmla="*/ 606 h 2554"/>
              <a:gd name="T108" fmla="*/ 662 w 1930"/>
              <a:gd name="T109" fmla="*/ 2012 h 2554"/>
              <a:gd name="T110" fmla="*/ 576 w 1930"/>
              <a:gd name="T111" fmla="*/ 2112 h 2554"/>
              <a:gd name="T112" fmla="*/ 348 w 1930"/>
              <a:gd name="T113" fmla="*/ 1838 h 2554"/>
              <a:gd name="T114" fmla="*/ 532 w 1930"/>
              <a:gd name="T115" fmla="*/ 2006 h 2554"/>
              <a:gd name="T116" fmla="*/ 584 w 1930"/>
              <a:gd name="T117" fmla="*/ 1996 h 2554"/>
              <a:gd name="T118" fmla="*/ 614 w 1930"/>
              <a:gd name="T119" fmla="*/ 1952 h 2554"/>
              <a:gd name="T120" fmla="*/ 594 w 1930"/>
              <a:gd name="T121" fmla="*/ 1890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0" h="2554">
                <a:moveTo>
                  <a:pt x="1084" y="2130"/>
                </a:moveTo>
                <a:lnTo>
                  <a:pt x="1084" y="2130"/>
                </a:lnTo>
                <a:lnTo>
                  <a:pt x="1070" y="2116"/>
                </a:lnTo>
                <a:lnTo>
                  <a:pt x="1052" y="2104"/>
                </a:lnTo>
                <a:lnTo>
                  <a:pt x="1034" y="2094"/>
                </a:lnTo>
                <a:lnTo>
                  <a:pt x="1016" y="2084"/>
                </a:lnTo>
                <a:lnTo>
                  <a:pt x="1016" y="2084"/>
                </a:lnTo>
                <a:lnTo>
                  <a:pt x="1018" y="2070"/>
                </a:lnTo>
                <a:lnTo>
                  <a:pt x="1020" y="2058"/>
                </a:lnTo>
                <a:lnTo>
                  <a:pt x="1020" y="678"/>
                </a:lnTo>
                <a:lnTo>
                  <a:pt x="1020" y="678"/>
                </a:lnTo>
                <a:lnTo>
                  <a:pt x="1048" y="668"/>
                </a:lnTo>
                <a:lnTo>
                  <a:pt x="1074" y="656"/>
                </a:lnTo>
                <a:lnTo>
                  <a:pt x="1100" y="642"/>
                </a:lnTo>
                <a:lnTo>
                  <a:pt x="1124" y="626"/>
                </a:lnTo>
                <a:lnTo>
                  <a:pt x="1148" y="608"/>
                </a:lnTo>
                <a:lnTo>
                  <a:pt x="1168" y="588"/>
                </a:lnTo>
                <a:lnTo>
                  <a:pt x="1188" y="568"/>
                </a:lnTo>
                <a:lnTo>
                  <a:pt x="1208" y="544"/>
                </a:lnTo>
                <a:lnTo>
                  <a:pt x="1224" y="520"/>
                </a:lnTo>
                <a:lnTo>
                  <a:pt x="1238" y="496"/>
                </a:lnTo>
                <a:lnTo>
                  <a:pt x="1252" y="468"/>
                </a:lnTo>
                <a:lnTo>
                  <a:pt x="1262" y="442"/>
                </a:lnTo>
                <a:lnTo>
                  <a:pt x="1270" y="412"/>
                </a:lnTo>
                <a:lnTo>
                  <a:pt x="1276" y="384"/>
                </a:lnTo>
                <a:lnTo>
                  <a:pt x="1280" y="352"/>
                </a:lnTo>
                <a:lnTo>
                  <a:pt x="1282" y="322"/>
                </a:lnTo>
                <a:lnTo>
                  <a:pt x="1282" y="322"/>
                </a:lnTo>
                <a:lnTo>
                  <a:pt x="1280" y="296"/>
                </a:lnTo>
                <a:lnTo>
                  <a:pt x="1278" y="272"/>
                </a:lnTo>
                <a:lnTo>
                  <a:pt x="1274" y="246"/>
                </a:lnTo>
                <a:lnTo>
                  <a:pt x="1268" y="222"/>
                </a:lnTo>
                <a:lnTo>
                  <a:pt x="1260" y="200"/>
                </a:lnTo>
                <a:lnTo>
                  <a:pt x="1252" y="176"/>
                </a:lnTo>
                <a:lnTo>
                  <a:pt x="1242" y="154"/>
                </a:lnTo>
                <a:lnTo>
                  <a:pt x="1230" y="134"/>
                </a:lnTo>
                <a:lnTo>
                  <a:pt x="1218" y="114"/>
                </a:lnTo>
                <a:lnTo>
                  <a:pt x="1202" y="94"/>
                </a:lnTo>
                <a:lnTo>
                  <a:pt x="1188" y="76"/>
                </a:lnTo>
                <a:lnTo>
                  <a:pt x="1172" y="58"/>
                </a:lnTo>
                <a:lnTo>
                  <a:pt x="1154" y="42"/>
                </a:lnTo>
                <a:lnTo>
                  <a:pt x="1136" y="26"/>
                </a:lnTo>
                <a:lnTo>
                  <a:pt x="1116" y="12"/>
                </a:lnTo>
                <a:lnTo>
                  <a:pt x="1096" y="0"/>
                </a:lnTo>
                <a:lnTo>
                  <a:pt x="1096" y="322"/>
                </a:lnTo>
                <a:lnTo>
                  <a:pt x="724" y="322"/>
                </a:lnTo>
                <a:lnTo>
                  <a:pt x="724" y="0"/>
                </a:lnTo>
                <a:lnTo>
                  <a:pt x="724" y="0"/>
                </a:lnTo>
                <a:lnTo>
                  <a:pt x="702" y="12"/>
                </a:lnTo>
                <a:lnTo>
                  <a:pt x="684" y="26"/>
                </a:lnTo>
                <a:lnTo>
                  <a:pt x="664" y="42"/>
                </a:lnTo>
                <a:lnTo>
                  <a:pt x="648" y="58"/>
                </a:lnTo>
                <a:lnTo>
                  <a:pt x="630" y="76"/>
                </a:lnTo>
                <a:lnTo>
                  <a:pt x="616" y="94"/>
                </a:lnTo>
                <a:lnTo>
                  <a:pt x="602" y="114"/>
                </a:lnTo>
                <a:lnTo>
                  <a:pt x="588" y="134"/>
                </a:lnTo>
                <a:lnTo>
                  <a:pt x="576" y="154"/>
                </a:lnTo>
                <a:lnTo>
                  <a:pt x="566" y="176"/>
                </a:lnTo>
                <a:lnTo>
                  <a:pt x="558" y="200"/>
                </a:lnTo>
                <a:lnTo>
                  <a:pt x="550" y="222"/>
                </a:lnTo>
                <a:lnTo>
                  <a:pt x="544" y="246"/>
                </a:lnTo>
                <a:lnTo>
                  <a:pt x="540" y="272"/>
                </a:lnTo>
                <a:lnTo>
                  <a:pt x="538" y="296"/>
                </a:lnTo>
                <a:lnTo>
                  <a:pt x="538" y="322"/>
                </a:lnTo>
                <a:lnTo>
                  <a:pt x="538" y="322"/>
                </a:lnTo>
                <a:lnTo>
                  <a:pt x="538" y="352"/>
                </a:lnTo>
                <a:lnTo>
                  <a:pt x="542" y="384"/>
                </a:lnTo>
                <a:lnTo>
                  <a:pt x="548" y="412"/>
                </a:lnTo>
                <a:lnTo>
                  <a:pt x="556" y="442"/>
                </a:lnTo>
                <a:lnTo>
                  <a:pt x="568" y="468"/>
                </a:lnTo>
                <a:lnTo>
                  <a:pt x="580" y="496"/>
                </a:lnTo>
                <a:lnTo>
                  <a:pt x="594" y="520"/>
                </a:lnTo>
                <a:lnTo>
                  <a:pt x="612" y="544"/>
                </a:lnTo>
                <a:lnTo>
                  <a:pt x="630" y="568"/>
                </a:lnTo>
                <a:lnTo>
                  <a:pt x="650" y="588"/>
                </a:lnTo>
                <a:lnTo>
                  <a:pt x="670" y="608"/>
                </a:lnTo>
                <a:lnTo>
                  <a:pt x="694" y="626"/>
                </a:lnTo>
                <a:lnTo>
                  <a:pt x="718" y="642"/>
                </a:lnTo>
                <a:lnTo>
                  <a:pt x="744" y="656"/>
                </a:lnTo>
                <a:lnTo>
                  <a:pt x="770" y="668"/>
                </a:lnTo>
                <a:lnTo>
                  <a:pt x="798" y="678"/>
                </a:lnTo>
                <a:lnTo>
                  <a:pt x="798" y="2058"/>
                </a:lnTo>
                <a:lnTo>
                  <a:pt x="798" y="2058"/>
                </a:lnTo>
                <a:lnTo>
                  <a:pt x="800" y="2070"/>
                </a:lnTo>
                <a:lnTo>
                  <a:pt x="802" y="2084"/>
                </a:lnTo>
                <a:lnTo>
                  <a:pt x="802" y="2084"/>
                </a:lnTo>
                <a:lnTo>
                  <a:pt x="772" y="2100"/>
                </a:lnTo>
                <a:lnTo>
                  <a:pt x="744" y="2122"/>
                </a:lnTo>
                <a:lnTo>
                  <a:pt x="720" y="2146"/>
                </a:lnTo>
                <a:lnTo>
                  <a:pt x="700" y="2172"/>
                </a:lnTo>
                <a:lnTo>
                  <a:pt x="692" y="2188"/>
                </a:lnTo>
                <a:lnTo>
                  <a:pt x="684" y="2204"/>
                </a:lnTo>
                <a:lnTo>
                  <a:pt x="676" y="2218"/>
                </a:lnTo>
                <a:lnTo>
                  <a:pt x="672" y="2236"/>
                </a:lnTo>
                <a:lnTo>
                  <a:pt x="666" y="2252"/>
                </a:lnTo>
                <a:lnTo>
                  <a:pt x="664" y="2270"/>
                </a:lnTo>
                <a:lnTo>
                  <a:pt x="662" y="2288"/>
                </a:lnTo>
                <a:lnTo>
                  <a:pt x="662" y="2306"/>
                </a:lnTo>
                <a:lnTo>
                  <a:pt x="662" y="2306"/>
                </a:lnTo>
                <a:lnTo>
                  <a:pt x="662" y="2332"/>
                </a:lnTo>
                <a:lnTo>
                  <a:pt x="666" y="2356"/>
                </a:lnTo>
                <a:lnTo>
                  <a:pt x="672" y="2380"/>
                </a:lnTo>
                <a:lnTo>
                  <a:pt x="680" y="2402"/>
                </a:lnTo>
                <a:lnTo>
                  <a:pt x="690" y="2424"/>
                </a:lnTo>
                <a:lnTo>
                  <a:pt x="704" y="2444"/>
                </a:lnTo>
                <a:lnTo>
                  <a:pt x="718" y="2464"/>
                </a:lnTo>
                <a:lnTo>
                  <a:pt x="734" y="2482"/>
                </a:lnTo>
                <a:lnTo>
                  <a:pt x="734" y="2482"/>
                </a:lnTo>
                <a:lnTo>
                  <a:pt x="752" y="2498"/>
                </a:lnTo>
                <a:lnTo>
                  <a:pt x="770" y="2512"/>
                </a:lnTo>
                <a:lnTo>
                  <a:pt x="790" y="2524"/>
                </a:lnTo>
                <a:lnTo>
                  <a:pt x="812" y="2534"/>
                </a:lnTo>
                <a:lnTo>
                  <a:pt x="836" y="2544"/>
                </a:lnTo>
                <a:lnTo>
                  <a:pt x="860" y="2550"/>
                </a:lnTo>
                <a:lnTo>
                  <a:pt x="884" y="2554"/>
                </a:lnTo>
                <a:lnTo>
                  <a:pt x="910" y="2554"/>
                </a:lnTo>
                <a:lnTo>
                  <a:pt x="910" y="2554"/>
                </a:lnTo>
                <a:lnTo>
                  <a:pt x="934" y="2554"/>
                </a:lnTo>
                <a:lnTo>
                  <a:pt x="960" y="2550"/>
                </a:lnTo>
                <a:lnTo>
                  <a:pt x="984" y="2544"/>
                </a:lnTo>
                <a:lnTo>
                  <a:pt x="1006" y="2534"/>
                </a:lnTo>
                <a:lnTo>
                  <a:pt x="1028" y="2524"/>
                </a:lnTo>
                <a:lnTo>
                  <a:pt x="1048" y="2512"/>
                </a:lnTo>
                <a:lnTo>
                  <a:pt x="1068" y="2498"/>
                </a:lnTo>
                <a:lnTo>
                  <a:pt x="1084" y="2482"/>
                </a:lnTo>
                <a:lnTo>
                  <a:pt x="1100" y="2464"/>
                </a:lnTo>
                <a:lnTo>
                  <a:pt x="1114" y="2444"/>
                </a:lnTo>
                <a:lnTo>
                  <a:pt x="1128" y="2424"/>
                </a:lnTo>
                <a:lnTo>
                  <a:pt x="1138" y="2402"/>
                </a:lnTo>
                <a:lnTo>
                  <a:pt x="1146" y="2380"/>
                </a:lnTo>
                <a:lnTo>
                  <a:pt x="1152" y="2356"/>
                </a:lnTo>
                <a:lnTo>
                  <a:pt x="1156" y="2332"/>
                </a:lnTo>
                <a:lnTo>
                  <a:pt x="1158" y="2306"/>
                </a:lnTo>
                <a:lnTo>
                  <a:pt x="1158" y="2306"/>
                </a:lnTo>
                <a:lnTo>
                  <a:pt x="1156" y="2280"/>
                </a:lnTo>
                <a:lnTo>
                  <a:pt x="1152" y="2256"/>
                </a:lnTo>
                <a:lnTo>
                  <a:pt x="1146" y="2232"/>
                </a:lnTo>
                <a:lnTo>
                  <a:pt x="1138" y="2210"/>
                </a:lnTo>
                <a:lnTo>
                  <a:pt x="1128" y="2188"/>
                </a:lnTo>
                <a:lnTo>
                  <a:pt x="1114" y="2168"/>
                </a:lnTo>
                <a:lnTo>
                  <a:pt x="1100" y="2148"/>
                </a:lnTo>
                <a:lnTo>
                  <a:pt x="1084" y="2130"/>
                </a:lnTo>
                <a:lnTo>
                  <a:pt x="1084" y="2130"/>
                </a:lnTo>
                <a:close/>
                <a:moveTo>
                  <a:pt x="988" y="2384"/>
                </a:moveTo>
                <a:lnTo>
                  <a:pt x="988" y="2384"/>
                </a:lnTo>
                <a:lnTo>
                  <a:pt x="970" y="2398"/>
                </a:lnTo>
                <a:lnTo>
                  <a:pt x="952" y="2408"/>
                </a:lnTo>
                <a:lnTo>
                  <a:pt x="930" y="2414"/>
                </a:lnTo>
                <a:lnTo>
                  <a:pt x="910" y="2416"/>
                </a:lnTo>
                <a:lnTo>
                  <a:pt x="910" y="2416"/>
                </a:lnTo>
                <a:lnTo>
                  <a:pt x="888" y="2414"/>
                </a:lnTo>
                <a:lnTo>
                  <a:pt x="866" y="2408"/>
                </a:lnTo>
                <a:lnTo>
                  <a:pt x="848" y="2398"/>
                </a:lnTo>
                <a:lnTo>
                  <a:pt x="832" y="2384"/>
                </a:lnTo>
                <a:lnTo>
                  <a:pt x="832" y="2384"/>
                </a:lnTo>
                <a:lnTo>
                  <a:pt x="818" y="2368"/>
                </a:lnTo>
                <a:lnTo>
                  <a:pt x="808" y="2348"/>
                </a:lnTo>
                <a:lnTo>
                  <a:pt x="800" y="2328"/>
                </a:lnTo>
                <a:lnTo>
                  <a:pt x="798" y="2306"/>
                </a:lnTo>
                <a:lnTo>
                  <a:pt x="798" y="2306"/>
                </a:lnTo>
                <a:lnTo>
                  <a:pt x="800" y="2284"/>
                </a:lnTo>
                <a:lnTo>
                  <a:pt x="808" y="2264"/>
                </a:lnTo>
                <a:lnTo>
                  <a:pt x="818" y="2246"/>
                </a:lnTo>
                <a:lnTo>
                  <a:pt x="832" y="2228"/>
                </a:lnTo>
                <a:lnTo>
                  <a:pt x="832" y="2228"/>
                </a:lnTo>
                <a:lnTo>
                  <a:pt x="848" y="2214"/>
                </a:lnTo>
                <a:lnTo>
                  <a:pt x="866" y="2204"/>
                </a:lnTo>
                <a:lnTo>
                  <a:pt x="888" y="2198"/>
                </a:lnTo>
                <a:lnTo>
                  <a:pt x="910" y="2196"/>
                </a:lnTo>
                <a:lnTo>
                  <a:pt x="910" y="2196"/>
                </a:lnTo>
                <a:lnTo>
                  <a:pt x="930" y="2198"/>
                </a:lnTo>
                <a:lnTo>
                  <a:pt x="952" y="2204"/>
                </a:lnTo>
                <a:lnTo>
                  <a:pt x="970" y="2214"/>
                </a:lnTo>
                <a:lnTo>
                  <a:pt x="988" y="2228"/>
                </a:lnTo>
                <a:lnTo>
                  <a:pt x="988" y="2228"/>
                </a:lnTo>
                <a:lnTo>
                  <a:pt x="1002" y="2246"/>
                </a:lnTo>
                <a:lnTo>
                  <a:pt x="1012" y="2264"/>
                </a:lnTo>
                <a:lnTo>
                  <a:pt x="1018" y="2284"/>
                </a:lnTo>
                <a:lnTo>
                  <a:pt x="1020" y="2306"/>
                </a:lnTo>
                <a:lnTo>
                  <a:pt x="1020" y="2306"/>
                </a:lnTo>
                <a:lnTo>
                  <a:pt x="1018" y="2328"/>
                </a:lnTo>
                <a:lnTo>
                  <a:pt x="1012" y="2348"/>
                </a:lnTo>
                <a:lnTo>
                  <a:pt x="1002" y="2368"/>
                </a:lnTo>
                <a:lnTo>
                  <a:pt x="988" y="2384"/>
                </a:lnTo>
                <a:lnTo>
                  <a:pt x="988" y="2384"/>
                </a:lnTo>
                <a:close/>
                <a:moveTo>
                  <a:pt x="1930" y="256"/>
                </a:moveTo>
                <a:lnTo>
                  <a:pt x="1930" y="2184"/>
                </a:lnTo>
                <a:lnTo>
                  <a:pt x="1276" y="2184"/>
                </a:lnTo>
                <a:lnTo>
                  <a:pt x="1276" y="2184"/>
                </a:lnTo>
                <a:lnTo>
                  <a:pt x="1268" y="2164"/>
                </a:lnTo>
                <a:lnTo>
                  <a:pt x="1258" y="2144"/>
                </a:lnTo>
                <a:lnTo>
                  <a:pt x="1248" y="2124"/>
                </a:lnTo>
                <a:lnTo>
                  <a:pt x="1238" y="2104"/>
                </a:lnTo>
                <a:lnTo>
                  <a:pt x="1226" y="2086"/>
                </a:lnTo>
                <a:lnTo>
                  <a:pt x="1212" y="2068"/>
                </a:lnTo>
                <a:lnTo>
                  <a:pt x="1198" y="2050"/>
                </a:lnTo>
                <a:lnTo>
                  <a:pt x="1182" y="2034"/>
                </a:lnTo>
                <a:lnTo>
                  <a:pt x="1182" y="2034"/>
                </a:lnTo>
                <a:lnTo>
                  <a:pt x="1158" y="2010"/>
                </a:lnTo>
                <a:lnTo>
                  <a:pt x="1158" y="1968"/>
                </a:lnTo>
                <a:lnTo>
                  <a:pt x="1714" y="1968"/>
                </a:lnTo>
                <a:lnTo>
                  <a:pt x="1714" y="1168"/>
                </a:lnTo>
                <a:lnTo>
                  <a:pt x="1158" y="1724"/>
                </a:lnTo>
                <a:lnTo>
                  <a:pt x="1158" y="1286"/>
                </a:lnTo>
                <a:lnTo>
                  <a:pt x="1178" y="1306"/>
                </a:lnTo>
                <a:lnTo>
                  <a:pt x="1178" y="1306"/>
                </a:lnTo>
                <a:lnTo>
                  <a:pt x="1188" y="1316"/>
                </a:lnTo>
                <a:lnTo>
                  <a:pt x="1200" y="1322"/>
                </a:lnTo>
                <a:lnTo>
                  <a:pt x="1212" y="1326"/>
                </a:lnTo>
                <a:lnTo>
                  <a:pt x="1226" y="1326"/>
                </a:lnTo>
                <a:lnTo>
                  <a:pt x="1226" y="1326"/>
                </a:lnTo>
                <a:lnTo>
                  <a:pt x="1240" y="1326"/>
                </a:lnTo>
                <a:lnTo>
                  <a:pt x="1252" y="1322"/>
                </a:lnTo>
                <a:lnTo>
                  <a:pt x="1264" y="1316"/>
                </a:lnTo>
                <a:lnTo>
                  <a:pt x="1274" y="1306"/>
                </a:lnTo>
                <a:lnTo>
                  <a:pt x="1274" y="1306"/>
                </a:lnTo>
                <a:lnTo>
                  <a:pt x="1284" y="1296"/>
                </a:lnTo>
                <a:lnTo>
                  <a:pt x="1290" y="1284"/>
                </a:lnTo>
                <a:lnTo>
                  <a:pt x="1294" y="1272"/>
                </a:lnTo>
                <a:lnTo>
                  <a:pt x="1296" y="1258"/>
                </a:lnTo>
                <a:lnTo>
                  <a:pt x="1294" y="1244"/>
                </a:lnTo>
                <a:lnTo>
                  <a:pt x="1290" y="1232"/>
                </a:lnTo>
                <a:lnTo>
                  <a:pt x="1284" y="1220"/>
                </a:lnTo>
                <a:lnTo>
                  <a:pt x="1274" y="1210"/>
                </a:lnTo>
                <a:lnTo>
                  <a:pt x="1158" y="1092"/>
                </a:lnTo>
                <a:lnTo>
                  <a:pt x="1158" y="1028"/>
                </a:lnTo>
                <a:lnTo>
                  <a:pt x="1254" y="930"/>
                </a:lnTo>
                <a:lnTo>
                  <a:pt x="1404" y="1080"/>
                </a:lnTo>
                <a:lnTo>
                  <a:pt x="1404" y="1080"/>
                </a:lnTo>
                <a:lnTo>
                  <a:pt x="1416" y="1088"/>
                </a:lnTo>
                <a:lnTo>
                  <a:pt x="1428" y="1096"/>
                </a:lnTo>
                <a:lnTo>
                  <a:pt x="1440" y="1098"/>
                </a:lnTo>
                <a:lnTo>
                  <a:pt x="1452" y="1100"/>
                </a:lnTo>
                <a:lnTo>
                  <a:pt x="1452" y="1100"/>
                </a:lnTo>
                <a:lnTo>
                  <a:pt x="1466" y="1098"/>
                </a:lnTo>
                <a:lnTo>
                  <a:pt x="1478" y="1096"/>
                </a:lnTo>
                <a:lnTo>
                  <a:pt x="1490" y="1088"/>
                </a:lnTo>
                <a:lnTo>
                  <a:pt x="1502" y="1080"/>
                </a:lnTo>
                <a:lnTo>
                  <a:pt x="1502" y="1080"/>
                </a:lnTo>
                <a:lnTo>
                  <a:pt x="1510" y="1070"/>
                </a:lnTo>
                <a:lnTo>
                  <a:pt x="1516" y="1058"/>
                </a:lnTo>
                <a:lnTo>
                  <a:pt x="1520" y="1044"/>
                </a:lnTo>
                <a:lnTo>
                  <a:pt x="1522" y="1032"/>
                </a:lnTo>
                <a:lnTo>
                  <a:pt x="1520" y="1018"/>
                </a:lnTo>
                <a:lnTo>
                  <a:pt x="1516" y="1006"/>
                </a:lnTo>
                <a:lnTo>
                  <a:pt x="1510" y="994"/>
                </a:lnTo>
                <a:lnTo>
                  <a:pt x="1502" y="982"/>
                </a:lnTo>
                <a:lnTo>
                  <a:pt x="1352" y="834"/>
                </a:lnTo>
                <a:lnTo>
                  <a:pt x="1482" y="704"/>
                </a:lnTo>
                <a:lnTo>
                  <a:pt x="1632" y="854"/>
                </a:lnTo>
                <a:lnTo>
                  <a:pt x="1632" y="854"/>
                </a:lnTo>
                <a:lnTo>
                  <a:pt x="1642" y="862"/>
                </a:lnTo>
                <a:lnTo>
                  <a:pt x="1654" y="868"/>
                </a:lnTo>
                <a:lnTo>
                  <a:pt x="1666" y="872"/>
                </a:lnTo>
                <a:lnTo>
                  <a:pt x="1680" y="874"/>
                </a:lnTo>
                <a:lnTo>
                  <a:pt x="1680" y="874"/>
                </a:lnTo>
                <a:lnTo>
                  <a:pt x="1694" y="872"/>
                </a:lnTo>
                <a:lnTo>
                  <a:pt x="1706" y="868"/>
                </a:lnTo>
                <a:lnTo>
                  <a:pt x="1718" y="862"/>
                </a:lnTo>
                <a:lnTo>
                  <a:pt x="1728" y="854"/>
                </a:lnTo>
                <a:lnTo>
                  <a:pt x="1728" y="854"/>
                </a:lnTo>
                <a:lnTo>
                  <a:pt x="1738" y="842"/>
                </a:lnTo>
                <a:lnTo>
                  <a:pt x="1744" y="830"/>
                </a:lnTo>
                <a:lnTo>
                  <a:pt x="1748" y="818"/>
                </a:lnTo>
                <a:lnTo>
                  <a:pt x="1748" y="804"/>
                </a:lnTo>
                <a:lnTo>
                  <a:pt x="1748" y="792"/>
                </a:lnTo>
                <a:lnTo>
                  <a:pt x="1744" y="778"/>
                </a:lnTo>
                <a:lnTo>
                  <a:pt x="1738" y="766"/>
                </a:lnTo>
                <a:lnTo>
                  <a:pt x="1728" y="756"/>
                </a:lnTo>
                <a:lnTo>
                  <a:pt x="1580" y="606"/>
                </a:lnTo>
                <a:lnTo>
                  <a:pt x="1930" y="256"/>
                </a:lnTo>
                <a:close/>
                <a:moveTo>
                  <a:pt x="574" y="1612"/>
                </a:moveTo>
                <a:lnTo>
                  <a:pt x="662" y="1698"/>
                </a:lnTo>
                <a:lnTo>
                  <a:pt x="662" y="2012"/>
                </a:lnTo>
                <a:lnTo>
                  <a:pt x="662" y="2012"/>
                </a:lnTo>
                <a:lnTo>
                  <a:pt x="642" y="2030"/>
                </a:lnTo>
                <a:lnTo>
                  <a:pt x="622" y="2048"/>
                </a:lnTo>
                <a:lnTo>
                  <a:pt x="606" y="2068"/>
                </a:lnTo>
                <a:lnTo>
                  <a:pt x="590" y="2090"/>
                </a:lnTo>
                <a:lnTo>
                  <a:pt x="576" y="2112"/>
                </a:lnTo>
                <a:lnTo>
                  <a:pt x="564" y="2136"/>
                </a:lnTo>
                <a:lnTo>
                  <a:pt x="552" y="2160"/>
                </a:lnTo>
                <a:lnTo>
                  <a:pt x="542" y="2184"/>
                </a:lnTo>
                <a:lnTo>
                  <a:pt x="0" y="2184"/>
                </a:lnTo>
                <a:lnTo>
                  <a:pt x="348" y="1838"/>
                </a:lnTo>
                <a:lnTo>
                  <a:pt x="496" y="1988"/>
                </a:lnTo>
                <a:lnTo>
                  <a:pt x="496" y="1988"/>
                </a:lnTo>
                <a:lnTo>
                  <a:pt x="508" y="1996"/>
                </a:lnTo>
                <a:lnTo>
                  <a:pt x="520" y="2002"/>
                </a:lnTo>
                <a:lnTo>
                  <a:pt x="532" y="2006"/>
                </a:lnTo>
                <a:lnTo>
                  <a:pt x="546" y="2008"/>
                </a:lnTo>
                <a:lnTo>
                  <a:pt x="546" y="2008"/>
                </a:lnTo>
                <a:lnTo>
                  <a:pt x="558" y="2006"/>
                </a:lnTo>
                <a:lnTo>
                  <a:pt x="572" y="2002"/>
                </a:lnTo>
                <a:lnTo>
                  <a:pt x="584" y="1996"/>
                </a:lnTo>
                <a:lnTo>
                  <a:pt x="594" y="1988"/>
                </a:lnTo>
                <a:lnTo>
                  <a:pt x="594" y="1988"/>
                </a:lnTo>
                <a:lnTo>
                  <a:pt x="604" y="1976"/>
                </a:lnTo>
                <a:lnTo>
                  <a:pt x="610" y="1964"/>
                </a:lnTo>
                <a:lnTo>
                  <a:pt x="614" y="1952"/>
                </a:lnTo>
                <a:lnTo>
                  <a:pt x="614" y="1938"/>
                </a:lnTo>
                <a:lnTo>
                  <a:pt x="614" y="1926"/>
                </a:lnTo>
                <a:lnTo>
                  <a:pt x="610" y="1912"/>
                </a:lnTo>
                <a:lnTo>
                  <a:pt x="604" y="1900"/>
                </a:lnTo>
                <a:lnTo>
                  <a:pt x="594" y="1890"/>
                </a:lnTo>
                <a:lnTo>
                  <a:pt x="444" y="1740"/>
                </a:lnTo>
                <a:lnTo>
                  <a:pt x="574" y="16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nvGrpSpPr>
          <p:cNvPr id="53" name="Group 52"/>
          <p:cNvGrpSpPr/>
          <p:nvPr/>
        </p:nvGrpSpPr>
        <p:grpSpPr>
          <a:xfrm>
            <a:off x="7328683" y="34850"/>
            <a:ext cx="3329301" cy="1427029"/>
            <a:chOff x="1384101" y="2421287"/>
            <a:chExt cx="5808551" cy="2115381"/>
          </a:xfrm>
        </p:grpSpPr>
        <p:sp>
          <p:nvSpPr>
            <p:cNvPr id="54" name="Oval 53"/>
            <p:cNvSpPr/>
            <p:nvPr/>
          </p:nvSpPr>
          <p:spPr>
            <a:xfrm>
              <a:off x="6045491" y="2756359"/>
              <a:ext cx="1147161" cy="386497"/>
            </a:xfrm>
            <a:prstGeom prst="ellipse">
              <a:avLst/>
            </a:prstGeom>
            <a:solidFill>
              <a:schemeClr val="accent5"/>
            </a:solid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55" name="Oval 54"/>
            <p:cNvSpPr/>
            <p:nvPr/>
          </p:nvSpPr>
          <p:spPr>
            <a:xfrm>
              <a:off x="3673948" y="2751928"/>
              <a:ext cx="1149200" cy="386497"/>
            </a:xfrm>
            <a:prstGeom prst="ellipse">
              <a:avLst/>
            </a:prstGeom>
            <a:solidFill>
              <a:schemeClr val="bg1"/>
            </a:solidFill>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56" name="Oval 55"/>
            <p:cNvSpPr/>
            <p:nvPr/>
          </p:nvSpPr>
          <p:spPr>
            <a:xfrm>
              <a:off x="6045490" y="4122306"/>
              <a:ext cx="1147161" cy="386497"/>
            </a:xfrm>
            <a:prstGeom prst="ellipse">
              <a:avLst/>
            </a:prstGeom>
            <a:solidFill>
              <a:schemeClr val="accent5"/>
            </a:solid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57" name="Oval 56"/>
            <p:cNvSpPr/>
            <p:nvPr/>
          </p:nvSpPr>
          <p:spPr>
            <a:xfrm>
              <a:off x="3673947" y="4087918"/>
              <a:ext cx="1244738" cy="386497"/>
            </a:xfrm>
            <a:prstGeom prst="ellipse">
              <a:avLst/>
            </a:prstGeom>
            <a:solidFill>
              <a:schemeClr val="accent5"/>
            </a:solid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cxnSp>
          <p:nvCxnSpPr>
            <p:cNvPr id="58" name="Straight Arrow Connector 57"/>
            <p:cNvCxnSpPr>
              <a:cxnSpLocks/>
              <a:stCxn id="83" idx="6"/>
              <a:endCxn id="55" idx="2"/>
            </p:cNvCxnSpPr>
            <p:nvPr/>
          </p:nvCxnSpPr>
          <p:spPr>
            <a:xfrm>
              <a:off x="2561176" y="2945175"/>
              <a:ext cx="1112773"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5" idx="6"/>
              <a:endCxn id="54" idx="2"/>
            </p:cNvCxnSpPr>
            <p:nvPr/>
          </p:nvCxnSpPr>
          <p:spPr>
            <a:xfrm>
              <a:off x="4823148" y="2945176"/>
              <a:ext cx="1222342" cy="443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4"/>
            </p:cNvCxnSpPr>
            <p:nvPr/>
          </p:nvCxnSpPr>
          <p:spPr>
            <a:xfrm flipH="1">
              <a:off x="6618187" y="3142856"/>
              <a:ext cx="885" cy="78812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6" idx="2"/>
              <a:endCxn id="57" idx="6"/>
            </p:cNvCxnSpPr>
            <p:nvPr/>
          </p:nvCxnSpPr>
          <p:spPr>
            <a:xfrm flipH="1">
              <a:off x="4918684" y="4281165"/>
              <a:ext cx="112680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57" idx="2"/>
              <a:endCxn id="80" idx="6"/>
            </p:cNvCxnSpPr>
            <p:nvPr/>
          </p:nvCxnSpPr>
          <p:spPr>
            <a:xfrm flipH="1">
              <a:off x="2652393" y="4281165"/>
              <a:ext cx="102155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cxnSpLocks/>
              <a:stCxn id="80" idx="2"/>
              <a:endCxn id="83" idx="2"/>
            </p:cNvCxnSpPr>
            <p:nvPr/>
          </p:nvCxnSpPr>
          <p:spPr>
            <a:xfrm rot="10800000" flipH="1">
              <a:off x="1443723" y="2945177"/>
              <a:ext cx="48669" cy="1335989"/>
            </a:xfrm>
            <a:prstGeom prst="bentConnector3">
              <a:avLst>
                <a:gd name="adj1" fmla="val -469704"/>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1492393" y="2732973"/>
              <a:ext cx="1068782" cy="479242"/>
              <a:chOff x="1707645" y="2214707"/>
              <a:chExt cx="1467854" cy="612000"/>
            </a:xfrm>
            <a:solidFill>
              <a:schemeClr val="accent5"/>
            </a:solidFill>
          </p:grpSpPr>
          <p:sp>
            <p:nvSpPr>
              <p:cNvPr id="83" name="Oval 82"/>
              <p:cNvSpPr/>
              <p:nvPr/>
            </p:nvSpPr>
            <p:spPr>
              <a:xfrm>
                <a:off x="1707645" y="2238911"/>
                <a:ext cx="1467854" cy="493563"/>
              </a:xfrm>
              <a:prstGeom prst="ellipse">
                <a:avLst/>
              </a:prstGeom>
              <a:grp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84" name="Oval 83"/>
              <p:cNvSpPr/>
              <p:nvPr/>
            </p:nvSpPr>
            <p:spPr bwMode="ltGray">
              <a:xfrm>
                <a:off x="2127649" y="2214707"/>
                <a:ext cx="612000" cy="612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85" name="Freeform 67"/>
              <p:cNvSpPr>
                <a:spLocks noEditPoints="1"/>
              </p:cNvSpPr>
              <p:nvPr/>
            </p:nvSpPr>
            <p:spPr bwMode="auto">
              <a:xfrm>
                <a:off x="2246726" y="2287467"/>
                <a:ext cx="346860" cy="408248"/>
              </a:xfrm>
              <a:custGeom>
                <a:avLst/>
                <a:gdLst>
                  <a:gd name="T0" fmla="*/ 1524 w 2034"/>
                  <a:gd name="T1" fmla="*/ 124 h 2394"/>
                  <a:gd name="T2" fmla="*/ 376 w 2034"/>
                  <a:gd name="T3" fmla="*/ 0 h 2394"/>
                  <a:gd name="T4" fmla="*/ 364 w 2034"/>
                  <a:gd name="T5" fmla="*/ 0 h 2394"/>
                  <a:gd name="T6" fmla="*/ 340 w 2034"/>
                  <a:gd name="T7" fmla="*/ 6 h 2394"/>
                  <a:gd name="T8" fmla="*/ 306 w 2034"/>
                  <a:gd name="T9" fmla="*/ 22 h 2394"/>
                  <a:gd name="T10" fmla="*/ 274 w 2034"/>
                  <a:gd name="T11" fmla="*/ 54 h 2394"/>
                  <a:gd name="T12" fmla="*/ 258 w 2034"/>
                  <a:gd name="T13" fmla="*/ 88 h 2394"/>
                  <a:gd name="T14" fmla="*/ 252 w 2034"/>
                  <a:gd name="T15" fmla="*/ 112 h 2394"/>
                  <a:gd name="T16" fmla="*/ 252 w 2034"/>
                  <a:gd name="T17" fmla="*/ 488 h 2394"/>
                  <a:gd name="T18" fmla="*/ 272 w 2034"/>
                  <a:gd name="T19" fmla="*/ 490 h 2394"/>
                  <a:gd name="T20" fmla="*/ 308 w 2034"/>
                  <a:gd name="T21" fmla="*/ 496 h 2394"/>
                  <a:gd name="T22" fmla="*/ 342 w 2034"/>
                  <a:gd name="T23" fmla="*/ 508 h 2394"/>
                  <a:gd name="T24" fmla="*/ 372 w 2034"/>
                  <a:gd name="T25" fmla="*/ 528 h 2394"/>
                  <a:gd name="T26" fmla="*/ 1366 w 2034"/>
                  <a:gd name="T27" fmla="*/ 1520 h 2394"/>
                  <a:gd name="T28" fmla="*/ 920 w 2034"/>
                  <a:gd name="T29" fmla="*/ 1974 h 2394"/>
                  <a:gd name="T30" fmla="*/ 252 w 2034"/>
                  <a:gd name="T31" fmla="*/ 2270 h 2394"/>
                  <a:gd name="T32" fmla="*/ 252 w 2034"/>
                  <a:gd name="T33" fmla="*/ 2284 h 2394"/>
                  <a:gd name="T34" fmla="*/ 258 w 2034"/>
                  <a:gd name="T35" fmla="*/ 2308 h 2394"/>
                  <a:gd name="T36" fmla="*/ 274 w 2034"/>
                  <a:gd name="T37" fmla="*/ 2340 h 2394"/>
                  <a:gd name="T38" fmla="*/ 306 w 2034"/>
                  <a:gd name="T39" fmla="*/ 2374 h 2394"/>
                  <a:gd name="T40" fmla="*/ 340 w 2034"/>
                  <a:gd name="T41" fmla="*/ 2390 h 2394"/>
                  <a:gd name="T42" fmla="*/ 364 w 2034"/>
                  <a:gd name="T43" fmla="*/ 2394 h 2394"/>
                  <a:gd name="T44" fmla="*/ 1910 w 2034"/>
                  <a:gd name="T45" fmla="*/ 2394 h 2394"/>
                  <a:gd name="T46" fmla="*/ 1922 w 2034"/>
                  <a:gd name="T47" fmla="*/ 2394 h 2394"/>
                  <a:gd name="T48" fmla="*/ 1946 w 2034"/>
                  <a:gd name="T49" fmla="*/ 2390 h 2394"/>
                  <a:gd name="T50" fmla="*/ 1978 w 2034"/>
                  <a:gd name="T51" fmla="*/ 2374 h 2394"/>
                  <a:gd name="T52" fmla="*/ 2012 w 2034"/>
                  <a:gd name="T53" fmla="*/ 2340 h 2394"/>
                  <a:gd name="T54" fmla="*/ 2028 w 2034"/>
                  <a:gd name="T55" fmla="*/ 2308 h 2394"/>
                  <a:gd name="T56" fmla="*/ 2032 w 2034"/>
                  <a:gd name="T57" fmla="*/ 2284 h 2394"/>
                  <a:gd name="T58" fmla="*/ 2034 w 2034"/>
                  <a:gd name="T59" fmla="*/ 634 h 2394"/>
                  <a:gd name="T60" fmla="*/ 1384 w 2034"/>
                  <a:gd name="T61" fmla="*/ 648 h 2394"/>
                  <a:gd name="T62" fmla="*/ 1524 w 2034"/>
                  <a:gd name="T63" fmla="*/ 326 h 2394"/>
                  <a:gd name="T64" fmla="*/ 1708 w 2034"/>
                  <a:gd name="T65" fmla="*/ 510 h 2394"/>
                  <a:gd name="T66" fmla="*/ 1384 w 2034"/>
                  <a:gd name="T67" fmla="*/ 648 h 2394"/>
                  <a:gd name="T68" fmla="*/ 956 w 2034"/>
                  <a:gd name="T69" fmla="*/ 1658 h 2394"/>
                  <a:gd name="T70" fmla="*/ 940 w 2034"/>
                  <a:gd name="T71" fmla="*/ 1682 h 2394"/>
                  <a:gd name="T72" fmla="*/ 914 w 2034"/>
                  <a:gd name="T73" fmla="*/ 1732 h 2394"/>
                  <a:gd name="T74" fmla="*/ 172 w 2034"/>
                  <a:gd name="T75" fmla="*/ 1026 h 2394"/>
                  <a:gd name="T76" fmla="*/ 0 w 2034"/>
                  <a:gd name="T77" fmla="*/ 856 h 2394"/>
                  <a:gd name="T78" fmla="*/ 10 w 2034"/>
                  <a:gd name="T79" fmla="*/ 830 h 2394"/>
                  <a:gd name="T80" fmla="*/ 38 w 2034"/>
                  <a:gd name="T81" fmla="*/ 780 h 2394"/>
                  <a:gd name="T82" fmla="*/ 112 w 2034"/>
                  <a:gd name="T83" fmla="*/ 814 h 2394"/>
                  <a:gd name="T84" fmla="*/ 284 w 2034"/>
                  <a:gd name="T85" fmla="*/ 642 h 2394"/>
                  <a:gd name="T86" fmla="*/ 248 w 2034"/>
                  <a:gd name="T87" fmla="*/ 608 h 2394"/>
                  <a:gd name="T88" fmla="*/ 198 w 2034"/>
                  <a:gd name="T89" fmla="*/ 630 h 2394"/>
                  <a:gd name="T90" fmla="*/ 148 w 2034"/>
                  <a:gd name="T91" fmla="*/ 660 h 2394"/>
                  <a:gd name="T92" fmla="*/ 366 w 2034"/>
                  <a:gd name="T93" fmla="*/ 878 h 2394"/>
                  <a:gd name="T94" fmla="*/ 1052 w 2034"/>
                  <a:gd name="T95" fmla="*/ 1564 h 2394"/>
                  <a:gd name="T96" fmla="*/ 1100 w 2034"/>
                  <a:gd name="T97" fmla="*/ 1532 h 2394"/>
                  <a:gd name="T98" fmla="*/ 1152 w 2034"/>
                  <a:gd name="T99" fmla="*/ 1510 h 2394"/>
                  <a:gd name="T100" fmla="*/ 284 w 2034"/>
                  <a:gd name="T101" fmla="*/ 642 h 2394"/>
                  <a:gd name="T102" fmla="*/ 1336 w 2034"/>
                  <a:gd name="T103" fmla="*/ 1766 h 2394"/>
                  <a:gd name="T104" fmla="*/ 1314 w 2034"/>
                  <a:gd name="T105" fmla="*/ 1770 h 2394"/>
                  <a:gd name="T106" fmla="*/ 1284 w 2034"/>
                  <a:gd name="T107" fmla="*/ 1778 h 2394"/>
                  <a:gd name="T108" fmla="*/ 1252 w 2034"/>
                  <a:gd name="T109" fmla="*/ 1796 h 2394"/>
                  <a:gd name="T110" fmla="*/ 1218 w 2034"/>
                  <a:gd name="T111" fmla="*/ 1826 h 2394"/>
                  <a:gd name="T112" fmla="*/ 1202 w 2034"/>
                  <a:gd name="T113" fmla="*/ 1842 h 2394"/>
                  <a:gd name="T114" fmla="*/ 1180 w 2034"/>
                  <a:gd name="T115" fmla="*/ 1876 h 2394"/>
                  <a:gd name="T116" fmla="*/ 1166 w 2034"/>
                  <a:gd name="T117" fmla="*/ 1906 h 2394"/>
                  <a:gd name="T118" fmla="*/ 1160 w 2034"/>
                  <a:gd name="T119" fmla="*/ 1932 h 2394"/>
                  <a:gd name="T120" fmla="*/ 1402 w 2034"/>
                  <a:gd name="T121" fmla="*/ 2008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4" h="2394">
                    <a:moveTo>
                      <a:pt x="1910" y="510"/>
                    </a:moveTo>
                    <a:lnTo>
                      <a:pt x="1524" y="124"/>
                    </a:lnTo>
                    <a:lnTo>
                      <a:pt x="1400" y="0"/>
                    </a:lnTo>
                    <a:lnTo>
                      <a:pt x="376" y="0"/>
                    </a:lnTo>
                    <a:lnTo>
                      <a:pt x="376" y="0"/>
                    </a:lnTo>
                    <a:lnTo>
                      <a:pt x="364" y="0"/>
                    </a:lnTo>
                    <a:lnTo>
                      <a:pt x="352" y="2"/>
                    </a:lnTo>
                    <a:lnTo>
                      <a:pt x="340" y="6"/>
                    </a:lnTo>
                    <a:lnTo>
                      <a:pt x="328" y="10"/>
                    </a:lnTo>
                    <a:lnTo>
                      <a:pt x="306" y="22"/>
                    </a:lnTo>
                    <a:lnTo>
                      <a:pt x="288" y="36"/>
                    </a:lnTo>
                    <a:lnTo>
                      <a:pt x="274" y="54"/>
                    </a:lnTo>
                    <a:lnTo>
                      <a:pt x="262" y="76"/>
                    </a:lnTo>
                    <a:lnTo>
                      <a:pt x="258" y="88"/>
                    </a:lnTo>
                    <a:lnTo>
                      <a:pt x="254" y="98"/>
                    </a:lnTo>
                    <a:lnTo>
                      <a:pt x="252" y="112"/>
                    </a:lnTo>
                    <a:lnTo>
                      <a:pt x="252" y="124"/>
                    </a:lnTo>
                    <a:lnTo>
                      <a:pt x="252" y="488"/>
                    </a:lnTo>
                    <a:lnTo>
                      <a:pt x="252" y="488"/>
                    </a:lnTo>
                    <a:lnTo>
                      <a:pt x="272" y="490"/>
                    </a:lnTo>
                    <a:lnTo>
                      <a:pt x="290" y="492"/>
                    </a:lnTo>
                    <a:lnTo>
                      <a:pt x="308" y="496"/>
                    </a:lnTo>
                    <a:lnTo>
                      <a:pt x="326" y="502"/>
                    </a:lnTo>
                    <a:lnTo>
                      <a:pt x="342" y="508"/>
                    </a:lnTo>
                    <a:lnTo>
                      <a:pt x="358" y="518"/>
                    </a:lnTo>
                    <a:lnTo>
                      <a:pt x="372" y="528"/>
                    </a:lnTo>
                    <a:lnTo>
                      <a:pt x="386" y="540"/>
                    </a:lnTo>
                    <a:lnTo>
                      <a:pt x="1366" y="1520"/>
                    </a:lnTo>
                    <a:lnTo>
                      <a:pt x="1530" y="2138"/>
                    </a:lnTo>
                    <a:lnTo>
                      <a:pt x="920" y="1974"/>
                    </a:lnTo>
                    <a:lnTo>
                      <a:pt x="252" y="1310"/>
                    </a:lnTo>
                    <a:lnTo>
                      <a:pt x="252" y="2270"/>
                    </a:lnTo>
                    <a:lnTo>
                      <a:pt x="252" y="2270"/>
                    </a:lnTo>
                    <a:lnTo>
                      <a:pt x="252" y="2284"/>
                    </a:lnTo>
                    <a:lnTo>
                      <a:pt x="254" y="2296"/>
                    </a:lnTo>
                    <a:lnTo>
                      <a:pt x="258" y="2308"/>
                    </a:lnTo>
                    <a:lnTo>
                      <a:pt x="262" y="2318"/>
                    </a:lnTo>
                    <a:lnTo>
                      <a:pt x="274" y="2340"/>
                    </a:lnTo>
                    <a:lnTo>
                      <a:pt x="288" y="2358"/>
                    </a:lnTo>
                    <a:lnTo>
                      <a:pt x="306" y="2374"/>
                    </a:lnTo>
                    <a:lnTo>
                      <a:pt x="328" y="2384"/>
                    </a:lnTo>
                    <a:lnTo>
                      <a:pt x="340" y="2390"/>
                    </a:lnTo>
                    <a:lnTo>
                      <a:pt x="352" y="2392"/>
                    </a:lnTo>
                    <a:lnTo>
                      <a:pt x="364" y="2394"/>
                    </a:lnTo>
                    <a:lnTo>
                      <a:pt x="376" y="2394"/>
                    </a:lnTo>
                    <a:lnTo>
                      <a:pt x="1910" y="2394"/>
                    </a:lnTo>
                    <a:lnTo>
                      <a:pt x="1910" y="2394"/>
                    </a:lnTo>
                    <a:lnTo>
                      <a:pt x="1922" y="2394"/>
                    </a:lnTo>
                    <a:lnTo>
                      <a:pt x="1934" y="2392"/>
                    </a:lnTo>
                    <a:lnTo>
                      <a:pt x="1946" y="2390"/>
                    </a:lnTo>
                    <a:lnTo>
                      <a:pt x="1958" y="2384"/>
                    </a:lnTo>
                    <a:lnTo>
                      <a:pt x="1978" y="2374"/>
                    </a:lnTo>
                    <a:lnTo>
                      <a:pt x="1998" y="2358"/>
                    </a:lnTo>
                    <a:lnTo>
                      <a:pt x="2012" y="2340"/>
                    </a:lnTo>
                    <a:lnTo>
                      <a:pt x="2024" y="2318"/>
                    </a:lnTo>
                    <a:lnTo>
                      <a:pt x="2028" y="2308"/>
                    </a:lnTo>
                    <a:lnTo>
                      <a:pt x="2030" y="2296"/>
                    </a:lnTo>
                    <a:lnTo>
                      <a:pt x="2032" y="2284"/>
                    </a:lnTo>
                    <a:lnTo>
                      <a:pt x="2034" y="2270"/>
                    </a:lnTo>
                    <a:lnTo>
                      <a:pt x="2034" y="634"/>
                    </a:lnTo>
                    <a:lnTo>
                      <a:pt x="1910" y="510"/>
                    </a:lnTo>
                    <a:close/>
                    <a:moveTo>
                      <a:pt x="1384" y="648"/>
                    </a:moveTo>
                    <a:lnTo>
                      <a:pt x="1384" y="186"/>
                    </a:lnTo>
                    <a:lnTo>
                      <a:pt x="1524" y="326"/>
                    </a:lnTo>
                    <a:lnTo>
                      <a:pt x="1524" y="510"/>
                    </a:lnTo>
                    <a:lnTo>
                      <a:pt x="1708" y="510"/>
                    </a:lnTo>
                    <a:lnTo>
                      <a:pt x="1848" y="648"/>
                    </a:lnTo>
                    <a:lnTo>
                      <a:pt x="1384" y="648"/>
                    </a:lnTo>
                    <a:close/>
                    <a:moveTo>
                      <a:pt x="272" y="972"/>
                    </a:moveTo>
                    <a:lnTo>
                      <a:pt x="956" y="1658"/>
                    </a:lnTo>
                    <a:lnTo>
                      <a:pt x="956" y="1658"/>
                    </a:lnTo>
                    <a:lnTo>
                      <a:pt x="940" y="1682"/>
                    </a:lnTo>
                    <a:lnTo>
                      <a:pt x="926" y="1708"/>
                    </a:lnTo>
                    <a:lnTo>
                      <a:pt x="914" y="1732"/>
                    </a:lnTo>
                    <a:lnTo>
                      <a:pt x="904" y="1758"/>
                    </a:lnTo>
                    <a:lnTo>
                      <a:pt x="172" y="1026"/>
                    </a:lnTo>
                    <a:lnTo>
                      <a:pt x="36" y="890"/>
                    </a:lnTo>
                    <a:lnTo>
                      <a:pt x="0" y="856"/>
                    </a:lnTo>
                    <a:lnTo>
                      <a:pt x="0" y="856"/>
                    </a:lnTo>
                    <a:lnTo>
                      <a:pt x="10" y="830"/>
                    </a:lnTo>
                    <a:lnTo>
                      <a:pt x="22" y="804"/>
                    </a:lnTo>
                    <a:lnTo>
                      <a:pt x="38" y="780"/>
                    </a:lnTo>
                    <a:lnTo>
                      <a:pt x="54" y="756"/>
                    </a:lnTo>
                    <a:lnTo>
                      <a:pt x="112" y="814"/>
                    </a:lnTo>
                    <a:lnTo>
                      <a:pt x="272" y="972"/>
                    </a:lnTo>
                    <a:close/>
                    <a:moveTo>
                      <a:pt x="284" y="642"/>
                    </a:moveTo>
                    <a:lnTo>
                      <a:pt x="248" y="608"/>
                    </a:lnTo>
                    <a:lnTo>
                      <a:pt x="248" y="608"/>
                    </a:lnTo>
                    <a:lnTo>
                      <a:pt x="224" y="618"/>
                    </a:lnTo>
                    <a:lnTo>
                      <a:pt x="198" y="630"/>
                    </a:lnTo>
                    <a:lnTo>
                      <a:pt x="174" y="644"/>
                    </a:lnTo>
                    <a:lnTo>
                      <a:pt x="148" y="660"/>
                    </a:lnTo>
                    <a:lnTo>
                      <a:pt x="208" y="718"/>
                    </a:lnTo>
                    <a:lnTo>
                      <a:pt x="366" y="878"/>
                    </a:lnTo>
                    <a:lnTo>
                      <a:pt x="1052" y="1564"/>
                    </a:lnTo>
                    <a:lnTo>
                      <a:pt x="1052" y="1564"/>
                    </a:lnTo>
                    <a:lnTo>
                      <a:pt x="1076" y="1546"/>
                    </a:lnTo>
                    <a:lnTo>
                      <a:pt x="1100" y="1532"/>
                    </a:lnTo>
                    <a:lnTo>
                      <a:pt x="1126" y="1520"/>
                    </a:lnTo>
                    <a:lnTo>
                      <a:pt x="1152" y="1510"/>
                    </a:lnTo>
                    <a:lnTo>
                      <a:pt x="420" y="778"/>
                    </a:lnTo>
                    <a:lnTo>
                      <a:pt x="284" y="642"/>
                    </a:lnTo>
                    <a:close/>
                    <a:moveTo>
                      <a:pt x="1336" y="1766"/>
                    </a:moveTo>
                    <a:lnTo>
                      <a:pt x="1336" y="1766"/>
                    </a:lnTo>
                    <a:lnTo>
                      <a:pt x="1326" y="1768"/>
                    </a:lnTo>
                    <a:lnTo>
                      <a:pt x="1314" y="1770"/>
                    </a:lnTo>
                    <a:lnTo>
                      <a:pt x="1300" y="1774"/>
                    </a:lnTo>
                    <a:lnTo>
                      <a:pt x="1284" y="1778"/>
                    </a:lnTo>
                    <a:lnTo>
                      <a:pt x="1268" y="1786"/>
                    </a:lnTo>
                    <a:lnTo>
                      <a:pt x="1252" y="1796"/>
                    </a:lnTo>
                    <a:lnTo>
                      <a:pt x="1236" y="1810"/>
                    </a:lnTo>
                    <a:lnTo>
                      <a:pt x="1218" y="1826"/>
                    </a:lnTo>
                    <a:lnTo>
                      <a:pt x="1218" y="1826"/>
                    </a:lnTo>
                    <a:lnTo>
                      <a:pt x="1202" y="1842"/>
                    </a:lnTo>
                    <a:lnTo>
                      <a:pt x="1190" y="1858"/>
                    </a:lnTo>
                    <a:lnTo>
                      <a:pt x="1180" y="1876"/>
                    </a:lnTo>
                    <a:lnTo>
                      <a:pt x="1172" y="1892"/>
                    </a:lnTo>
                    <a:lnTo>
                      <a:pt x="1166" y="1906"/>
                    </a:lnTo>
                    <a:lnTo>
                      <a:pt x="1162" y="1920"/>
                    </a:lnTo>
                    <a:lnTo>
                      <a:pt x="1160" y="1932"/>
                    </a:lnTo>
                    <a:lnTo>
                      <a:pt x="1160" y="1944"/>
                    </a:lnTo>
                    <a:lnTo>
                      <a:pt x="1402" y="2008"/>
                    </a:lnTo>
                    <a:lnTo>
                      <a:pt x="1336" y="17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65" name="Group 64"/>
            <p:cNvGrpSpPr/>
            <p:nvPr/>
          </p:nvGrpSpPr>
          <p:grpSpPr>
            <a:xfrm>
              <a:off x="1443724" y="4041543"/>
              <a:ext cx="1208668" cy="479242"/>
              <a:chOff x="1640805" y="4935615"/>
              <a:chExt cx="1659972" cy="612000"/>
            </a:xfrm>
            <a:solidFill>
              <a:schemeClr val="accent5"/>
            </a:solidFill>
          </p:grpSpPr>
          <p:sp>
            <p:nvSpPr>
              <p:cNvPr id="80" name="Oval 79"/>
              <p:cNvSpPr/>
              <p:nvPr/>
            </p:nvSpPr>
            <p:spPr>
              <a:xfrm>
                <a:off x="1640805" y="4994834"/>
                <a:ext cx="1659972" cy="493563"/>
              </a:xfrm>
              <a:prstGeom prst="ellipse">
                <a:avLst/>
              </a:prstGeom>
              <a:grp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81" name="Oval 80"/>
              <p:cNvSpPr/>
              <p:nvPr/>
            </p:nvSpPr>
            <p:spPr bwMode="ltGray">
              <a:xfrm>
                <a:off x="2175417" y="4935615"/>
                <a:ext cx="612000" cy="612000"/>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82" name="Freeform 144"/>
              <p:cNvSpPr>
                <a:spLocks noEditPoints="1"/>
              </p:cNvSpPr>
              <p:nvPr/>
            </p:nvSpPr>
            <p:spPr bwMode="auto">
              <a:xfrm>
                <a:off x="2336132" y="5038751"/>
                <a:ext cx="290570" cy="405728"/>
              </a:xfrm>
              <a:custGeom>
                <a:avLst/>
                <a:gdLst>
                  <a:gd name="T0" fmla="*/ 0 w 1746"/>
                  <a:gd name="T1" fmla="*/ 106 h 2438"/>
                  <a:gd name="T2" fmla="*/ 106 w 1746"/>
                  <a:gd name="T3" fmla="*/ 2438 h 2438"/>
                  <a:gd name="T4" fmla="*/ 1746 w 1746"/>
                  <a:gd name="T5" fmla="*/ 2332 h 2438"/>
                  <a:gd name="T6" fmla="*/ 1638 w 1746"/>
                  <a:gd name="T7" fmla="*/ 0 h 2438"/>
                  <a:gd name="T8" fmla="*/ 408 w 1746"/>
                  <a:gd name="T9" fmla="*/ 2232 h 2438"/>
                  <a:gd name="T10" fmla="*/ 240 w 1746"/>
                  <a:gd name="T11" fmla="*/ 2064 h 2438"/>
                  <a:gd name="T12" fmla="*/ 438 w 1746"/>
                  <a:gd name="T13" fmla="*/ 1994 h 2438"/>
                  <a:gd name="T14" fmla="*/ 470 w 1746"/>
                  <a:gd name="T15" fmla="*/ 1854 h 2438"/>
                  <a:gd name="T16" fmla="*/ 254 w 1746"/>
                  <a:gd name="T17" fmla="*/ 1854 h 2438"/>
                  <a:gd name="T18" fmla="*/ 300 w 1746"/>
                  <a:gd name="T19" fmla="*/ 1644 h 2438"/>
                  <a:gd name="T20" fmla="*/ 482 w 1746"/>
                  <a:gd name="T21" fmla="*/ 1812 h 2438"/>
                  <a:gd name="T22" fmla="*/ 316 w 1746"/>
                  <a:gd name="T23" fmla="*/ 1540 h 2438"/>
                  <a:gd name="T24" fmla="*/ 246 w 1746"/>
                  <a:gd name="T25" fmla="*/ 1342 h 2438"/>
                  <a:gd name="T26" fmla="*/ 460 w 1746"/>
                  <a:gd name="T27" fmla="*/ 1318 h 2438"/>
                  <a:gd name="T28" fmla="*/ 450 w 1746"/>
                  <a:gd name="T29" fmla="*/ 1180 h 2438"/>
                  <a:gd name="T30" fmla="*/ 242 w 1746"/>
                  <a:gd name="T31" fmla="*/ 1134 h 2438"/>
                  <a:gd name="T32" fmla="*/ 408 w 1746"/>
                  <a:gd name="T33" fmla="*/ 950 h 2438"/>
                  <a:gd name="T34" fmla="*/ 824 w 1746"/>
                  <a:gd name="T35" fmla="*/ 2158 h 2438"/>
                  <a:gd name="T36" fmla="*/ 626 w 1746"/>
                  <a:gd name="T37" fmla="*/ 2226 h 2438"/>
                  <a:gd name="T38" fmla="*/ 604 w 1746"/>
                  <a:gd name="T39" fmla="*/ 2010 h 2438"/>
                  <a:gd name="T40" fmla="*/ 818 w 1746"/>
                  <a:gd name="T41" fmla="*/ 2034 h 2438"/>
                  <a:gd name="T42" fmla="*/ 764 w 1746"/>
                  <a:gd name="T43" fmla="*/ 1884 h 2438"/>
                  <a:gd name="T44" fmla="*/ 582 w 1746"/>
                  <a:gd name="T45" fmla="*/ 1718 h 2438"/>
                  <a:gd name="T46" fmla="*/ 764 w 1746"/>
                  <a:gd name="T47" fmla="*/ 1644 h 2438"/>
                  <a:gd name="T48" fmla="*/ 818 w 1746"/>
                  <a:gd name="T49" fmla="*/ 1494 h 2438"/>
                  <a:gd name="T50" fmla="*/ 604 w 1746"/>
                  <a:gd name="T51" fmla="*/ 1518 h 2438"/>
                  <a:gd name="T52" fmla="*/ 626 w 1746"/>
                  <a:gd name="T53" fmla="*/ 1302 h 2438"/>
                  <a:gd name="T54" fmla="*/ 824 w 1746"/>
                  <a:gd name="T55" fmla="*/ 1370 h 2438"/>
                  <a:gd name="T56" fmla="*/ 656 w 1746"/>
                  <a:gd name="T57" fmla="*/ 1192 h 2438"/>
                  <a:gd name="T58" fmla="*/ 582 w 1746"/>
                  <a:gd name="T59" fmla="*/ 1010 h 2438"/>
                  <a:gd name="T60" fmla="*/ 790 w 1746"/>
                  <a:gd name="T61" fmla="*/ 962 h 2438"/>
                  <a:gd name="T62" fmla="*/ 1142 w 1746"/>
                  <a:gd name="T63" fmla="*/ 2210 h 2438"/>
                  <a:gd name="T64" fmla="*/ 928 w 1746"/>
                  <a:gd name="T65" fmla="*/ 2186 h 2438"/>
                  <a:gd name="T66" fmla="*/ 996 w 1746"/>
                  <a:gd name="T67" fmla="*/ 1990 h 2438"/>
                  <a:gd name="T68" fmla="*/ 1164 w 1746"/>
                  <a:gd name="T69" fmla="*/ 1812 h 2438"/>
                  <a:gd name="T70" fmla="*/ 982 w 1746"/>
                  <a:gd name="T71" fmla="*/ 1884 h 2438"/>
                  <a:gd name="T72" fmla="*/ 934 w 1746"/>
                  <a:gd name="T73" fmla="*/ 1676 h 2438"/>
                  <a:gd name="T74" fmla="*/ 1152 w 1746"/>
                  <a:gd name="T75" fmla="*/ 1676 h 2438"/>
                  <a:gd name="T76" fmla="*/ 1118 w 1746"/>
                  <a:gd name="T77" fmla="*/ 1534 h 2438"/>
                  <a:gd name="T78" fmla="*/ 922 w 1746"/>
                  <a:gd name="T79" fmla="*/ 1464 h 2438"/>
                  <a:gd name="T80" fmla="*/ 1090 w 1746"/>
                  <a:gd name="T81" fmla="*/ 1296 h 2438"/>
                  <a:gd name="T82" fmla="*/ 1162 w 1746"/>
                  <a:gd name="T83" fmla="*/ 1134 h 2438"/>
                  <a:gd name="T84" fmla="*/ 956 w 1746"/>
                  <a:gd name="T85" fmla="*/ 1180 h 2438"/>
                  <a:gd name="T86" fmla="*/ 956 w 1746"/>
                  <a:gd name="T87" fmla="*/ 962 h 2438"/>
                  <a:gd name="T88" fmla="*/ 1162 w 1746"/>
                  <a:gd name="T89" fmla="*/ 1010 h 2438"/>
                  <a:gd name="T90" fmla="*/ 1446 w 1746"/>
                  <a:gd name="T91" fmla="*/ 2230 h 2438"/>
                  <a:gd name="T92" fmla="*/ 1264 w 1746"/>
                  <a:gd name="T93" fmla="*/ 1812 h 2438"/>
                  <a:gd name="T94" fmla="*/ 1430 w 1746"/>
                  <a:gd name="T95" fmla="*/ 1642 h 2438"/>
                  <a:gd name="T96" fmla="*/ 1504 w 1746"/>
                  <a:gd name="T97" fmla="*/ 1480 h 2438"/>
                  <a:gd name="T98" fmla="*/ 1296 w 1746"/>
                  <a:gd name="T99" fmla="*/ 1526 h 2438"/>
                  <a:gd name="T100" fmla="*/ 1296 w 1746"/>
                  <a:gd name="T101" fmla="*/ 1308 h 2438"/>
                  <a:gd name="T102" fmla="*/ 1504 w 1746"/>
                  <a:gd name="T103" fmla="*/ 1356 h 2438"/>
                  <a:gd name="T104" fmla="*/ 1430 w 1746"/>
                  <a:gd name="T105" fmla="*/ 1192 h 2438"/>
                  <a:gd name="T106" fmla="*/ 1264 w 1746"/>
                  <a:gd name="T107" fmla="*/ 1024 h 2438"/>
                  <a:gd name="T108" fmla="*/ 1460 w 1746"/>
                  <a:gd name="T109" fmla="*/ 956 h 2438"/>
                  <a:gd name="T110" fmla="*/ 1492 w 1746"/>
                  <a:gd name="T111" fmla="*/ 670 h 2438"/>
                  <a:gd name="T112" fmla="*/ 254 w 1746"/>
                  <a:gd name="T113" fmla="*/ 670 h 2438"/>
                  <a:gd name="T114" fmla="*/ 300 w 1746"/>
                  <a:gd name="T115" fmla="*/ 344 h 2438"/>
                  <a:gd name="T116" fmla="*/ 1506 w 1746"/>
                  <a:gd name="T117" fmla="*/ 628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6" h="2438">
                    <a:moveTo>
                      <a:pt x="1626" y="0"/>
                    </a:moveTo>
                    <a:lnTo>
                      <a:pt x="118" y="0"/>
                    </a:lnTo>
                    <a:lnTo>
                      <a:pt x="118" y="0"/>
                    </a:lnTo>
                    <a:lnTo>
                      <a:pt x="106" y="0"/>
                    </a:lnTo>
                    <a:lnTo>
                      <a:pt x="94" y="2"/>
                    </a:lnTo>
                    <a:lnTo>
                      <a:pt x="72" y="8"/>
                    </a:lnTo>
                    <a:lnTo>
                      <a:pt x="52" y="20"/>
                    </a:lnTo>
                    <a:lnTo>
                      <a:pt x="34" y="34"/>
                    </a:lnTo>
                    <a:lnTo>
                      <a:pt x="20" y="52"/>
                    </a:lnTo>
                    <a:lnTo>
                      <a:pt x="10" y="72"/>
                    </a:lnTo>
                    <a:lnTo>
                      <a:pt x="2" y="94"/>
                    </a:lnTo>
                    <a:lnTo>
                      <a:pt x="0" y="106"/>
                    </a:lnTo>
                    <a:lnTo>
                      <a:pt x="0" y="118"/>
                    </a:lnTo>
                    <a:lnTo>
                      <a:pt x="0" y="2320"/>
                    </a:lnTo>
                    <a:lnTo>
                      <a:pt x="0" y="2320"/>
                    </a:lnTo>
                    <a:lnTo>
                      <a:pt x="0" y="2332"/>
                    </a:lnTo>
                    <a:lnTo>
                      <a:pt x="2" y="2344"/>
                    </a:lnTo>
                    <a:lnTo>
                      <a:pt x="10" y="2366"/>
                    </a:lnTo>
                    <a:lnTo>
                      <a:pt x="20" y="2386"/>
                    </a:lnTo>
                    <a:lnTo>
                      <a:pt x="34" y="2404"/>
                    </a:lnTo>
                    <a:lnTo>
                      <a:pt x="52" y="2418"/>
                    </a:lnTo>
                    <a:lnTo>
                      <a:pt x="72" y="2430"/>
                    </a:lnTo>
                    <a:lnTo>
                      <a:pt x="94" y="2436"/>
                    </a:lnTo>
                    <a:lnTo>
                      <a:pt x="106" y="2438"/>
                    </a:lnTo>
                    <a:lnTo>
                      <a:pt x="118" y="2438"/>
                    </a:lnTo>
                    <a:lnTo>
                      <a:pt x="1626" y="2438"/>
                    </a:lnTo>
                    <a:lnTo>
                      <a:pt x="1626" y="2438"/>
                    </a:lnTo>
                    <a:lnTo>
                      <a:pt x="1638" y="2438"/>
                    </a:lnTo>
                    <a:lnTo>
                      <a:pt x="1650" y="2436"/>
                    </a:lnTo>
                    <a:lnTo>
                      <a:pt x="1674" y="2430"/>
                    </a:lnTo>
                    <a:lnTo>
                      <a:pt x="1694" y="2418"/>
                    </a:lnTo>
                    <a:lnTo>
                      <a:pt x="1712" y="2404"/>
                    </a:lnTo>
                    <a:lnTo>
                      <a:pt x="1726" y="2386"/>
                    </a:lnTo>
                    <a:lnTo>
                      <a:pt x="1736" y="2366"/>
                    </a:lnTo>
                    <a:lnTo>
                      <a:pt x="1744" y="2344"/>
                    </a:lnTo>
                    <a:lnTo>
                      <a:pt x="1746" y="2332"/>
                    </a:lnTo>
                    <a:lnTo>
                      <a:pt x="1746" y="2320"/>
                    </a:lnTo>
                    <a:lnTo>
                      <a:pt x="1746" y="118"/>
                    </a:lnTo>
                    <a:lnTo>
                      <a:pt x="1746" y="118"/>
                    </a:lnTo>
                    <a:lnTo>
                      <a:pt x="1746" y="106"/>
                    </a:lnTo>
                    <a:lnTo>
                      <a:pt x="1744" y="94"/>
                    </a:lnTo>
                    <a:lnTo>
                      <a:pt x="1736" y="72"/>
                    </a:lnTo>
                    <a:lnTo>
                      <a:pt x="1726" y="52"/>
                    </a:lnTo>
                    <a:lnTo>
                      <a:pt x="1712" y="34"/>
                    </a:lnTo>
                    <a:lnTo>
                      <a:pt x="1694" y="20"/>
                    </a:lnTo>
                    <a:lnTo>
                      <a:pt x="1674" y="8"/>
                    </a:lnTo>
                    <a:lnTo>
                      <a:pt x="1650" y="2"/>
                    </a:lnTo>
                    <a:lnTo>
                      <a:pt x="1638" y="0"/>
                    </a:lnTo>
                    <a:lnTo>
                      <a:pt x="1626" y="0"/>
                    </a:lnTo>
                    <a:lnTo>
                      <a:pt x="1626" y="0"/>
                    </a:lnTo>
                    <a:close/>
                    <a:moveTo>
                      <a:pt x="482" y="2158"/>
                    </a:moveTo>
                    <a:lnTo>
                      <a:pt x="482" y="2158"/>
                    </a:lnTo>
                    <a:lnTo>
                      <a:pt x="482" y="2172"/>
                    </a:lnTo>
                    <a:lnTo>
                      <a:pt x="476" y="2186"/>
                    </a:lnTo>
                    <a:lnTo>
                      <a:pt x="470" y="2200"/>
                    </a:lnTo>
                    <a:lnTo>
                      <a:pt x="460" y="2210"/>
                    </a:lnTo>
                    <a:lnTo>
                      <a:pt x="450" y="2220"/>
                    </a:lnTo>
                    <a:lnTo>
                      <a:pt x="438" y="2226"/>
                    </a:lnTo>
                    <a:lnTo>
                      <a:pt x="424" y="2230"/>
                    </a:lnTo>
                    <a:lnTo>
                      <a:pt x="408" y="2232"/>
                    </a:lnTo>
                    <a:lnTo>
                      <a:pt x="316" y="2232"/>
                    </a:lnTo>
                    <a:lnTo>
                      <a:pt x="316" y="2232"/>
                    </a:lnTo>
                    <a:lnTo>
                      <a:pt x="300" y="2230"/>
                    </a:lnTo>
                    <a:lnTo>
                      <a:pt x="286" y="2226"/>
                    </a:lnTo>
                    <a:lnTo>
                      <a:pt x="274" y="2220"/>
                    </a:lnTo>
                    <a:lnTo>
                      <a:pt x="262" y="2210"/>
                    </a:lnTo>
                    <a:lnTo>
                      <a:pt x="254" y="2200"/>
                    </a:lnTo>
                    <a:lnTo>
                      <a:pt x="246" y="2186"/>
                    </a:lnTo>
                    <a:lnTo>
                      <a:pt x="242" y="2172"/>
                    </a:lnTo>
                    <a:lnTo>
                      <a:pt x="240" y="2158"/>
                    </a:lnTo>
                    <a:lnTo>
                      <a:pt x="240" y="2064"/>
                    </a:lnTo>
                    <a:lnTo>
                      <a:pt x="240" y="2064"/>
                    </a:lnTo>
                    <a:lnTo>
                      <a:pt x="242" y="2048"/>
                    </a:lnTo>
                    <a:lnTo>
                      <a:pt x="246" y="2034"/>
                    </a:lnTo>
                    <a:lnTo>
                      <a:pt x="254" y="2022"/>
                    </a:lnTo>
                    <a:lnTo>
                      <a:pt x="262" y="2010"/>
                    </a:lnTo>
                    <a:lnTo>
                      <a:pt x="274" y="2002"/>
                    </a:lnTo>
                    <a:lnTo>
                      <a:pt x="286" y="1994"/>
                    </a:lnTo>
                    <a:lnTo>
                      <a:pt x="300" y="1990"/>
                    </a:lnTo>
                    <a:lnTo>
                      <a:pt x="316" y="1990"/>
                    </a:lnTo>
                    <a:lnTo>
                      <a:pt x="408" y="1990"/>
                    </a:lnTo>
                    <a:lnTo>
                      <a:pt x="408" y="1990"/>
                    </a:lnTo>
                    <a:lnTo>
                      <a:pt x="424" y="1990"/>
                    </a:lnTo>
                    <a:lnTo>
                      <a:pt x="438" y="1994"/>
                    </a:lnTo>
                    <a:lnTo>
                      <a:pt x="450" y="2002"/>
                    </a:lnTo>
                    <a:lnTo>
                      <a:pt x="460" y="2010"/>
                    </a:lnTo>
                    <a:lnTo>
                      <a:pt x="470" y="2022"/>
                    </a:lnTo>
                    <a:lnTo>
                      <a:pt x="476" y="2034"/>
                    </a:lnTo>
                    <a:lnTo>
                      <a:pt x="482" y="2048"/>
                    </a:lnTo>
                    <a:lnTo>
                      <a:pt x="482" y="2064"/>
                    </a:lnTo>
                    <a:lnTo>
                      <a:pt x="482" y="2158"/>
                    </a:lnTo>
                    <a:close/>
                    <a:moveTo>
                      <a:pt x="482" y="1812"/>
                    </a:moveTo>
                    <a:lnTo>
                      <a:pt x="482" y="1812"/>
                    </a:lnTo>
                    <a:lnTo>
                      <a:pt x="482" y="1826"/>
                    </a:lnTo>
                    <a:lnTo>
                      <a:pt x="476" y="1840"/>
                    </a:lnTo>
                    <a:lnTo>
                      <a:pt x="470" y="1854"/>
                    </a:lnTo>
                    <a:lnTo>
                      <a:pt x="460" y="1864"/>
                    </a:lnTo>
                    <a:lnTo>
                      <a:pt x="450" y="1874"/>
                    </a:lnTo>
                    <a:lnTo>
                      <a:pt x="438" y="1880"/>
                    </a:lnTo>
                    <a:lnTo>
                      <a:pt x="424" y="1884"/>
                    </a:lnTo>
                    <a:lnTo>
                      <a:pt x="408" y="1886"/>
                    </a:lnTo>
                    <a:lnTo>
                      <a:pt x="316" y="1886"/>
                    </a:lnTo>
                    <a:lnTo>
                      <a:pt x="316" y="1886"/>
                    </a:lnTo>
                    <a:lnTo>
                      <a:pt x="300" y="1884"/>
                    </a:lnTo>
                    <a:lnTo>
                      <a:pt x="286" y="1880"/>
                    </a:lnTo>
                    <a:lnTo>
                      <a:pt x="274" y="1874"/>
                    </a:lnTo>
                    <a:lnTo>
                      <a:pt x="262" y="1864"/>
                    </a:lnTo>
                    <a:lnTo>
                      <a:pt x="254" y="1854"/>
                    </a:lnTo>
                    <a:lnTo>
                      <a:pt x="246" y="1840"/>
                    </a:lnTo>
                    <a:lnTo>
                      <a:pt x="242" y="1826"/>
                    </a:lnTo>
                    <a:lnTo>
                      <a:pt x="240" y="1812"/>
                    </a:lnTo>
                    <a:lnTo>
                      <a:pt x="240" y="1718"/>
                    </a:lnTo>
                    <a:lnTo>
                      <a:pt x="240" y="1718"/>
                    </a:lnTo>
                    <a:lnTo>
                      <a:pt x="242" y="1702"/>
                    </a:lnTo>
                    <a:lnTo>
                      <a:pt x="246" y="1688"/>
                    </a:lnTo>
                    <a:lnTo>
                      <a:pt x="254" y="1676"/>
                    </a:lnTo>
                    <a:lnTo>
                      <a:pt x="262" y="1664"/>
                    </a:lnTo>
                    <a:lnTo>
                      <a:pt x="274" y="1656"/>
                    </a:lnTo>
                    <a:lnTo>
                      <a:pt x="286" y="1648"/>
                    </a:lnTo>
                    <a:lnTo>
                      <a:pt x="300" y="1644"/>
                    </a:lnTo>
                    <a:lnTo>
                      <a:pt x="316" y="1642"/>
                    </a:lnTo>
                    <a:lnTo>
                      <a:pt x="408" y="1642"/>
                    </a:lnTo>
                    <a:lnTo>
                      <a:pt x="408" y="1642"/>
                    </a:lnTo>
                    <a:lnTo>
                      <a:pt x="424" y="1644"/>
                    </a:lnTo>
                    <a:lnTo>
                      <a:pt x="438" y="1648"/>
                    </a:lnTo>
                    <a:lnTo>
                      <a:pt x="450" y="1656"/>
                    </a:lnTo>
                    <a:lnTo>
                      <a:pt x="460" y="1664"/>
                    </a:lnTo>
                    <a:lnTo>
                      <a:pt x="470" y="1676"/>
                    </a:lnTo>
                    <a:lnTo>
                      <a:pt x="476" y="1688"/>
                    </a:lnTo>
                    <a:lnTo>
                      <a:pt x="482" y="1702"/>
                    </a:lnTo>
                    <a:lnTo>
                      <a:pt x="482" y="1718"/>
                    </a:lnTo>
                    <a:lnTo>
                      <a:pt x="482" y="1812"/>
                    </a:lnTo>
                    <a:close/>
                    <a:moveTo>
                      <a:pt x="482" y="1464"/>
                    </a:moveTo>
                    <a:lnTo>
                      <a:pt x="482" y="1464"/>
                    </a:lnTo>
                    <a:lnTo>
                      <a:pt x="482" y="1480"/>
                    </a:lnTo>
                    <a:lnTo>
                      <a:pt x="476" y="1494"/>
                    </a:lnTo>
                    <a:lnTo>
                      <a:pt x="470" y="1506"/>
                    </a:lnTo>
                    <a:lnTo>
                      <a:pt x="460" y="1518"/>
                    </a:lnTo>
                    <a:lnTo>
                      <a:pt x="450" y="1526"/>
                    </a:lnTo>
                    <a:lnTo>
                      <a:pt x="438" y="1534"/>
                    </a:lnTo>
                    <a:lnTo>
                      <a:pt x="424" y="1538"/>
                    </a:lnTo>
                    <a:lnTo>
                      <a:pt x="408" y="1540"/>
                    </a:lnTo>
                    <a:lnTo>
                      <a:pt x="316" y="1540"/>
                    </a:lnTo>
                    <a:lnTo>
                      <a:pt x="316" y="1540"/>
                    </a:lnTo>
                    <a:lnTo>
                      <a:pt x="300" y="1538"/>
                    </a:lnTo>
                    <a:lnTo>
                      <a:pt x="286" y="1534"/>
                    </a:lnTo>
                    <a:lnTo>
                      <a:pt x="274" y="1526"/>
                    </a:lnTo>
                    <a:lnTo>
                      <a:pt x="262" y="1518"/>
                    </a:lnTo>
                    <a:lnTo>
                      <a:pt x="254" y="1506"/>
                    </a:lnTo>
                    <a:lnTo>
                      <a:pt x="246" y="1494"/>
                    </a:lnTo>
                    <a:lnTo>
                      <a:pt x="242" y="1480"/>
                    </a:lnTo>
                    <a:lnTo>
                      <a:pt x="240" y="1464"/>
                    </a:lnTo>
                    <a:lnTo>
                      <a:pt x="240" y="1370"/>
                    </a:lnTo>
                    <a:lnTo>
                      <a:pt x="240" y="1370"/>
                    </a:lnTo>
                    <a:lnTo>
                      <a:pt x="242" y="1356"/>
                    </a:lnTo>
                    <a:lnTo>
                      <a:pt x="246" y="1342"/>
                    </a:lnTo>
                    <a:lnTo>
                      <a:pt x="254" y="1330"/>
                    </a:lnTo>
                    <a:lnTo>
                      <a:pt x="262" y="1318"/>
                    </a:lnTo>
                    <a:lnTo>
                      <a:pt x="274" y="1308"/>
                    </a:lnTo>
                    <a:lnTo>
                      <a:pt x="286" y="1302"/>
                    </a:lnTo>
                    <a:lnTo>
                      <a:pt x="300" y="1298"/>
                    </a:lnTo>
                    <a:lnTo>
                      <a:pt x="316" y="1296"/>
                    </a:lnTo>
                    <a:lnTo>
                      <a:pt x="408" y="1296"/>
                    </a:lnTo>
                    <a:lnTo>
                      <a:pt x="408" y="1296"/>
                    </a:lnTo>
                    <a:lnTo>
                      <a:pt x="424" y="1298"/>
                    </a:lnTo>
                    <a:lnTo>
                      <a:pt x="438" y="1302"/>
                    </a:lnTo>
                    <a:lnTo>
                      <a:pt x="450" y="1308"/>
                    </a:lnTo>
                    <a:lnTo>
                      <a:pt x="460" y="1318"/>
                    </a:lnTo>
                    <a:lnTo>
                      <a:pt x="470" y="1330"/>
                    </a:lnTo>
                    <a:lnTo>
                      <a:pt x="476" y="1342"/>
                    </a:lnTo>
                    <a:lnTo>
                      <a:pt x="482" y="1356"/>
                    </a:lnTo>
                    <a:lnTo>
                      <a:pt x="482" y="1370"/>
                    </a:lnTo>
                    <a:lnTo>
                      <a:pt x="482" y="1464"/>
                    </a:lnTo>
                    <a:close/>
                    <a:moveTo>
                      <a:pt x="482" y="1118"/>
                    </a:moveTo>
                    <a:lnTo>
                      <a:pt x="482" y="1118"/>
                    </a:lnTo>
                    <a:lnTo>
                      <a:pt x="482" y="1134"/>
                    </a:lnTo>
                    <a:lnTo>
                      <a:pt x="476" y="1148"/>
                    </a:lnTo>
                    <a:lnTo>
                      <a:pt x="470" y="1160"/>
                    </a:lnTo>
                    <a:lnTo>
                      <a:pt x="460" y="1172"/>
                    </a:lnTo>
                    <a:lnTo>
                      <a:pt x="450" y="1180"/>
                    </a:lnTo>
                    <a:lnTo>
                      <a:pt x="438" y="1188"/>
                    </a:lnTo>
                    <a:lnTo>
                      <a:pt x="424" y="1192"/>
                    </a:lnTo>
                    <a:lnTo>
                      <a:pt x="408" y="1192"/>
                    </a:lnTo>
                    <a:lnTo>
                      <a:pt x="316" y="1192"/>
                    </a:lnTo>
                    <a:lnTo>
                      <a:pt x="316" y="1192"/>
                    </a:lnTo>
                    <a:lnTo>
                      <a:pt x="300" y="1192"/>
                    </a:lnTo>
                    <a:lnTo>
                      <a:pt x="286" y="1188"/>
                    </a:lnTo>
                    <a:lnTo>
                      <a:pt x="274" y="1180"/>
                    </a:lnTo>
                    <a:lnTo>
                      <a:pt x="262" y="1172"/>
                    </a:lnTo>
                    <a:lnTo>
                      <a:pt x="254" y="1160"/>
                    </a:lnTo>
                    <a:lnTo>
                      <a:pt x="246" y="1148"/>
                    </a:lnTo>
                    <a:lnTo>
                      <a:pt x="242" y="1134"/>
                    </a:lnTo>
                    <a:lnTo>
                      <a:pt x="240" y="1118"/>
                    </a:lnTo>
                    <a:lnTo>
                      <a:pt x="240" y="1024"/>
                    </a:lnTo>
                    <a:lnTo>
                      <a:pt x="240" y="1024"/>
                    </a:lnTo>
                    <a:lnTo>
                      <a:pt x="242" y="1010"/>
                    </a:lnTo>
                    <a:lnTo>
                      <a:pt x="246" y="996"/>
                    </a:lnTo>
                    <a:lnTo>
                      <a:pt x="254" y="982"/>
                    </a:lnTo>
                    <a:lnTo>
                      <a:pt x="262" y="972"/>
                    </a:lnTo>
                    <a:lnTo>
                      <a:pt x="274" y="962"/>
                    </a:lnTo>
                    <a:lnTo>
                      <a:pt x="286" y="956"/>
                    </a:lnTo>
                    <a:lnTo>
                      <a:pt x="300" y="952"/>
                    </a:lnTo>
                    <a:lnTo>
                      <a:pt x="316" y="950"/>
                    </a:lnTo>
                    <a:lnTo>
                      <a:pt x="408" y="950"/>
                    </a:lnTo>
                    <a:lnTo>
                      <a:pt x="408" y="950"/>
                    </a:lnTo>
                    <a:lnTo>
                      <a:pt x="424" y="952"/>
                    </a:lnTo>
                    <a:lnTo>
                      <a:pt x="438" y="956"/>
                    </a:lnTo>
                    <a:lnTo>
                      <a:pt x="450" y="962"/>
                    </a:lnTo>
                    <a:lnTo>
                      <a:pt x="460" y="972"/>
                    </a:lnTo>
                    <a:lnTo>
                      <a:pt x="470" y="982"/>
                    </a:lnTo>
                    <a:lnTo>
                      <a:pt x="476" y="996"/>
                    </a:lnTo>
                    <a:lnTo>
                      <a:pt x="482" y="1010"/>
                    </a:lnTo>
                    <a:lnTo>
                      <a:pt x="482" y="1024"/>
                    </a:lnTo>
                    <a:lnTo>
                      <a:pt x="482" y="1118"/>
                    </a:lnTo>
                    <a:close/>
                    <a:moveTo>
                      <a:pt x="824" y="2158"/>
                    </a:moveTo>
                    <a:lnTo>
                      <a:pt x="824" y="2158"/>
                    </a:lnTo>
                    <a:lnTo>
                      <a:pt x="822" y="2172"/>
                    </a:lnTo>
                    <a:lnTo>
                      <a:pt x="818" y="2186"/>
                    </a:lnTo>
                    <a:lnTo>
                      <a:pt x="810" y="2200"/>
                    </a:lnTo>
                    <a:lnTo>
                      <a:pt x="802" y="2210"/>
                    </a:lnTo>
                    <a:lnTo>
                      <a:pt x="790" y="2220"/>
                    </a:lnTo>
                    <a:lnTo>
                      <a:pt x="778" y="2226"/>
                    </a:lnTo>
                    <a:lnTo>
                      <a:pt x="764" y="2230"/>
                    </a:lnTo>
                    <a:lnTo>
                      <a:pt x="748" y="2232"/>
                    </a:lnTo>
                    <a:lnTo>
                      <a:pt x="656" y="2232"/>
                    </a:lnTo>
                    <a:lnTo>
                      <a:pt x="656" y="2232"/>
                    </a:lnTo>
                    <a:lnTo>
                      <a:pt x="640" y="2230"/>
                    </a:lnTo>
                    <a:lnTo>
                      <a:pt x="626" y="2226"/>
                    </a:lnTo>
                    <a:lnTo>
                      <a:pt x="614" y="2220"/>
                    </a:lnTo>
                    <a:lnTo>
                      <a:pt x="604" y="2210"/>
                    </a:lnTo>
                    <a:lnTo>
                      <a:pt x="594" y="2200"/>
                    </a:lnTo>
                    <a:lnTo>
                      <a:pt x="588" y="2186"/>
                    </a:lnTo>
                    <a:lnTo>
                      <a:pt x="582" y="2172"/>
                    </a:lnTo>
                    <a:lnTo>
                      <a:pt x="582" y="2158"/>
                    </a:lnTo>
                    <a:lnTo>
                      <a:pt x="582" y="2064"/>
                    </a:lnTo>
                    <a:lnTo>
                      <a:pt x="582" y="2064"/>
                    </a:lnTo>
                    <a:lnTo>
                      <a:pt x="582" y="2048"/>
                    </a:lnTo>
                    <a:lnTo>
                      <a:pt x="588" y="2034"/>
                    </a:lnTo>
                    <a:lnTo>
                      <a:pt x="594" y="2022"/>
                    </a:lnTo>
                    <a:lnTo>
                      <a:pt x="604" y="2010"/>
                    </a:lnTo>
                    <a:lnTo>
                      <a:pt x="614" y="2002"/>
                    </a:lnTo>
                    <a:lnTo>
                      <a:pt x="626" y="1994"/>
                    </a:lnTo>
                    <a:lnTo>
                      <a:pt x="640" y="1990"/>
                    </a:lnTo>
                    <a:lnTo>
                      <a:pt x="656" y="1990"/>
                    </a:lnTo>
                    <a:lnTo>
                      <a:pt x="748" y="1990"/>
                    </a:lnTo>
                    <a:lnTo>
                      <a:pt x="748" y="1990"/>
                    </a:lnTo>
                    <a:lnTo>
                      <a:pt x="764" y="1990"/>
                    </a:lnTo>
                    <a:lnTo>
                      <a:pt x="778" y="1994"/>
                    </a:lnTo>
                    <a:lnTo>
                      <a:pt x="790" y="2002"/>
                    </a:lnTo>
                    <a:lnTo>
                      <a:pt x="802" y="2010"/>
                    </a:lnTo>
                    <a:lnTo>
                      <a:pt x="810" y="2022"/>
                    </a:lnTo>
                    <a:lnTo>
                      <a:pt x="818" y="2034"/>
                    </a:lnTo>
                    <a:lnTo>
                      <a:pt x="822" y="2048"/>
                    </a:lnTo>
                    <a:lnTo>
                      <a:pt x="824" y="2064"/>
                    </a:lnTo>
                    <a:lnTo>
                      <a:pt x="824" y="2158"/>
                    </a:lnTo>
                    <a:close/>
                    <a:moveTo>
                      <a:pt x="824" y="1812"/>
                    </a:moveTo>
                    <a:lnTo>
                      <a:pt x="824" y="1812"/>
                    </a:lnTo>
                    <a:lnTo>
                      <a:pt x="822" y="1826"/>
                    </a:lnTo>
                    <a:lnTo>
                      <a:pt x="818" y="1840"/>
                    </a:lnTo>
                    <a:lnTo>
                      <a:pt x="810" y="1854"/>
                    </a:lnTo>
                    <a:lnTo>
                      <a:pt x="802" y="1864"/>
                    </a:lnTo>
                    <a:lnTo>
                      <a:pt x="790" y="1874"/>
                    </a:lnTo>
                    <a:lnTo>
                      <a:pt x="778" y="1880"/>
                    </a:lnTo>
                    <a:lnTo>
                      <a:pt x="764" y="1884"/>
                    </a:lnTo>
                    <a:lnTo>
                      <a:pt x="748" y="1886"/>
                    </a:lnTo>
                    <a:lnTo>
                      <a:pt x="656" y="1886"/>
                    </a:lnTo>
                    <a:lnTo>
                      <a:pt x="656" y="1886"/>
                    </a:lnTo>
                    <a:lnTo>
                      <a:pt x="640" y="1884"/>
                    </a:lnTo>
                    <a:lnTo>
                      <a:pt x="626" y="1880"/>
                    </a:lnTo>
                    <a:lnTo>
                      <a:pt x="614" y="1874"/>
                    </a:lnTo>
                    <a:lnTo>
                      <a:pt x="604" y="1864"/>
                    </a:lnTo>
                    <a:lnTo>
                      <a:pt x="594" y="1854"/>
                    </a:lnTo>
                    <a:lnTo>
                      <a:pt x="588" y="1840"/>
                    </a:lnTo>
                    <a:lnTo>
                      <a:pt x="582" y="1826"/>
                    </a:lnTo>
                    <a:lnTo>
                      <a:pt x="582" y="1812"/>
                    </a:lnTo>
                    <a:lnTo>
                      <a:pt x="582" y="1718"/>
                    </a:lnTo>
                    <a:lnTo>
                      <a:pt x="582" y="1718"/>
                    </a:lnTo>
                    <a:lnTo>
                      <a:pt x="582" y="1702"/>
                    </a:lnTo>
                    <a:lnTo>
                      <a:pt x="588" y="1688"/>
                    </a:lnTo>
                    <a:lnTo>
                      <a:pt x="594" y="1676"/>
                    </a:lnTo>
                    <a:lnTo>
                      <a:pt x="604" y="1664"/>
                    </a:lnTo>
                    <a:lnTo>
                      <a:pt x="614" y="1656"/>
                    </a:lnTo>
                    <a:lnTo>
                      <a:pt x="626" y="1648"/>
                    </a:lnTo>
                    <a:lnTo>
                      <a:pt x="640" y="1644"/>
                    </a:lnTo>
                    <a:lnTo>
                      <a:pt x="656" y="1642"/>
                    </a:lnTo>
                    <a:lnTo>
                      <a:pt x="748" y="1642"/>
                    </a:lnTo>
                    <a:lnTo>
                      <a:pt x="748" y="1642"/>
                    </a:lnTo>
                    <a:lnTo>
                      <a:pt x="764" y="1644"/>
                    </a:lnTo>
                    <a:lnTo>
                      <a:pt x="778" y="1648"/>
                    </a:lnTo>
                    <a:lnTo>
                      <a:pt x="790" y="1656"/>
                    </a:lnTo>
                    <a:lnTo>
                      <a:pt x="802" y="1664"/>
                    </a:lnTo>
                    <a:lnTo>
                      <a:pt x="810" y="1676"/>
                    </a:lnTo>
                    <a:lnTo>
                      <a:pt x="818" y="1688"/>
                    </a:lnTo>
                    <a:lnTo>
                      <a:pt x="822" y="1702"/>
                    </a:lnTo>
                    <a:lnTo>
                      <a:pt x="824" y="1718"/>
                    </a:lnTo>
                    <a:lnTo>
                      <a:pt x="824" y="1812"/>
                    </a:lnTo>
                    <a:close/>
                    <a:moveTo>
                      <a:pt x="824" y="1464"/>
                    </a:moveTo>
                    <a:lnTo>
                      <a:pt x="824" y="1464"/>
                    </a:lnTo>
                    <a:lnTo>
                      <a:pt x="822" y="1480"/>
                    </a:lnTo>
                    <a:lnTo>
                      <a:pt x="818" y="1494"/>
                    </a:lnTo>
                    <a:lnTo>
                      <a:pt x="810" y="1506"/>
                    </a:lnTo>
                    <a:lnTo>
                      <a:pt x="802" y="1518"/>
                    </a:lnTo>
                    <a:lnTo>
                      <a:pt x="790" y="1526"/>
                    </a:lnTo>
                    <a:lnTo>
                      <a:pt x="778" y="1534"/>
                    </a:lnTo>
                    <a:lnTo>
                      <a:pt x="764" y="1538"/>
                    </a:lnTo>
                    <a:lnTo>
                      <a:pt x="748" y="1540"/>
                    </a:lnTo>
                    <a:lnTo>
                      <a:pt x="656" y="1540"/>
                    </a:lnTo>
                    <a:lnTo>
                      <a:pt x="656" y="1540"/>
                    </a:lnTo>
                    <a:lnTo>
                      <a:pt x="640" y="1538"/>
                    </a:lnTo>
                    <a:lnTo>
                      <a:pt x="626" y="1534"/>
                    </a:lnTo>
                    <a:lnTo>
                      <a:pt x="614" y="1526"/>
                    </a:lnTo>
                    <a:lnTo>
                      <a:pt x="604" y="1518"/>
                    </a:lnTo>
                    <a:lnTo>
                      <a:pt x="594" y="1506"/>
                    </a:lnTo>
                    <a:lnTo>
                      <a:pt x="588" y="1494"/>
                    </a:lnTo>
                    <a:lnTo>
                      <a:pt x="582" y="1480"/>
                    </a:lnTo>
                    <a:lnTo>
                      <a:pt x="582" y="1464"/>
                    </a:lnTo>
                    <a:lnTo>
                      <a:pt x="582" y="1370"/>
                    </a:lnTo>
                    <a:lnTo>
                      <a:pt x="582" y="1370"/>
                    </a:lnTo>
                    <a:lnTo>
                      <a:pt x="582" y="1356"/>
                    </a:lnTo>
                    <a:lnTo>
                      <a:pt x="588" y="1342"/>
                    </a:lnTo>
                    <a:lnTo>
                      <a:pt x="594" y="1330"/>
                    </a:lnTo>
                    <a:lnTo>
                      <a:pt x="604" y="1318"/>
                    </a:lnTo>
                    <a:lnTo>
                      <a:pt x="614" y="1308"/>
                    </a:lnTo>
                    <a:lnTo>
                      <a:pt x="626" y="1302"/>
                    </a:lnTo>
                    <a:lnTo>
                      <a:pt x="640" y="1298"/>
                    </a:lnTo>
                    <a:lnTo>
                      <a:pt x="656" y="1296"/>
                    </a:lnTo>
                    <a:lnTo>
                      <a:pt x="748" y="1296"/>
                    </a:lnTo>
                    <a:lnTo>
                      <a:pt x="748" y="1296"/>
                    </a:lnTo>
                    <a:lnTo>
                      <a:pt x="764" y="1298"/>
                    </a:lnTo>
                    <a:lnTo>
                      <a:pt x="778" y="1302"/>
                    </a:lnTo>
                    <a:lnTo>
                      <a:pt x="790" y="1308"/>
                    </a:lnTo>
                    <a:lnTo>
                      <a:pt x="802" y="1318"/>
                    </a:lnTo>
                    <a:lnTo>
                      <a:pt x="810" y="1330"/>
                    </a:lnTo>
                    <a:lnTo>
                      <a:pt x="818" y="1342"/>
                    </a:lnTo>
                    <a:lnTo>
                      <a:pt x="822" y="1356"/>
                    </a:lnTo>
                    <a:lnTo>
                      <a:pt x="824" y="1370"/>
                    </a:lnTo>
                    <a:lnTo>
                      <a:pt x="824" y="1464"/>
                    </a:lnTo>
                    <a:close/>
                    <a:moveTo>
                      <a:pt x="824" y="1118"/>
                    </a:moveTo>
                    <a:lnTo>
                      <a:pt x="824" y="1118"/>
                    </a:lnTo>
                    <a:lnTo>
                      <a:pt x="822" y="1134"/>
                    </a:lnTo>
                    <a:lnTo>
                      <a:pt x="818" y="1148"/>
                    </a:lnTo>
                    <a:lnTo>
                      <a:pt x="810" y="1160"/>
                    </a:lnTo>
                    <a:lnTo>
                      <a:pt x="802" y="1172"/>
                    </a:lnTo>
                    <a:lnTo>
                      <a:pt x="790" y="1180"/>
                    </a:lnTo>
                    <a:lnTo>
                      <a:pt x="778" y="1188"/>
                    </a:lnTo>
                    <a:lnTo>
                      <a:pt x="764" y="1192"/>
                    </a:lnTo>
                    <a:lnTo>
                      <a:pt x="748" y="1192"/>
                    </a:lnTo>
                    <a:lnTo>
                      <a:pt x="656" y="1192"/>
                    </a:lnTo>
                    <a:lnTo>
                      <a:pt x="656" y="1192"/>
                    </a:lnTo>
                    <a:lnTo>
                      <a:pt x="640" y="1192"/>
                    </a:lnTo>
                    <a:lnTo>
                      <a:pt x="626" y="1188"/>
                    </a:lnTo>
                    <a:lnTo>
                      <a:pt x="614" y="1180"/>
                    </a:lnTo>
                    <a:lnTo>
                      <a:pt x="604" y="1172"/>
                    </a:lnTo>
                    <a:lnTo>
                      <a:pt x="594" y="1160"/>
                    </a:lnTo>
                    <a:lnTo>
                      <a:pt x="588" y="1148"/>
                    </a:lnTo>
                    <a:lnTo>
                      <a:pt x="582" y="1134"/>
                    </a:lnTo>
                    <a:lnTo>
                      <a:pt x="582" y="1118"/>
                    </a:lnTo>
                    <a:lnTo>
                      <a:pt x="582" y="1024"/>
                    </a:lnTo>
                    <a:lnTo>
                      <a:pt x="582" y="1024"/>
                    </a:lnTo>
                    <a:lnTo>
                      <a:pt x="582" y="1010"/>
                    </a:lnTo>
                    <a:lnTo>
                      <a:pt x="588" y="996"/>
                    </a:lnTo>
                    <a:lnTo>
                      <a:pt x="594" y="982"/>
                    </a:lnTo>
                    <a:lnTo>
                      <a:pt x="604" y="972"/>
                    </a:lnTo>
                    <a:lnTo>
                      <a:pt x="614" y="962"/>
                    </a:lnTo>
                    <a:lnTo>
                      <a:pt x="626" y="956"/>
                    </a:lnTo>
                    <a:lnTo>
                      <a:pt x="640" y="952"/>
                    </a:lnTo>
                    <a:lnTo>
                      <a:pt x="656" y="950"/>
                    </a:lnTo>
                    <a:lnTo>
                      <a:pt x="748" y="950"/>
                    </a:lnTo>
                    <a:lnTo>
                      <a:pt x="748" y="950"/>
                    </a:lnTo>
                    <a:lnTo>
                      <a:pt x="764" y="952"/>
                    </a:lnTo>
                    <a:lnTo>
                      <a:pt x="778" y="956"/>
                    </a:lnTo>
                    <a:lnTo>
                      <a:pt x="790" y="962"/>
                    </a:lnTo>
                    <a:lnTo>
                      <a:pt x="802" y="972"/>
                    </a:lnTo>
                    <a:lnTo>
                      <a:pt x="810" y="982"/>
                    </a:lnTo>
                    <a:lnTo>
                      <a:pt x="818" y="996"/>
                    </a:lnTo>
                    <a:lnTo>
                      <a:pt x="822" y="1010"/>
                    </a:lnTo>
                    <a:lnTo>
                      <a:pt x="824" y="1024"/>
                    </a:lnTo>
                    <a:lnTo>
                      <a:pt x="824" y="1118"/>
                    </a:lnTo>
                    <a:close/>
                    <a:moveTo>
                      <a:pt x="1164" y="2158"/>
                    </a:moveTo>
                    <a:lnTo>
                      <a:pt x="1164" y="2158"/>
                    </a:lnTo>
                    <a:lnTo>
                      <a:pt x="1162" y="2172"/>
                    </a:lnTo>
                    <a:lnTo>
                      <a:pt x="1158" y="2186"/>
                    </a:lnTo>
                    <a:lnTo>
                      <a:pt x="1152" y="2200"/>
                    </a:lnTo>
                    <a:lnTo>
                      <a:pt x="1142" y="2210"/>
                    </a:lnTo>
                    <a:lnTo>
                      <a:pt x="1132" y="2220"/>
                    </a:lnTo>
                    <a:lnTo>
                      <a:pt x="1118" y="2226"/>
                    </a:lnTo>
                    <a:lnTo>
                      <a:pt x="1104" y="2230"/>
                    </a:lnTo>
                    <a:lnTo>
                      <a:pt x="1090" y="2232"/>
                    </a:lnTo>
                    <a:lnTo>
                      <a:pt x="996" y="2232"/>
                    </a:lnTo>
                    <a:lnTo>
                      <a:pt x="996" y="2232"/>
                    </a:lnTo>
                    <a:lnTo>
                      <a:pt x="982" y="2230"/>
                    </a:lnTo>
                    <a:lnTo>
                      <a:pt x="968" y="2226"/>
                    </a:lnTo>
                    <a:lnTo>
                      <a:pt x="956" y="2220"/>
                    </a:lnTo>
                    <a:lnTo>
                      <a:pt x="944" y="2210"/>
                    </a:lnTo>
                    <a:lnTo>
                      <a:pt x="934" y="2200"/>
                    </a:lnTo>
                    <a:lnTo>
                      <a:pt x="928" y="2186"/>
                    </a:lnTo>
                    <a:lnTo>
                      <a:pt x="924" y="2172"/>
                    </a:lnTo>
                    <a:lnTo>
                      <a:pt x="922" y="2158"/>
                    </a:lnTo>
                    <a:lnTo>
                      <a:pt x="922" y="2064"/>
                    </a:lnTo>
                    <a:lnTo>
                      <a:pt x="922" y="2064"/>
                    </a:lnTo>
                    <a:lnTo>
                      <a:pt x="924" y="2048"/>
                    </a:lnTo>
                    <a:lnTo>
                      <a:pt x="928" y="2034"/>
                    </a:lnTo>
                    <a:lnTo>
                      <a:pt x="934" y="2022"/>
                    </a:lnTo>
                    <a:lnTo>
                      <a:pt x="944" y="2010"/>
                    </a:lnTo>
                    <a:lnTo>
                      <a:pt x="956" y="2002"/>
                    </a:lnTo>
                    <a:lnTo>
                      <a:pt x="968" y="1994"/>
                    </a:lnTo>
                    <a:lnTo>
                      <a:pt x="982" y="1990"/>
                    </a:lnTo>
                    <a:lnTo>
                      <a:pt x="996" y="1990"/>
                    </a:lnTo>
                    <a:lnTo>
                      <a:pt x="1090" y="1990"/>
                    </a:lnTo>
                    <a:lnTo>
                      <a:pt x="1090" y="1990"/>
                    </a:lnTo>
                    <a:lnTo>
                      <a:pt x="1104" y="1990"/>
                    </a:lnTo>
                    <a:lnTo>
                      <a:pt x="1118" y="1994"/>
                    </a:lnTo>
                    <a:lnTo>
                      <a:pt x="1132" y="2002"/>
                    </a:lnTo>
                    <a:lnTo>
                      <a:pt x="1142" y="2010"/>
                    </a:lnTo>
                    <a:lnTo>
                      <a:pt x="1152" y="2022"/>
                    </a:lnTo>
                    <a:lnTo>
                      <a:pt x="1158" y="2034"/>
                    </a:lnTo>
                    <a:lnTo>
                      <a:pt x="1162" y="2048"/>
                    </a:lnTo>
                    <a:lnTo>
                      <a:pt x="1164" y="2064"/>
                    </a:lnTo>
                    <a:lnTo>
                      <a:pt x="1164" y="2158"/>
                    </a:lnTo>
                    <a:close/>
                    <a:moveTo>
                      <a:pt x="1164" y="1812"/>
                    </a:moveTo>
                    <a:lnTo>
                      <a:pt x="1164" y="1812"/>
                    </a:lnTo>
                    <a:lnTo>
                      <a:pt x="1162" y="1826"/>
                    </a:lnTo>
                    <a:lnTo>
                      <a:pt x="1158" y="1840"/>
                    </a:lnTo>
                    <a:lnTo>
                      <a:pt x="1152" y="1854"/>
                    </a:lnTo>
                    <a:lnTo>
                      <a:pt x="1142" y="1864"/>
                    </a:lnTo>
                    <a:lnTo>
                      <a:pt x="1132" y="1874"/>
                    </a:lnTo>
                    <a:lnTo>
                      <a:pt x="1118" y="1880"/>
                    </a:lnTo>
                    <a:lnTo>
                      <a:pt x="1104" y="1884"/>
                    </a:lnTo>
                    <a:lnTo>
                      <a:pt x="1090" y="1886"/>
                    </a:lnTo>
                    <a:lnTo>
                      <a:pt x="996" y="1886"/>
                    </a:lnTo>
                    <a:lnTo>
                      <a:pt x="996" y="1886"/>
                    </a:lnTo>
                    <a:lnTo>
                      <a:pt x="982" y="1884"/>
                    </a:lnTo>
                    <a:lnTo>
                      <a:pt x="968" y="1880"/>
                    </a:lnTo>
                    <a:lnTo>
                      <a:pt x="956" y="1874"/>
                    </a:lnTo>
                    <a:lnTo>
                      <a:pt x="944" y="1864"/>
                    </a:lnTo>
                    <a:lnTo>
                      <a:pt x="934" y="1854"/>
                    </a:lnTo>
                    <a:lnTo>
                      <a:pt x="928" y="1840"/>
                    </a:lnTo>
                    <a:lnTo>
                      <a:pt x="924" y="1826"/>
                    </a:lnTo>
                    <a:lnTo>
                      <a:pt x="922" y="1812"/>
                    </a:lnTo>
                    <a:lnTo>
                      <a:pt x="922" y="1718"/>
                    </a:lnTo>
                    <a:lnTo>
                      <a:pt x="922" y="1718"/>
                    </a:lnTo>
                    <a:lnTo>
                      <a:pt x="924" y="1702"/>
                    </a:lnTo>
                    <a:lnTo>
                      <a:pt x="928" y="1688"/>
                    </a:lnTo>
                    <a:lnTo>
                      <a:pt x="934" y="1676"/>
                    </a:lnTo>
                    <a:lnTo>
                      <a:pt x="944" y="1664"/>
                    </a:lnTo>
                    <a:lnTo>
                      <a:pt x="956" y="1656"/>
                    </a:lnTo>
                    <a:lnTo>
                      <a:pt x="968" y="1648"/>
                    </a:lnTo>
                    <a:lnTo>
                      <a:pt x="982" y="1644"/>
                    </a:lnTo>
                    <a:lnTo>
                      <a:pt x="996" y="1642"/>
                    </a:lnTo>
                    <a:lnTo>
                      <a:pt x="1090" y="1642"/>
                    </a:lnTo>
                    <a:lnTo>
                      <a:pt x="1090" y="1642"/>
                    </a:lnTo>
                    <a:lnTo>
                      <a:pt x="1104" y="1644"/>
                    </a:lnTo>
                    <a:lnTo>
                      <a:pt x="1118" y="1648"/>
                    </a:lnTo>
                    <a:lnTo>
                      <a:pt x="1132" y="1656"/>
                    </a:lnTo>
                    <a:lnTo>
                      <a:pt x="1142" y="1664"/>
                    </a:lnTo>
                    <a:lnTo>
                      <a:pt x="1152" y="1676"/>
                    </a:lnTo>
                    <a:lnTo>
                      <a:pt x="1158" y="1688"/>
                    </a:lnTo>
                    <a:lnTo>
                      <a:pt x="1162" y="1702"/>
                    </a:lnTo>
                    <a:lnTo>
                      <a:pt x="1164" y="1718"/>
                    </a:lnTo>
                    <a:lnTo>
                      <a:pt x="1164" y="1812"/>
                    </a:lnTo>
                    <a:close/>
                    <a:moveTo>
                      <a:pt x="1164" y="1464"/>
                    </a:moveTo>
                    <a:lnTo>
                      <a:pt x="1164" y="1464"/>
                    </a:lnTo>
                    <a:lnTo>
                      <a:pt x="1162" y="1480"/>
                    </a:lnTo>
                    <a:lnTo>
                      <a:pt x="1158" y="1494"/>
                    </a:lnTo>
                    <a:lnTo>
                      <a:pt x="1152" y="1506"/>
                    </a:lnTo>
                    <a:lnTo>
                      <a:pt x="1142" y="1518"/>
                    </a:lnTo>
                    <a:lnTo>
                      <a:pt x="1132" y="1526"/>
                    </a:lnTo>
                    <a:lnTo>
                      <a:pt x="1118" y="1534"/>
                    </a:lnTo>
                    <a:lnTo>
                      <a:pt x="1104" y="1538"/>
                    </a:lnTo>
                    <a:lnTo>
                      <a:pt x="1090" y="1540"/>
                    </a:lnTo>
                    <a:lnTo>
                      <a:pt x="996" y="1540"/>
                    </a:lnTo>
                    <a:lnTo>
                      <a:pt x="996" y="1540"/>
                    </a:lnTo>
                    <a:lnTo>
                      <a:pt x="982" y="1538"/>
                    </a:lnTo>
                    <a:lnTo>
                      <a:pt x="968" y="1534"/>
                    </a:lnTo>
                    <a:lnTo>
                      <a:pt x="956" y="1526"/>
                    </a:lnTo>
                    <a:lnTo>
                      <a:pt x="944" y="1518"/>
                    </a:lnTo>
                    <a:lnTo>
                      <a:pt x="934" y="1506"/>
                    </a:lnTo>
                    <a:lnTo>
                      <a:pt x="928" y="1494"/>
                    </a:lnTo>
                    <a:lnTo>
                      <a:pt x="924" y="1480"/>
                    </a:lnTo>
                    <a:lnTo>
                      <a:pt x="922" y="1464"/>
                    </a:lnTo>
                    <a:lnTo>
                      <a:pt x="922" y="1370"/>
                    </a:lnTo>
                    <a:lnTo>
                      <a:pt x="922" y="1370"/>
                    </a:lnTo>
                    <a:lnTo>
                      <a:pt x="924" y="1356"/>
                    </a:lnTo>
                    <a:lnTo>
                      <a:pt x="928" y="1342"/>
                    </a:lnTo>
                    <a:lnTo>
                      <a:pt x="934" y="1330"/>
                    </a:lnTo>
                    <a:lnTo>
                      <a:pt x="944" y="1318"/>
                    </a:lnTo>
                    <a:lnTo>
                      <a:pt x="956" y="1308"/>
                    </a:lnTo>
                    <a:lnTo>
                      <a:pt x="968" y="1302"/>
                    </a:lnTo>
                    <a:lnTo>
                      <a:pt x="982" y="1298"/>
                    </a:lnTo>
                    <a:lnTo>
                      <a:pt x="996" y="1296"/>
                    </a:lnTo>
                    <a:lnTo>
                      <a:pt x="1090" y="1296"/>
                    </a:lnTo>
                    <a:lnTo>
                      <a:pt x="1090" y="1296"/>
                    </a:lnTo>
                    <a:lnTo>
                      <a:pt x="1104" y="1298"/>
                    </a:lnTo>
                    <a:lnTo>
                      <a:pt x="1118" y="1302"/>
                    </a:lnTo>
                    <a:lnTo>
                      <a:pt x="1132" y="1308"/>
                    </a:lnTo>
                    <a:lnTo>
                      <a:pt x="1142" y="1318"/>
                    </a:lnTo>
                    <a:lnTo>
                      <a:pt x="1152" y="1330"/>
                    </a:lnTo>
                    <a:lnTo>
                      <a:pt x="1158" y="1342"/>
                    </a:lnTo>
                    <a:lnTo>
                      <a:pt x="1162" y="1356"/>
                    </a:lnTo>
                    <a:lnTo>
                      <a:pt x="1164" y="1370"/>
                    </a:lnTo>
                    <a:lnTo>
                      <a:pt x="1164" y="1464"/>
                    </a:lnTo>
                    <a:close/>
                    <a:moveTo>
                      <a:pt x="1164" y="1118"/>
                    </a:moveTo>
                    <a:lnTo>
                      <a:pt x="1164" y="1118"/>
                    </a:lnTo>
                    <a:lnTo>
                      <a:pt x="1162" y="1134"/>
                    </a:lnTo>
                    <a:lnTo>
                      <a:pt x="1158" y="1148"/>
                    </a:lnTo>
                    <a:lnTo>
                      <a:pt x="1152" y="1160"/>
                    </a:lnTo>
                    <a:lnTo>
                      <a:pt x="1142" y="1172"/>
                    </a:lnTo>
                    <a:lnTo>
                      <a:pt x="1132" y="1180"/>
                    </a:lnTo>
                    <a:lnTo>
                      <a:pt x="1118" y="1188"/>
                    </a:lnTo>
                    <a:lnTo>
                      <a:pt x="1104" y="1192"/>
                    </a:lnTo>
                    <a:lnTo>
                      <a:pt x="1090" y="1192"/>
                    </a:lnTo>
                    <a:lnTo>
                      <a:pt x="996" y="1192"/>
                    </a:lnTo>
                    <a:lnTo>
                      <a:pt x="996" y="1192"/>
                    </a:lnTo>
                    <a:lnTo>
                      <a:pt x="982" y="1192"/>
                    </a:lnTo>
                    <a:lnTo>
                      <a:pt x="968" y="1188"/>
                    </a:lnTo>
                    <a:lnTo>
                      <a:pt x="956" y="1180"/>
                    </a:lnTo>
                    <a:lnTo>
                      <a:pt x="944" y="1172"/>
                    </a:lnTo>
                    <a:lnTo>
                      <a:pt x="934" y="1160"/>
                    </a:lnTo>
                    <a:lnTo>
                      <a:pt x="928" y="1148"/>
                    </a:lnTo>
                    <a:lnTo>
                      <a:pt x="924" y="1134"/>
                    </a:lnTo>
                    <a:lnTo>
                      <a:pt x="922" y="1118"/>
                    </a:lnTo>
                    <a:lnTo>
                      <a:pt x="922" y="1024"/>
                    </a:lnTo>
                    <a:lnTo>
                      <a:pt x="922" y="1024"/>
                    </a:lnTo>
                    <a:lnTo>
                      <a:pt x="924" y="1010"/>
                    </a:lnTo>
                    <a:lnTo>
                      <a:pt x="928" y="996"/>
                    </a:lnTo>
                    <a:lnTo>
                      <a:pt x="934" y="982"/>
                    </a:lnTo>
                    <a:lnTo>
                      <a:pt x="944" y="972"/>
                    </a:lnTo>
                    <a:lnTo>
                      <a:pt x="956" y="962"/>
                    </a:lnTo>
                    <a:lnTo>
                      <a:pt x="968" y="956"/>
                    </a:lnTo>
                    <a:lnTo>
                      <a:pt x="982" y="952"/>
                    </a:lnTo>
                    <a:lnTo>
                      <a:pt x="996" y="950"/>
                    </a:lnTo>
                    <a:lnTo>
                      <a:pt x="1090" y="950"/>
                    </a:lnTo>
                    <a:lnTo>
                      <a:pt x="1090" y="950"/>
                    </a:lnTo>
                    <a:lnTo>
                      <a:pt x="1104" y="952"/>
                    </a:lnTo>
                    <a:lnTo>
                      <a:pt x="1118" y="956"/>
                    </a:lnTo>
                    <a:lnTo>
                      <a:pt x="1132" y="962"/>
                    </a:lnTo>
                    <a:lnTo>
                      <a:pt x="1142" y="972"/>
                    </a:lnTo>
                    <a:lnTo>
                      <a:pt x="1152" y="982"/>
                    </a:lnTo>
                    <a:lnTo>
                      <a:pt x="1158" y="996"/>
                    </a:lnTo>
                    <a:lnTo>
                      <a:pt x="1162" y="1010"/>
                    </a:lnTo>
                    <a:lnTo>
                      <a:pt x="1164" y="1024"/>
                    </a:lnTo>
                    <a:lnTo>
                      <a:pt x="1164" y="1118"/>
                    </a:lnTo>
                    <a:close/>
                    <a:moveTo>
                      <a:pt x="1506" y="1812"/>
                    </a:moveTo>
                    <a:lnTo>
                      <a:pt x="1506" y="2158"/>
                    </a:lnTo>
                    <a:lnTo>
                      <a:pt x="1506" y="2158"/>
                    </a:lnTo>
                    <a:lnTo>
                      <a:pt x="1504" y="2172"/>
                    </a:lnTo>
                    <a:lnTo>
                      <a:pt x="1500" y="2186"/>
                    </a:lnTo>
                    <a:lnTo>
                      <a:pt x="1492" y="2200"/>
                    </a:lnTo>
                    <a:lnTo>
                      <a:pt x="1484" y="2210"/>
                    </a:lnTo>
                    <a:lnTo>
                      <a:pt x="1472" y="2220"/>
                    </a:lnTo>
                    <a:lnTo>
                      <a:pt x="1460" y="2226"/>
                    </a:lnTo>
                    <a:lnTo>
                      <a:pt x="1446" y="2230"/>
                    </a:lnTo>
                    <a:lnTo>
                      <a:pt x="1430" y="2232"/>
                    </a:lnTo>
                    <a:lnTo>
                      <a:pt x="1338" y="2232"/>
                    </a:lnTo>
                    <a:lnTo>
                      <a:pt x="1338" y="2232"/>
                    </a:lnTo>
                    <a:lnTo>
                      <a:pt x="1322" y="2230"/>
                    </a:lnTo>
                    <a:lnTo>
                      <a:pt x="1308" y="2226"/>
                    </a:lnTo>
                    <a:lnTo>
                      <a:pt x="1296" y="2220"/>
                    </a:lnTo>
                    <a:lnTo>
                      <a:pt x="1284" y="2210"/>
                    </a:lnTo>
                    <a:lnTo>
                      <a:pt x="1276" y="2200"/>
                    </a:lnTo>
                    <a:lnTo>
                      <a:pt x="1268" y="2186"/>
                    </a:lnTo>
                    <a:lnTo>
                      <a:pt x="1264" y="2172"/>
                    </a:lnTo>
                    <a:lnTo>
                      <a:pt x="1264" y="2158"/>
                    </a:lnTo>
                    <a:lnTo>
                      <a:pt x="1264" y="1812"/>
                    </a:lnTo>
                    <a:lnTo>
                      <a:pt x="1264" y="1718"/>
                    </a:lnTo>
                    <a:lnTo>
                      <a:pt x="1264" y="1718"/>
                    </a:lnTo>
                    <a:lnTo>
                      <a:pt x="1264" y="1702"/>
                    </a:lnTo>
                    <a:lnTo>
                      <a:pt x="1268" y="1688"/>
                    </a:lnTo>
                    <a:lnTo>
                      <a:pt x="1276" y="1676"/>
                    </a:lnTo>
                    <a:lnTo>
                      <a:pt x="1284" y="1664"/>
                    </a:lnTo>
                    <a:lnTo>
                      <a:pt x="1296" y="1656"/>
                    </a:lnTo>
                    <a:lnTo>
                      <a:pt x="1308" y="1648"/>
                    </a:lnTo>
                    <a:lnTo>
                      <a:pt x="1322" y="1644"/>
                    </a:lnTo>
                    <a:lnTo>
                      <a:pt x="1338" y="1642"/>
                    </a:lnTo>
                    <a:lnTo>
                      <a:pt x="1430" y="1642"/>
                    </a:lnTo>
                    <a:lnTo>
                      <a:pt x="1430" y="1642"/>
                    </a:lnTo>
                    <a:lnTo>
                      <a:pt x="1446" y="1644"/>
                    </a:lnTo>
                    <a:lnTo>
                      <a:pt x="1460" y="1648"/>
                    </a:lnTo>
                    <a:lnTo>
                      <a:pt x="1472" y="1656"/>
                    </a:lnTo>
                    <a:lnTo>
                      <a:pt x="1484" y="1664"/>
                    </a:lnTo>
                    <a:lnTo>
                      <a:pt x="1492" y="1676"/>
                    </a:lnTo>
                    <a:lnTo>
                      <a:pt x="1500" y="1688"/>
                    </a:lnTo>
                    <a:lnTo>
                      <a:pt x="1504" y="1702"/>
                    </a:lnTo>
                    <a:lnTo>
                      <a:pt x="1506" y="1718"/>
                    </a:lnTo>
                    <a:lnTo>
                      <a:pt x="1506" y="1812"/>
                    </a:lnTo>
                    <a:close/>
                    <a:moveTo>
                      <a:pt x="1506" y="1464"/>
                    </a:moveTo>
                    <a:lnTo>
                      <a:pt x="1506" y="1464"/>
                    </a:lnTo>
                    <a:lnTo>
                      <a:pt x="1504" y="1480"/>
                    </a:lnTo>
                    <a:lnTo>
                      <a:pt x="1500" y="1494"/>
                    </a:lnTo>
                    <a:lnTo>
                      <a:pt x="1492" y="1506"/>
                    </a:lnTo>
                    <a:lnTo>
                      <a:pt x="1484" y="1518"/>
                    </a:lnTo>
                    <a:lnTo>
                      <a:pt x="1472" y="1526"/>
                    </a:lnTo>
                    <a:lnTo>
                      <a:pt x="1460" y="1534"/>
                    </a:lnTo>
                    <a:lnTo>
                      <a:pt x="1446" y="1538"/>
                    </a:lnTo>
                    <a:lnTo>
                      <a:pt x="1430" y="1540"/>
                    </a:lnTo>
                    <a:lnTo>
                      <a:pt x="1338" y="1540"/>
                    </a:lnTo>
                    <a:lnTo>
                      <a:pt x="1338" y="1540"/>
                    </a:lnTo>
                    <a:lnTo>
                      <a:pt x="1322" y="1538"/>
                    </a:lnTo>
                    <a:lnTo>
                      <a:pt x="1308" y="1534"/>
                    </a:lnTo>
                    <a:lnTo>
                      <a:pt x="1296" y="1526"/>
                    </a:lnTo>
                    <a:lnTo>
                      <a:pt x="1284" y="1518"/>
                    </a:lnTo>
                    <a:lnTo>
                      <a:pt x="1276" y="1506"/>
                    </a:lnTo>
                    <a:lnTo>
                      <a:pt x="1268" y="1494"/>
                    </a:lnTo>
                    <a:lnTo>
                      <a:pt x="1264" y="1480"/>
                    </a:lnTo>
                    <a:lnTo>
                      <a:pt x="1264" y="1464"/>
                    </a:lnTo>
                    <a:lnTo>
                      <a:pt x="1264" y="1370"/>
                    </a:lnTo>
                    <a:lnTo>
                      <a:pt x="1264" y="1370"/>
                    </a:lnTo>
                    <a:lnTo>
                      <a:pt x="1264" y="1356"/>
                    </a:lnTo>
                    <a:lnTo>
                      <a:pt x="1268" y="1342"/>
                    </a:lnTo>
                    <a:lnTo>
                      <a:pt x="1276" y="1330"/>
                    </a:lnTo>
                    <a:lnTo>
                      <a:pt x="1284" y="1318"/>
                    </a:lnTo>
                    <a:lnTo>
                      <a:pt x="1296" y="1308"/>
                    </a:lnTo>
                    <a:lnTo>
                      <a:pt x="1308" y="1302"/>
                    </a:lnTo>
                    <a:lnTo>
                      <a:pt x="1322" y="1298"/>
                    </a:lnTo>
                    <a:lnTo>
                      <a:pt x="1338" y="1296"/>
                    </a:lnTo>
                    <a:lnTo>
                      <a:pt x="1430" y="1296"/>
                    </a:lnTo>
                    <a:lnTo>
                      <a:pt x="1430" y="1296"/>
                    </a:lnTo>
                    <a:lnTo>
                      <a:pt x="1446" y="1298"/>
                    </a:lnTo>
                    <a:lnTo>
                      <a:pt x="1460" y="1302"/>
                    </a:lnTo>
                    <a:lnTo>
                      <a:pt x="1472" y="1308"/>
                    </a:lnTo>
                    <a:lnTo>
                      <a:pt x="1484" y="1318"/>
                    </a:lnTo>
                    <a:lnTo>
                      <a:pt x="1492" y="1330"/>
                    </a:lnTo>
                    <a:lnTo>
                      <a:pt x="1500" y="1342"/>
                    </a:lnTo>
                    <a:lnTo>
                      <a:pt x="1504" y="1356"/>
                    </a:lnTo>
                    <a:lnTo>
                      <a:pt x="1506" y="1370"/>
                    </a:lnTo>
                    <a:lnTo>
                      <a:pt x="1506" y="1464"/>
                    </a:lnTo>
                    <a:close/>
                    <a:moveTo>
                      <a:pt x="1506" y="1118"/>
                    </a:moveTo>
                    <a:lnTo>
                      <a:pt x="1506" y="1118"/>
                    </a:lnTo>
                    <a:lnTo>
                      <a:pt x="1504" y="1134"/>
                    </a:lnTo>
                    <a:lnTo>
                      <a:pt x="1500" y="1148"/>
                    </a:lnTo>
                    <a:lnTo>
                      <a:pt x="1492" y="1160"/>
                    </a:lnTo>
                    <a:lnTo>
                      <a:pt x="1484" y="1172"/>
                    </a:lnTo>
                    <a:lnTo>
                      <a:pt x="1472" y="1180"/>
                    </a:lnTo>
                    <a:lnTo>
                      <a:pt x="1460" y="1188"/>
                    </a:lnTo>
                    <a:lnTo>
                      <a:pt x="1446" y="1192"/>
                    </a:lnTo>
                    <a:lnTo>
                      <a:pt x="1430" y="1192"/>
                    </a:lnTo>
                    <a:lnTo>
                      <a:pt x="1338" y="1192"/>
                    </a:lnTo>
                    <a:lnTo>
                      <a:pt x="1338" y="1192"/>
                    </a:lnTo>
                    <a:lnTo>
                      <a:pt x="1322" y="1192"/>
                    </a:lnTo>
                    <a:lnTo>
                      <a:pt x="1308" y="1188"/>
                    </a:lnTo>
                    <a:lnTo>
                      <a:pt x="1296" y="1180"/>
                    </a:lnTo>
                    <a:lnTo>
                      <a:pt x="1284" y="1172"/>
                    </a:lnTo>
                    <a:lnTo>
                      <a:pt x="1276" y="1160"/>
                    </a:lnTo>
                    <a:lnTo>
                      <a:pt x="1268" y="1148"/>
                    </a:lnTo>
                    <a:lnTo>
                      <a:pt x="1264" y="1134"/>
                    </a:lnTo>
                    <a:lnTo>
                      <a:pt x="1264" y="1118"/>
                    </a:lnTo>
                    <a:lnTo>
                      <a:pt x="1264" y="1024"/>
                    </a:lnTo>
                    <a:lnTo>
                      <a:pt x="1264" y="1024"/>
                    </a:lnTo>
                    <a:lnTo>
                      <a:pt x="1264" y="1010"/>
                    </a:lnTo>
                    <a:lnTo>
                      <a:pt x="1268" y="996"/>
                    </a:lnTo>
                    <a:lnTo>
                      <a:pt x="1276" y="982"/>
                    </a:lnTo>
                    <a:lnTo>
                      <a:pt x="1284" y="972"/>
                    </a:lnTo>
                    <a:lnTo>
                      <a:pt x="1296" y="962"/>
                    </a:lnTo>
                    <a:lnTo>
                      <a:pt x="1308" y="956"/>
                    </a:lnTo>
                    <a:lnTo>
                      <a:pt x="1322" y="952"/>
                    </a:lnTo>
                    <a:lnTo>
                      <a:pt x="1338" y="950"/>
                    </a:lnTo>
                    <a:lnTo>
                      <a:pt x="1430" y="950"/>
                    </a:lnTo>
                    <a:lnTo>
                      <a:pt x="1430" y="950"/>
                    </a:lnTo>
                    <a:lnTo>
                      <a:pt x="1446" y="952"/>
                    </a:lnTo>
                    <a:lnTo>
                      <a:pt x="1460" y="956"/>
                    </a:lnTo>
                    <a:lnTo>
                      <a:pt x="1472" y="962"/>
                    </a:lnTo>
                    <a:lnTo>
                      <a:pt x="1484" y="972"/>
                    </a:lnTo>
                    <a:lnTo>
                      <a:pt x="1492" y="982"/>
                    </a:lnTo>
                    <a:lnTo>
                      <a:pt x="1500" y="996"/>
                    </a:lnTo>
                    <a:lnTo>
                      <a:pt x="1504" y="1010"/>
                    </a:lnTo>
                    <a:lnTo>
                      <a:pt x="1506" y="1024"/>
                    </a:lnTo>
                    <a:lnTo>
                      <a:pt x="1506" y="1118"/>
                    </a:lnTo>
                    <a:close/>
                    <a:moveTo>
                      <a:pt x="1506" y="628"/>
                    </a:moveTo>
                    <a:lnTo>
                      <a:pt x="1506" y="628"/>
                    </a:lnTo>
                    <a:lnTo>
                      <a:pt x="1504" y="644"/>
                    </a:lnTo>
                    <a:lnTo>
                      <a:pt x="1500" y="658"/>
                    </a:lnTo>
                    <a:lnTo>
                      <a:pt x="1492" y="670"/>
                    </a:lnTo>
                    <a:lnTo>
                      <a:pt x="1484" y="682"/>
                    </a:lnTo>
                    <a:lnTo>
                      <a:pt x="1472" y="690"/>
                    </a:lnTo>
                    <a:lnTo>
                      <a:pt x="1460" y="696"/>
                    </a:lnTo>
                    <a:lnTo>
                      <a:pt x="1446" y="702"/>
                    </a:lnTo>
                    <a:lnTo>
                      <a:pt x="1430" y="702"/>
                    </a:lnTo>
                    <a:lnTo>
                      <a:pt x="316" y="702"/>
                    </a:lnTo>
                    <a:lnTo>
                      <a:pt x="316" y="702"/>
                    </a:lnTo>
                    <a:lnTo>
                      <a:pt x="300" y="702"/>
                    </a:lnTo>
                    <a:lnTo>
                      <a:pt x="286" y="696"/>
                    </a:lnTo>
                    <a:lnTo>
                      <a:pt x="274" y="690"/>
                    </a:lnTo>
                    <a:lnTo>
                      <a:pt x="262" y="682"/>
                    </a:lnTo>
                    <a:lnTo>
                      <a:pt x="254" y="670"/>
                    </a:lnTo>
                    <a:lnTo>
                      <a:pt x="246" y="658"/>
                    </a:lnTo>
                    <a:lnTo>
                      <a:pt x="242" y="644"/>
                    </a:lnTo>
                    <a:lnTo>
                      <a:pt x="240" y="628"/>
                    </a:lnTo>
                    <a:lnTo>
                      <a:pt x="240" y="418"/>
                    </a:lnTo>
                    <a:lnTo>
                      <a:pt x="240" y="418"/>
                    </a:lnTo>
                    <a:lnTo>
                      <a:pt x="242" y="402"/>
                    </a:lnTo>
                    <a:lnTo>
                      <a:pt x="246" y="388"/>
                    </a:lnTo>
                    <a:lnTo>
                      <a:pt x="254" y="376"/>
                    </a:lnTo>
                    <a:lnTo>
                      <a:pt x="262" y="366"/>
                    </a:lnTo>
                    <a:lnTo>
                      <a:pt x="274" y="356"/>
                    </a:lnTo>
                    <a:lnTo>
                      <a:pt x="286" y="350"/>
                    </a:lnTo>
                    <a:lnTo>
                      <a:pt x="300" y="344"/>
                    </a:lnTo>
                    <a:lnTo>
                      <a:pt x="316" y="344"/>
                    </a:lnTo>
                    <a:lnTo>
                      <a:pt x="1430" y="344"/>
                    </a:lnTo>
                    <a:lnTo>
                      <a:pt x="1430" y="344"/>
                    </a:lnTo>
                    <a:lnTo>
                      <a:pt x="1446" y="344"/>
                    </a:lnTo>
                    <a:lnTo>
                      <a:pt x="1460" y="350"/>
                    </a:lnTo>
                    <a:lnTo>
                      <a:pt x="1472" y="356"/>
                    </a:lnTo>
                    <a:lnTo>
                      <a:pt x="1484" y="366"/>
                    </a:lnTo>
                    <a:lnTo>
                      <a:pt x="1492" y="376"/>
                    </a:lnTo>
                    <a:lnTo>
                      <a:pt x="1500" y="388"/>
                    </a:lnTo>
                    <a:lnTo>
                      <a:pt x="1504" y="402"/>
                    </a:lnTo>
                    <a:lnTo>
                      <a:pt x="1506" y="418"/>
                    </a:lnTo>
                    <a:lnTo>
                      <a:pt x="1506" y="6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66" name="Oval 65"/>
            <p:cNvSpPr/>
            <p:nvPr/>
          </p:nvSpPr>
          <p:spPr>
            <a:xfrm>
              <a:off x="1492394" y="2421287"/>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1</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67" name="Oval 66"/>
            <p:cNvSpPr/>
            <p:nvPr/>
          </p:nvSpPr>
          <p:spPr>
            <a:xfrm>
              <a:off x="3591878" y="3812874"/>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5</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68" name="Oval 67"/>
            <p:cNvSpPr/>
            <p:nvPr/>
          </p:nvSpPr>
          <p:spPr>
            <a:xfrm>
              <a:off x="1384101" y="3734464"/>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6</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69" name="Oval 68"/>
            <p:cNvSpPr/>
            <p:nvPr/>
          </p:nvSpPr>
          <p:spPr>
            <a:xfrm>
              <a:off x="6004690" y="2431333"/>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3</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70" name="Oval 69"/>
            <p:cNvSpPr/>
            <p:nvPr/>
          </p:nvSpPr>
          <p:spPr>
            <a:xfrm>
              <a:off x="3598147" y="2442882"/>
              <a:ext cx="304302" cy="346234"/>
            </a:xfrm>
            <a:prstGeom prst="ellipse">
              <a:avLst/>
            </a:prstGeom>
            <a:solidFill>
              <a:schemeClr val="accent1"/>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2</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71" name="Oval 70"/>
            <p:cNvSpPr/>
            <p:nvPr/>
          </p:nvSpPr>
          <p:spPr>
            <a:xfrm>
              <a:off x="6004690" y="3732009"/>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4</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72" name="Oval 71"/>
            <p:cNvSpPr/>
            <p:nvPr/>
          </p:nvSpPr>
          <p:spPr bwMode="ltGray">
            <a:xfrm>
              <a:off x="6408438" y="2732973"/>
              <a:ext cx="445613" cy="479242"/>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73" name="Freeform 163"/>
            <p:cNvSpPr>
              <a:spLocks noEditPoints="1"/>
            </p:cNvSpPr>
            <p:nvPr/>
          </p:nvSpPr>
          <p:spPr bwMode="auto">
            <a:xfrm>
              <a:off x="6480505" y="2878976"/>
              <a:ext cx="316758" cy="179932"/>
            </a:xfrm>
            <a:custGeom>
              <a:avLst/>
              <a:gdLst>
                <a:gd name="T0" fmla="*/ 1798 w 2590"/>
                <a:gd name="T1" fmla="*/ 264 h 1368"/>
                <a:gd name="T2" fmla="*/ 1766 w 2590"/>
                <a:gd name="T3" fmla="*/ 312 h 1368"/>
                <a:gd name="T4" fmla="*/ 574 w 2590"/>
                <a:gd name="T5" fmla="*/ 324 h 1368"/>
                <a:gd name="T6" fmla="*/ 532 w 2590"/>
                <a:gd name="T7" fmla="*/ 312 h 1368"/>
                <a:gd name="T8" fmla="*/ 502 w 2590"/>
                <a:gd name="T9" fmla="*/ 264 h 1368"/>
                <a:gd name="T10" fmla="*/ 502 w 2590"/>
                <a:gd name="T11" fmla="*/ 58 h 1368"/>
                <a:gd name="T12" fmla="*/ 532 w 2590"/>
                <a:gd name="T13" fmla="*/ 12 h 1368"/>
                <a:gd name="T14" fmla="*/ 1726 w 2590"/>
                <a:gd name="T15" fmla="*/ 0 h 1368"/>
                <a:gd name="T16" fmla="*/ 1766 w 2590"/>
                <a:gd name="T17" fmla="*/ 12 h 1368"/>
                <a:gd name="T18" fmla="*/ 1798 w 2590"/>
                <a:gd name="T19" fmla="*/ 58 h 1368"/>
                <a:gd name="T20" fmla="*/ 74 w 2590"/>
                <a:gd name="T21" fmla="*/ 0 h 1368"/>
                <a:gd name="T22" fmla="*/ 32 w 2590"/>
                <a:gd name="T23" fmla="*/ 12 h 1368"/>
                <a:gd name="T24" fmla="*/ 2 w 2590"/>
                <a:gd name="T25" fmla="*/ 58 h 1368"/>
                <a:gd name="T26" fmla="*/ 2 w 2590"/>
                <a:gd name="T27" fmla="*/ 264 h 1368"/>
                <a:gd name="T28" fmla="*/ 32 w 2590"/>
                <a:gd name="T29" fmla="*/ 312 h 1368"/>
                <a:gd name="T30" fmla="*/ 250 w 2590"/>
                <a:gd name="T31" fmla="*/ 324 h 1368"/>
                <a:gd name="T32" fmla="*/ 292 w 2590"/>
                <a:gd name="T33" fmla="*/ 312 h 1368"/>
                <a:gd name="T34" fmla="*/ 322 w 2590"/>
                <a:gd name="T35" fmla="*/ 264 h 1368"/>
                <a:gd name="T36" fmla="*/ 322 w 2590"/>
                <a:gd name="T37" fmla="*/ 58 h 1368"/>
                <a:gd name="T38" fmla="*/ 292 w 2590"/>
                <a:gd name="T39" fmla="*/ 12 h 1368"/>
                <a:gd name="T40" fmla="*/ 250 w 2590"/>
                <a:gd name="T41" fmla="*/ 0 h 1368"/>
                <a:gd name="T42" fmla="*/ 1108 w 2590"/>
                <a:gd name="T43" fmla="*/ 522 h 1368"/>
                <a:gd name="T44" fmla="*/ 546 w 2590"/>
                <a:gd name="T45" fmla="*/ 528 h 1368"/>
                <a:gd name="T46" fmla="*/ 506 w 2590"/>
                <a:gd name="T47" fmla="*/ 566 h 1368"/>
                <a:gd name="T48" fmla="*/ 500 w 2590"/>
                <a:gd name="T49" fmla="*/ 772 h 1368"/>
                <a:gd name="T50" fmla="*/ 522 w 2590"/>
                <a:gd name="T51" fmla="*/ 824 h 1368"/>
                <a:gd name="T52" fmla="*/ 574 w 2590"/>
                <a:gd name="T53" fmla="*/ 846 h 1368"/>
                <a:gd name="T54" fmla="*/ 74 w 2590"/>
                <a:gd name="T55" fmla="*/ 1044 h 1368"/>
                <a:gd name="T56" fmla="*/ 22 w 2590"/>
                <a:gd name="T57" fmla="*/ 1066 h 1368"/>
                <a:gd name="T58" fmla="*/ 0 w 2590"/>
                <a:gd name="T59" fmla="*/ 1118 h 1368"/>
                <a:gd name="T60" fmla="*/ 6 w 2590"/>
                <a:gd name="T61" fmla="*/ 1322 h 1368"/>
                <a:gd name="T62" fmla="*/ 44 w 2590"/>
                <a:gd name="T63" fmla="*/ 1362 h 1368"/>
                <a:gd name="T64" fmla="*/ 250 w 2590"/>
                <a:gd name="T65" fmla="*/ 1368 h 1368"/>
                <a:gd name="T66" fmla="*/ 302 w 2590"/>
                <a:gd name="T67" fmla="*/ 1346 h 1368"/>
                <a:gd name="T68" fmla="*/ 324 w 2590"/>
                <a:gd name="T69" fmla="*/ 1294 h 1368"/>
                <a:gd name="T70" fmla="*/ 318 w 2590"/>
                <a:gd name="T71" fmla="*/ 1090 h 1368"/>
                <a:gd name="T72" fmla="*/ 278 w 2590"/>
                <a:gd name="T73" fmla="*/ 1050 h 1368"/>
                <a:gd name="T74" fmla="*/ 1394 w 2590"/>
                <a:gd name="T75" fmla="*/ 1044 h 1368"/>
                <a:gd name="T76" fmla="*/ 546 w 2590"/>
                <a:gd name="T77" fmla="*/ 1050 h 1368"/>
                <a:gd name="T78" fmla="*/ 506 w 2590"/>
                <a:gd name="T79" fmla="*/ 1090 h 1368"/>
                <a:gd name="T80" fmla="*/ 500 w 2590"/>
                <a:gd name="T81" fmla="*/ 1294 h 1368"/>
                <a:gd name="T82" fmla="*/ 522 w 2590"/>
                <a:gd name="T83" fmla="*/ 1346 h 1368"/>
                <a:gd name="T84" fmla="*/ 574 w 2590"/>
                <a:gd name="T85" fmla="*/ 1368 h 1368"/>
                <a:gd name="T86" fmla="*/ 74 w 2590"/>
                <a:gd name="T87" fmla="*/ 522 h 1368"/>
                <a:gd name="T88" fmla="*/ 32 w 2590"/>
                <a:gd name="T89" fmla="*/ 534 h 1368"/>
                <a:gd name="T90" fmla="*/ 2 w 2590"/>
                <a:gd name="T91" fmla="*/ 580 h 1368"/>
                <a:gd name="T92" fmla="*/ 2 w 2590"/>
                <a:gd name="T93" fmla="*/ 786 h 1368"/>
                <a:gd name="T94" fmla="*/ 32 w 2590"/>
                <a:gd name="T95" fmla="*/ 834 h 1368"/>
                <a:gd name="T96" fmla="*/ 250 w 2590"/>
                <a:gd name="T97" fmla="*/ 846 h 1368"/>
                <a:gd name="T98" fmla="*/ 292 w 2590"/>
                <a:gd name="T99" fmla="*/ 834 h 1368"/>
                <a:gd name="T100" fmla="*/ 322 w 2590"/>
                <a:gd name="T101" fmla="*/ 786 h 1368"/>
                <a:gd name="T102" fmla="*/ 322 w 2590"/>
                <a:gd name="T103" fmla="*/ 580 h 1368"/>
                <a:gd name="T104" fmla="*/ 292 w 2590"/>
                <a:gd name="T105" fmla="*/ 534 h 1368"/>
                <a:gd name="T106" fmla="*/ 250 w 2590"/>
                <a:gd name="T107" fmla="*/ 522 h 1368"/>
                <a:gd name="T108" fmla="*/ 1638 w 2590"/>
                <a:gd name="T109" fmla="*/ 492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68">
                  <a:moveTo>
                    <a:pt x="1800" y="74"/>
                  </a:moveTo>
                  <a:lnTo>
                    <a:pt x="1800" y="250"/>
                  </a:lnTo>
                  <a:lnTo>
                    <a:pt x="1800" y="250"/>
                  </a:lnTo>
                  <a:lnTo>
                    <a:pt x="1798" y="264"/>
                  </a:lnTo>
                  <a:lnTo>
                    <a:pt x="1794" y="278"/>
                  </a:lnTo>
                  <a:lnTo>
                    <a:pt x="1786" y="292"/>
                  </a:lnTo>
                  <a:lnTo>
                    <a:pt x="1778" y="302"/>
                  </a:lnTo>
                  <a:lnTo>
                    <a:pt x="1766" y="312"/>
                  </a:lnTo>
                  <a:lnTo>
                    <a:pt x="1754" y="318"/>
                  </a:lnTo>
                  <a:lnTo>
                    <a:pt x="1740" y="322"/>
                  </a:lnTo>
                  <a:lnTo>
                    <a:pt x="1726" y="324"/>
                  </a:lnTo>
                  <a:lnTo>
                    <a:pt x="574" y="324"/>
                  </a:lnTo>
                  <a:lnTo>
                    <a:pt x="574" y="324"/>
                  </a:lnTo>
                  <a:lnTo>
                    <a:pt x="560" y="322"/>
                  </a:lnTo>
                  <a:lnTo>
                    <a:pt x="546" y="318"/>
                  </a:lnTo>
                  <a:lnTo>
                    <a:pt x="532" y="312"/>
                  </a:lnTo>
                  <a:lnTo>
                    <a:pt x="522" y="302"/>
                  </a:lnTo>
                  <a:lnTo>
                    <a:pt x="512" y="292"/>
                  </a:lnTo>
                  <a:lnTo>
                    <a:pt x="506" y="278"/>
                  </a:lnTo>
                  <a:lnTo>
                    <a:pt x="502" y="264"/>
                  </a:lnTo>
                  <a:lnTo>
                    <a:pt x="500" y="250"/>
                  </a:lnTo>
                  <a:lnTo>
                    <a:pt x="500" y="74"/>
                  </a:lnTo>
                  <a:lnTo>
                    <a:pt x="500" y="74"/>
                  </a:lnTo>
                  <a:lnTo>
                    <a:pt x="502" y="58"/>
                  </a:lnTo>
                  <a:lnTo>
                    <a:pt x="506" y="44"/>
                  </a:lnTo>
                  <a:lnTo>
                    <a:pt x="512" y="32"/>
                  </a:lnTo>
                  <a:lnTo>
                    <a:pt x="522" y="22"/>
                  </a:lnTo>
                  <a:lnTo>
                    <a:pt x="532" y="12"/>
                  </a:lnTo>
                  <a:lnTo>
                    <a:pt x="546" y="6"/>
                  </a:lnTo>
                  <a:lnTo>
                    <a:pt x="560" y="2"/>
                  </a:lnTo>
                  <a:lnTo>
                    <a:pt x="574" y="0"/>
                  </a:lnTo>
                  <a:lnTo>
                    <a:pt x="1726" y="0"/>
                  </a:lnTo>
                  <a:lnTo>
                    <a:pt x="1726" y="0"/>
                  </a:lnTo>
                  <a:lnTo>
                    <a:pt x="1740" y="2"/>
                  </a:lnTo>
                  <a:lnTo>
                    <a:pt x="1754" y="6"/>
                  </a:lnTo>
                  <a:lnTo>
                    <a:pt x="1766" y="12"/>
                  </a:lnTo>
                  <a:lnTo>
                    <a:pt x="1778" y="22"/>
                  </a:lnTo>
                  <a:lnTo>
                    <a:pt x="1786" y="32"/>
                  </a:lnTo>
                  <a:lnTo>
                    <a:pt x="1794" y="44"/>
                  </a:lnTo>
                  <a:lnTo>
                    <a:pt x="1798" y="58"/>
                  </a:lnTo>
                  <a:lnTo>
                    <a:pt x="1800" y="74"/>
                  </a:lnTo>
                  <a:lnTo>
                    <a:pt x="1800" y="74"/>
                  </a:lnTo>
                  <a:close/>
                  <a:moveTo>
                    <a:pt x="250" y="0"/>
                  </a:moveTo>
                  <a:lnTo>
                    <a:pt x="74" y="0"/>
                  </a:lnTo>
                  <a:lnTo>
                    <a:pt x="74" y="0"/>
                  </a:lnTo>
                  <a:lnTo>
                    <a:pt x="58" y="2"/>
                  </a:lnTo>
                  <a:lnTo>
                    <a:pt x="44" y="6"/>
                  </a:lnTo>
                  <a:lnTo>
                    <a:pt x="32" y="12"/>
                  </a:lnTo>
                  <a:lnTo>
                    <a:pt x="22" y="22"/>
                  </a:lnTo>
                  <a:lnTo>
                    <a:pt x="12" y="32"/>
                  </a:lnTo>
                  <a:lnTo>
                    <a:pt x="6" y="44"/>
                  </a:lnTo>
                  <a:lnTo>
                    <a:pt x="2" y="58"/>
                  </a:lnTo>
                  <a:lnTo>
                    <a:pt x="0" y="74"/>
                  </a:lnTo>
                  <a:lnTo>
                    <a:pt x="0" y="250"/>
                  </a:lnTo>
                  <a:lnTo>
                    <a:pt x="0" y="250"/>
                  </a:lnTo>
                  <a:lnTo>
                    <a:pt x="2" y="264"/>
                  </a:lnTo>
                  <a:lnTo>
                    <a:pt x="6" y="278"/>
                  </a:lnTo>
                  <a:lnTo>
                    <a:pt x="12" y="292"/>
                  </a:lnTo>
                  <a:lnTo>
                    <a:pt x="22" y="302"/>
                  </a:lnTo>
                  <a:lnTo>
                    <a:pt x="32" y="312"/>
                  </a:lnTo>
                  <a:lnTo>
                    <a:pt x="44" y="318"/>
                  </a:lnTo>
                  <a:lnTo>
                    <a:pt x="58" y="322"/>
                  </a:lnTo>
                  <a:lnTo>
                    <a:pt x="74" y="324"/>
                  </a:lnTo>
                  <a:lnTo>
                    <a:pt x="250" y="324"/>
                  </a:lnTo>
                  <a:lnTo>
                    <a:pt x="250" y="324"/>
                  </a:lnTo>
                  <a:lnTo>
                    <a:pt x="264" y="322"/>
                  </a:lnTo>
                  <a:lnTo>
                    <a:pt x="278" y="318"/>
                  </a:lnTo>
                  <a:lnTo>
                    <a:pt x="292" y="312"/>
                  </a:lnTo>
                  <a:lnTo>
                    <a:pt x="302" y="302"/>
                  </a:lnTo>
                  <a:lnTo>
                    <a:pt x="312" y="292"/>
                  </a:lnTo>
                  <a:lnTo>
                    <a:pt x="318" y="278"/>
                  </a:lnTo>
                  <a:lnTo>
                    <a:pt x="322" y="264"/>
                  </a:lnTo>
                  <a:lnTo>
                    <a:pt x="324" y="250"/>
                  </a:lnTo>
                  <a:lnTo>
                    <a:pt x="324" y="74"/>
                  </a:lnTo>
                  <a:lnTo>
                    <a:pt x="324" y="74"/>
                  </a:lnTo>
                  <a:lnTo>
                    <a:pt x="322" y="58"/>
                  </a:lnTo>
                  <a:lnTo>
                    <a:pt x="318" y="44"/>
                  </a:lnTo>
                  <a:lnTo>
                    <a:pt x="312" y="32"/>
                  </a:lnTo>
                  <a:lnTo>
                    <a:pt x="302" y="22"/>
                  </a:lnTo>
                  <a:lnTo>
                    <a:pt x="292" y="12"/>
                  </a:lnTo>
                  <a:lnTo>
                    <a:pt x="278" y="6"/>
                  </a:lnTo>
                  <a:lnTo>
                    <a:pt x="264" y="2"/>
                  </a:lnTo>
                  <a:lnTo>
                    <a:pt x="250" y="0"/>
                  </a:lnTo>
                  <a:lnTo>
                    <a:pt x="250" y="0"/>
                  </a:lnTo>
                  <a:close/>
                  <a:moveTo>
                    <a:pt x="574" y="846"/>
                  </a:moveTo>
                  <a:lnTo>
                    <a:pt x="1286" y="846"/>
                  </a:lnTo>
                  <a:lnTo>
                    <a:pt x="1154" y="606"/>
                  </a:lnTo>
                  <a:lnTo>
                    <a:pt x="1108" y="522"/>
                  </a:lnTo>
                  <a:lnTo>
                    <a:pt x="574" y="522"/>
                  </a:lnTo>
                  <a:lnTo>
                    <a:pt x="574" y="522"/>
                  </a:lnTo>
                  <a:lnTo>
                    <a:pt x="560" y="524"/>
                  </a:lnTo>
                  <a:lnTo>
                    <a:pt x="546" y="528"/>
                  </a:lnTo>
                  <a:lnTo>
                    <a:pt x="532" y="534"/>
                  </a:lnTo>
                  <a:lnTo>
                    <a:pt x="522" y="544"/>
                  </a:lnTo>
                  <a:lnTo>
                    <a:pt x="512" y="554"/>
                  </a:lnTo>
                  <a:lnTo>
                    <a:pt x="506" y="566"/>
                  </a:lnTo>
                  <a:lnTo>
                    <a:pt x="502" y="580"/>
                  </a:lnTo>
                  <a:lnTo>
                    <a:pt x="500" y="596"/>
                  </a:lnTo>
                  <a:lnTo>
                    <a:pt x="500" y="772"/>
                  </a:lnTo>
                  <a:lnTo>
                    <a:pt x="500" y="772"/>
                  </a:lnTo>
                  <a:lnTo>
                    <a:pt x="502" y="786"/>
                  </a:lnTo>
                  <a:lnTo>
                    <a:pt x="506" y="800"/>
                  </a:lnTo>
                  <a:lnTo>
                    <a:pt x="512" y="814"/>
                  </a:lnTo>
                  <a:lnTo>
                    <a:pt x="522" y="824"/>
                  </a:lnTo>
                  <a:lnTo>
                    <a:pt x="532" y="834"/>
                  </a:lnTo>
                  <a:lnTo>
                    <a:pt x="546" y="840"/>
                  </a:lnTo>
                  <a:lnTo>
                    <a:pt x="560" y="844"/>
                  </a:lnTo>
                  <a:lnTo>
                    <a:pt x="574" y="846"/>
                  </a:lnTo>
                  <a:lnTo>
                    <a:pt x="574" y="846"/>
                  </a:lnTo>
                  <a:close/>
                  <a:moveTo>
                    <a:pt x="250" y="1044"/>
                  </a:moveTo>
                  <a:lnTo>
                    <a:pt x="74" y="1044"/>
                  </a:lnTo>
                  <a:lnTo>
                    <a:pt x="74" y="1044"/>
                  </a:lnTo>
                  <a:lnTo>
                    <a:pt x="58" y="1046"/>
                  </a:lnTo>
                  <a:lnTo>
                    <a:pt x="44" y="1050"/>
                  </a:lnTo>
                  <a:lnTo>
                    <a:pt x="32" y="1056"/>
                  </a:lnTo>
                  <a:lnTo>
                    <a:pt x="22" y="1066"/>
                  </a:lnTo>
                  <a:lnTo>
                    <a:pt x="12" y="1076"/>
                  </a:lnTo>
                  <a:lnTo>
                    <a:pt x="6" y="1090"/>
                  </a:lnTo>
                  <a:lnTo>
                    <a:pt x="2" y="1102"/>
                  </a:lnTo>
                  <a:lnTo>
                    <a:pt x="0" y="1118"/>
                  </a:lnTo>
                  <a:lnTo>
                    <a:pt x="0" y="1294"/>
                  </a:lnTo>
                  <a:lnTo>
                    <a:pt x="0" y="1294"/>
                  </a:lnTo>
                  <a:lnTo>
                    <a:pt x="2" y="1308"/>
                  </a:lnTo>
                  <a:lnTo>
                    <a:pt x="6" y="1322"/>
                  </a:lnTo>
                  <a:lnTo>
                    <a:pt x="12" y="1336"/>
                  </a:lnTo>
                  <a:lnTo>
                    <a:pt x="22" y="1346"/>
                  </a:lnTo>
                  <a:lnTo>
                    <a:pt x="32" y="1356"/>
                  </a:lnTo>
                  <a:lnTo>
                    <a:pt x="44" y="1362"/>
                  </a:lnTo>
                  <a:lnTo>
                    <a:pt x="58" y="1366"/>
                  </a:lnTo>
                  <a:lnTo>
                    <a:pt x="74" y="1368"/>
                  </a:lnTo>
                  <a:lnTo>
                    <a:pt x="250" y="1368"/>
                  </a:lnTo>
                  <a:lnTo>
                    <a:pt x="250" y="1368"/>
                  </a:lnTo>
                  <a:lnTo>
                    <a:pt x="264" y="1366"/>
                  </a:lnTo>
                  <a:lnTo>
                    <a:pt x="278" y="1362"/>
                  </a:lnTo>
                  <a:lnTo>
                    <a:pt x="292" y="1356"/>
                  </a:lnTo>
                  <a:lnTo>
                    <a:pt x="302" y="1346"/>
                  </a:lnTo>
                  <a:lnTo>
                    <a:pt x="312" y="1336"/>
                  </a:lnTo>
                  <a:lnTo>
                    <a:pt x="318" y="1322"/>
                  </a:lnTo>
                  <a:lnTo>
                    <a:pt x="322" y="1308"/>
                  </a:lnTo>
                  <a:lnTo>
                    <a:pt x="324" y="1294"/>
                  </a:lnTo>
                  <a:lnTo>
                    <a:pt x="324" y="1118"/>
                  </a:lnTo>
                  <a:lnTo>
                    <a:pt x="324" y="1118"/>
                  </a:lnTo>
                  <a:lnTo>
                    <a:pt x="322" y="1102"/>
                  </a:lnTo>
                  <a:lnTo>
                    <a:pt x="318" y="1090"/>
                  </a:lnTo>
                  <a:lnTo>
                    <a:pt x="312" y="1076"/>
                  </a:lnTo>
                  <a:lnTo>
                    <a:pt x="302" y="1066"/>
                  </a:lnTo>
                  <a:lnTo>
                    <a:pt x="292" y="1056"/>
                  </a:lnTo>
                  <a:lnTo>
                    <a:pt x="278" y="1050"/>
                  </a:lnTo>
                  <a:lnTo>
                    <a:pt x="264" y="1046"/>
                  </a:lnTo>
                  <a:lnTo>
                    <a:pt x="250" y="1044"/>
                  </a:lnTo>
                  <a:lnTo>
                    <a:pt x="250" y="1044"/>
                  </a:lnTo>
                  <a:close/>
                  <a:moveTo>
                    <a:pt x="1394" y="1044"/>
                  </a:moveTo>
                  <a:lnTo>
                    <a:pt x="574" y="1044"/>
                  </a:lnTo>
                  <a:lnTo>
                    <a:pt x="574" y="1044"/>
                  </a:lnTo>
                  <a:lnTo>
                    <a:pt x="560" y="1046"/>
                  </a:lnTo>
                  <a:lnTo>
                    <a:pt x="546" y="1050"/>
                  </a:lnTo>
                  <a:lnTo>
                    <a:pt x="532" y="1056"/>
                  </a:lnTo>
                  <a:lnTo>
                    <a:pt x="522" y="1066"/>
                  </a:lnTo>
                  <a:lnTo>
                    <a:pt x="512" y="1076"/>
                  </a:lnTo>
                  <a:lnTo>
                    <a:pt x="506" y="1090"/>
                  </a:lnTo>
                  <a:lnTo>
                    <a:pt x="502" y="1102"/>
                  </a:lnTo>
                  <a:lnTo>
                    <a:pt x="500" y="1118"/>
                  </a:lnTo>
                  <a:lnTo>
                    <a:pt x="500" y="1294"/>
                  </a:lnTo>
                  <a:lnTo>
                    <a:pt x="500" y="1294"/>
                  </a:lnTo>
                  <a:lnTo>
                    <a:pt x="502" y="1308"/>
                  </a:lnTo>
                  <a:lnTo>
                    <a:pt x="506" y="1322"/>
                  </a:lnTo>
                  <a:lnTo>
                    <a:pt x="512" y="1336"/>
                  </a:lnTo>
                  <a:lnTo>
                    <a:pt x="522" y="1346"/>
                  </a:lnTo>
                  <a:lnTo>
                    <a:pt x="532" y="1356"/>
                  </a:lnTo>
                  <a:lnTo>
                    <a:pt x="546" y="1362"/>
                  </a:lnTo>
                  <a:lnTo>
                    <a:pt x="560" y="1366"/>
                  </a:lnTo>
                  <a:lnTo>
                    <a:pt x="574" y="1368"/>
                  </a:lnTo>
                  <a:lnTo>
                    <a:pt x="1572" y="1368"/>
                  </a:lnTo>
                  <a:lnTo>
                    <a:pt x="1394" y="1044"/>
                  </a:lnTo>
                  <a:close/>
                  <a:moveTo>
                    <a:pt x="250" y="522"/>
                  </a:moveTo>
                  <a:lnTo>
                    <a:pt x="74" y="522"/>
                  </a:lnTo>
                  <a:lnTo>
                    <a:pt x="74" y="522"/>
                  </a:lnTo>
                  <a:lnTo>
                    <a:pt x="58" y="524"/>
                  </a:lnTo>
                  <a:lnTo>
                    <a:pt x="44" y="528"/>
                  </a:lnTo>
                  <a:lnTo>
                    <a:pt x="32" y="534"/>
                  </a:lnTo>
                  <a:lnTo>
                    <a:pt x="22" y="544"/>
                  </a:lnTo>
                  <a:lnTo>
                    <a:pt x="12" y="554"/>
                  </a:lnTo>
                  <a:lnTo>
                    <a:pt x="6" y="566"/>
                  </a:lnTo>
                  <a:lnTo>
                    <a:pt x="2" y="580"/>
                  </a:lnTo>
                  <a:lnTo>
                    <a:pt x="0" y="596"/>
                  </a:lnTo>
                  <a:lnTo>
                    <a:pt x="0" y="772"/>
                  </a:lnTo>
                  <a:lnTo>
                    <a:pt x="0" y="772"/>
                  </a:lnTo>
                  <a:lnTo>
                    <a:pt x="2" y="786"/>
                  </a:lnTo>
                  <a:lnTo>
                    <a:pt x="6" y="800"/>
                  </a:lnTo>
                  <a:lnTo>
                    <a:pt x="12" y="814"/>
                  </a:lnTo>
                  <a:lnTo>
                    <a:pt x="22" y="824"/>
                  </a:lnTo>
                  <a:lnTo>
                    <a:pt x="32" y="834"/>
                  </a:lnTo>
                  <a:lnTo>
                    <a:pt x="44" y="840"/>
                  </a:lnTo>
                  <a:lnTo>
                    <a:pt x="58" y="844"/>
                  </a:lnTo>
                  <a:lnTo>
                    <a:pt x="74" y="846"/>
                  </a:lnTo>
                  <a:lnTo>
                    <a:pt x="250" y="846"/>
                  </a:lnTo>
                  <a:lnTo>
                    <a:pt x="250" y="846"/>
                  </a:lnTo>
                  <a:lnTo>
                    <a:pt x="264" y="844"/>
                  </a:lnTo>
                  <a:lnTo>
                    <a:pt x="278" y="840"/>
                  </a:lnTo>
                  <a:lnTo>
                    <a:pt x="292" y="834"/>
                  </a:lnTo>
                  <a:lnTo>
                    <a:pt x="302" y="824"/>
                  </a:lnTo>
                  <a:lnTo>
                    <a:pt x="312" y="814"/>
                  </a:lnTo>
                  <a:lnTo>
                    <a:pt x="318" y="800"/>
                  </a:lnTo>
                  <a:lnTo>
                    <a:pt x="322" y="786"/>
                  </a:lnTo>
                  <a:lnTo>
                    <a:pt x="324" y="772"/>
                  </a:lnTo>
                  <a:lnTo>
                    <a:pt x="324" y="596"/>
                  </a:lnTo>
                  <a:lnTo>
                    <a:pt x="324" y="596"/>
                  </a:lnTo>
                  <a:lnTo>
                    <a:pt x="322" y="580"/>
                  </a:lnTo>
                  <a:lnTo>
                    <a:pt x="318" y="566"/>
                  </a:lnTo>
                  <a:lnTo>
                    <a:pt x="312" y="554"/>
                  </a:lnTo>
                  <a:lnTo>
                    <a:pt x="302" y="544"/>
                  </a:lnTo>
                  <a:lnTo>
                    <a:pt x="292" y="534"/>
                  </a:lnTo>
                  <a:lnTo>
                    <a:pt x="278" y="528"/>
                  </a:lnTo>
                  <a:lnTo>
                    <a:pt x="264" y="524"/>
                  </a:lnTo>
                  <a:lnTo>
                    <a:pt x="250" y="522"/>
                  </a:lnTo>
                  <a:lnTo>
                    <a:pt x="250" y="522"/>
                  </a:lnTo>
                  <a:close/>
                  <a:moveTo>
                    <a:pt x="2590" y="2"/>
                  </a:moveTo>
                  <a:lnTo>
                    <a:pt x="2314" y="2"/>
                  </a:lnTo>
                  <a:lnTo>
                    <a:pt x="1840" y="862"/>
                  </a:lnTo>
                  <a:lnTo>
                    <a:pt x="1638" y="492"/>
                  </a:lnTo>
                  <a:lnTo>
                    <a:pt x="1362" y="492"/>
                  </a:lnTo>
                  <a:lnTo>
                    <a:pt x="1840" y="1366"/>
                  </a:lnTo>
                  <a:lnTo>
                    <a:pt x="259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74" name="Oval 73"/>
            <p:cNvSpPr/>
            <p:nvPr/>
          </p:nvSpPr>
          <p:spPr bwMode="ltGray">
            <a:xfrm>
              <a:off x="4014587" y="2705554"/>
              <a:ext cx="445613" cy="47924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75" name="Freeform 55"/>
            <p:cNvSpPr>
              <a:spLocks noEditPoints="1"/>
            </p:cNvSpPr>
            <p:nvPr/>
          </p:nvSpPr>
          <p:spPr bwMode="auto">
            <a:xfrm>
              <a:off x="4112385" y="2783018"/>
              <a:ext cx="236421" cy="336470"/>
            </a:xfrm>
            <a:custGeom>
              <a:avLst/>
              <a:gdLst>
                <a:gd name="T0" fmla="*/ 1034 w 1930"/>
                <a:gd name="T1" fmla="*/ 2094 h 2554"/>
                <a:gd name="T2" fmla="*/ 1020 w 1930"/>
                <a:gd name="T3" fmla="*/ 678 h 2554"/>
                <a:gd name="T4" fmla="*/ 1124 w 1930"/>
                <a:gd name="T5" fmla="*/ 626 h 2554"/>
                <a:gd name="T6" fmla="*/ 1224 w 1930"/>
                <a:gd name="T7" fmla="*/ 520 h 2554"/>
                <a:gd name="T8" fmla="*/ 1276 w 1930"/>
                <a:gd name="T9" fmla="*/ 384 h 2554"/>
                <a:gd name="T10" fmla="*/ 1278 w 1930"/>
                <a:gd name="T11" fmla="*/ 272 h 2554"/>
                <a:gd name="T12" fmla="*/ 1242 w 1930"/>
                <a:gd name="T13" fmla="*/ 154 h 2554"/>
                <a:gd name="T14" fmla="*/ 1172 w 1930"/>
                <a:gd name="T15" fmla="*/ 58 h 2554"/>
                <a:gd name="T16" fmla="*/ 1096 w 1930"/>
                <a:gd name="T17" fmla="*/ 322 h 2554"/>
                <a:gd name="T18" fmla="*/ 684 w 1930"/>
                <a:gd name="T19" fmla="*/ 26 h 2554"/>
                <a:gd name="T20" fmla="*/ 602 w 1930"/>
                <a:gd name="T21" fmla="*/ 114 h 2554"/>
                <a:gd name="T22" fmla="*/ 550 w 1930"/>
                <a:gd name="T23" fmla="*/ 222 h 2554"/>
                <a:gd name="T24" fmla="*/ 538 w 1930"/>
                <a:gd name="T25" fmla="*/ 322 h 2554"/>
                <a:gd name="T26" fmla="*/ 568 w 1930"/>
                <a:gd name="T27" fmla="*/ 468 h 2554"/>
                <a:gd name="T28" fmla="*/ 650 w 1930"/>
                <a:gd name="T29" fmla="*/ 588 h 2554"/>
                <a:gd name="T30" fmla="*/ 770 w 1930"/>
                <a:gd name="T31" fmla="*/ 668 h 2554"/>
                <a:gd name="T32" fmla="*/ 802 w 1930"/>
                <a:gd name="T33" fmla="*/ 2084 h 2554"/>
                <a:gd name="T34" fmla="*/ 700 w 1930"/>
                <a:gd name="T35" fmla="*/ 2172 h 2554"/>
                <a:gd name="T36" fmla="*/ 666 w 1930"/>
                <a:gd name="T37" fmla="*/ 2252 h 2554"/>
                <a:gd name="T38" fmla="*/ 662 w 1930"/>
                <a:gd name="T39" fmla="*/ 2332 h 2554"/>
                <a:gd name="T40" fmla="*/ 704 w 1930"/>
                <a:gd name="T41" fmla="*/ 2444 h 2554"/>
                <a:gd name="T42" fmla="*/ 770 w 1930"/>
                <a:gd name="T43" fmla="*/ 2512 h 2554"/>
                <a:gd name="T44" fmla="*/ 884 w 1930"/>
                <a:gd name="T45" fmla="*/ 2554 h 2554"/>
                <a:gd name="T46" fmla="*/ 984 w 1930"/>
                <a:gd name="T47" fmla="*/ 2544 h 2554"/>
                <a:gd name="T48" fmla="*/ 1084 w 1930"/>
                <a:gd name="T49" fmla="*/ 2482 h 2554"/>
                <a:gd name="T50" fmla="*/ 1146 w 1930"/>
                <a:gd name="T51" fmla="*/ 2380 h 2554"/>
                <a:gd name="T52" fmla="*/ 1156 w 1930"/>
                <a:gd name="T53" fmla="*/ 2280 h 2554"/>
                <a:gd name="T54" fmla="*/ 1114 w 1930"/>
                <a:gd name="T55" fmla="*/ 2168 h 2554"/>
                <a:gd name="T56" fmla="*/ 988 w 1930"/>
                <a:gd name="T57" fmla="*/ 2384 h 2554"/>
                <a:gd name="T58" fmla="*/ 910 w 1930"/>
                <a:gd name="T59" fmla="*/ 2416 h 2554"/>
                <a:gd name="T60" fmla="*/ 832 w 1930"/>
                <a:gd name="T61" fmla="*/ 2384 h 2554"/>
                <a:gd name="T62" fmla="*/ 798 w 1930"/>
                <a:gd name="T63" fmla="*/ 2306 h 2554"/>
                <a:gd name="T64" fmla="*/ 832 w 1930"/>
                <a:gd name="T65" fmla="*/ 2228 h 2554"/>
                <a:gd name="T66" fmla="*/ 910 w 1930"/>
                <a:gd name="T67" fmla="*/ 2196 h 2554"/>
                <a:gd name="T68" fmla="*/ 988 w 1930"/>
                <a:gd name="T69" fmla="*/ 2228 h 2554"/>
                <a:gd name="T70" fmla="*/ 1020 w 1930"/>
                <a:gd name="T71" fmla="*/ 2306 h 2554"/>
                <a:gd name="T72" fmla="*/ 988 w 1930"/>
                <a:gd name="T73" fmla="*/ 2384 h 2554"/>
                <a:gd name="T74" fmla="*/ 1268 w 1930"/>
                <a:gd name="T75" fmla="*/ 2164 h 2554"/>
                <a:gd name="T76" fmla="*/ 1212 w 1930"/>
                <a:gd name="T77" fmla="*/ 2068 h 2554"/>
                <a:gd name="T78" fmla="*/ 1158 w 1930"/>
                <a:gd name="T79" fmla="*/ 1968 h 2554"/>
                <a:gd name="T80" fmla="*/ 1178 w 1930"/>
                <a:gd name="T81" fmla="*/ 1306 h 2554"/>
                <a:gd name="T82" fmla="*/ 1226 w 1930"/>
                <a:gd name="T83" fmla="*/ 1326 h 2554"/>
                <a:gd name="T84" fmla="*/ 1274 w 1930"/>
                <a:gd name="T85" fmla="*/ 1306 h 2554"/>
                <a:gd name="T86" fmla="*/ 1296 w 1930"/>
                <a:gd name="T87" fmla="*/ 1258 h 2554"/>
                <a:gd name="T88" fmla="*/ 1158 w 1930"/>
                <a:gd name="T89" fmla="*/ 1092 h 2554"/>
                <a:gd name="T90" fmla="*/ 1416 w 1930"/>
                <a:gd name="T91" fmla="*/ 1088 h 2554"/>
                <a:gd name="T92" fmla="*/ 1466 w 1930"/>
                <a:gd name="T93" fmla="*/ 1098 h 2554"/>
                <a:gd name="T94" fmla="*/ 1510 w 1930"/>
                <a:gd name="T95" fmla="*/ 1070 h 2554"/>
                <a:gd name="T96" fmla="*/ 1516 w 1930"/>
                <a:gd name="T97" fmla="*/ 1006 h 2554"/>
                <a:gd name="T98" fmla="*/ 1632 w 1930"/>
                <a:gd name="T99" fmla="*/ 854 h 2554"/>
                <a:gd name="T100" fmla="*/ 1680 w 1930"/>
                <a:gd name="T101" fmla="*/ 874 h 2554"/>
                <a:gd name="T102" fmla="*/ 1728 w 1930"/>
                <a:gd name="T103" fmla="*/ 854 h 2554"/>
                <a:gd name="T104" fmla="*/ 1748 w 1930"/>
                <a:gd name="T105" fmla="*/ 804 h 2554"/>
                <a:gd name="T106" fmla="*/ 1580 w 1930"/>
                <a:gd name="T107" fmla="*/ 606 h 2554"/>
                <a:gd name="T108" fmla="*/ 662 w 1930"/>
                <a:gd name="T109" fmla="*/ 2012 h 2554"/>
                <a:gd name="T110" fmla="*/ 576 w 1930"/>
                <a:gd name="T111" fmla="*/ 2112 h 2554"/>
                <a:gd name="T112" fmla="*/ 348 w 1930"/>
                <a:gd name="T113" fmla="*/ 1838 h 2554"/>
                <a:gd name="T114" fmla="*/ 532 w 1930"/>
                <a:gd name="T115" fmla="*/ 2006 h 2554"/>
                <a:gd name="T116" fmla="*/ 584 w 1930"/>
                <a:gd name="T117" fmla="*/ 1996 h 2554"/>
                <a:gd name="T118" fmla="*/ 614 w 1930"/>
                <a:gd name="T119" fmla="*/ 1952 h 2554"/>
                <a:gd name="T120" fmla="*/ 594 w 1930"/>
                <a:gd name="T121" fmla="*/ 1890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0" h="2554">
                  <a:moveTo>
                    <a:pt x="1084" y="2130"/>
                  </a:moveTo>
                  <a:lnTo>
                    <a:pt x="1084" y="2130"/>
                  </a:lnTo>
                  <a:lnTo>
                    <a:pt x="1070" y="2116"/>
                  </a:lnTo>
                  <a:lnTo>
                    <a:pt x="1052" y="2104"/>
                  </a:lnTo>
                  <a:lnTo>
                    <a:pt x="1034" y="2094"/>
                  </a:lnTo>
                  <a:lnTo>
                    <a:pt x="1016" y="2084"/>
                  </a:lnTo>
                  <a:lnTo>
                    <a:pt x="1016" y="2084"/>
                  </a:lnTo>
                  <a:lnTo>
                    <a:pt x="1018" y="2070"/>
                  </a:lnTo>
                  <a:lnTo>
                    <a:pt x="1020" y="2058"/>
                  </a:lnTo>
                  <a:lnTo>
                    <a:pt x="1020" y="678"/>
                  </a:lnTo>
                  <a:lnTo>
                    <a:pt x="1020" y="678"/>
                  </a:lnTo>
                  <a:lnTo>
                    <a:pt x="1048" y="668"/>
                  </a:lnTo>
                  <a:lnTo>
                    <a:pt x="1074" y="656"/>
                  </a:lnTo>
                  <a:lnTo>
                    <a:pt x="1100" y="642"/>
                  </a:lnTo>
                  <a:lnTo>
                    <a:pt x="1124" y="626"/>
                  </a:lnTo>
                  <a:lnTo>
                    <a:pt x="1148" y="608"/>
                  </a:lnTo>
                  <a:lnTo>
                    <a:pt x="1168" y="588"/>
                  </a:lnTo>
                  <a:lnTo>
                    <a:pt x="1188" y="568"/>
                  </a:lnTo>
                  <a:lnTo>
                    <a:pt x="1208" y="544"/>
                  </a:lnTo>
                  <a:lnTo>
                    <a:pt x="1224" y="520"/>
                  </a:lnTo>
                  <a:lnTo>
                    <a:pt x="1238" y="496"/>
                  </a:lnTo>
                  <a:lnTo>
                    <a:pt x="1252" y="468"/>
                  </a:lnTo>
                  <a:lnTo>
                    <a:pt x="1262" y="442"/>
                  </a:lnTo>
                  <a:lnTo>
                    <a:pt x="1270" y="412"/>
                  </a:lnTo>
                  <a:lnTo>
                    <a:pt x="1276" y="384"/>
                  </a:lnTo>
                  <a:lnTo>
                    <a:pt x="1280" y="352"/>
                  </a:lnTo>
                  <a:lnTo>
                    <a:pt x="1282" y="322"/>
                  </a:lnTo>
                  <a:lnTo>
                    <a:pt x="1282" y="322"/>
                  </a:lnTo>
                  <a:lnTo>
                    <a:pt x="1280" y="296"/>
                  </a:lnTo>
                  <a:lnTo>
                    <a:pt x="1278" y="272"/>
                  </a:lnTo>
                  <a:lnTo>
                    <a:pt x="1274" y="246"/>
                  </a:lnTo>
                  <a:lnTo>
                    <a:pt x="1268" y="222"/>
                  </a:lnTo>
                  <a:lnTo>
                    <a:pt x="1260" y="200"/>
                  </a:lnTo>
                  <a:lnTo>
                    <a:pt x="1252" y="176"/>
                  </a:lnTo>
                  <a:lnTo>
                    <a:pt x="1242" y="154"/>
                  </a:lnTo>
                  <a:lnTo>
                    <a:pt x="1230" y="134"/>
                  </a:lnTo>
                  <a:lnTo>
                    <a:pt x="1218" y="114"/>
                  </a:lnTo>
                  <a:lnTo>
                    <a:pt x="1202" y="94"/>
                  </a:lnTo>
                  <a:lnTo>
                    <a:pt x="1188" y="76"/>
                  </a:lnTo>
                  <a:lnTo>
                    <a:pt x="1172" y="58"/>
                  </a:lnTo>
                  <a:lnTo>
                    <a:pt x="1154" y="42"/>
                  </a:lnTo>
                  <a:lnTo>
                    <a:pt x="1136" y="26"/>
                  </a:lnTo>
                  <a:lnTo>
                    <a:pt x="1116" y="12"/>
                  </a:lnTo>
                  <a:lnTo>
                    <a:pt x="1096" y="0"/>
                  </a:lnTo>
                  <a:lnTo>
                    <a:pt x="1096" y="322"/>
                  </a:lnTo>
                  <a:lnTo>
                    <a:pt x="724" y="322"/>
                  </a:lnTo>
                  <a:lnTo>
                    <a:pt x="724" y="0"/>
                  </a:lnTo>
                  <a:lnTo>
                    <a:pt x="724" y="0"/>
                  </a:lnTo>
                  <a:lnTo>
                    <a:pt x="702" y="12"/>
                  </a:lnTo>
                  <a:lnTo>
                    <a:pt x="684" y="26"/>
                  </a:lnTo>
                  <a:lnTo>
                    <a:pt x="664" y="42"/>
                  </a:lnTo>
                  <a:lnTo>
                    <a:pt x="648" y="58"/>
                  </a:lnTo>
                  <a:lnTo>
                    <a:pt x="630" y="76"/>
                  </a:lnTo>
                  <a:lnTo>
                    <a:pt x="616" y="94"/>
                  </a:lnTo>
                  <a:lnTo>
                    <a:pt x="602" y="114"/>
                  </a:lnTo>
                  <a:lnTo>
                    <a:pt x="588" y="134"/>
                  </a:lnTo>
                  <a:lnTo>
                    <a:pt x="576" y="154"/>
                  </a:lnTo>
                  <a:lnTo>
                    <a:pt x="566" y="176"/>
                  </a:lnTo>
                  <a:lnTo>
                    <a:pt x="558" y="200"/>
                  </a:lnTo>
                  <a:lnTo>
                    <a:pt x="550" y="222"/>
                  </a:lnTo>
                  <a:lnTo>
                    <a:pt x="544" y="246"/>
                  </a:lnTo>
                  <a:lnTo>
                    <a:pt x="540" y="272"/>
                  </a:lnTo>
                  <a:lnTo>
                    <a:pt x="538" y="296"/>
                  </a:lnTo>
                  <a:lnTo>
                    <a:pt x="538" y="322"/>
                  </a:lnTo>
                  <a:lnTo>
                    <a:pt x="538" y="322"/>
                  </a:lnTo>
                  <a:lnTo>
                    <a:pt x="538" y="352"/>
                  </a:lnTo>
                  <a:lnTo>
                    <a:pt x="542" y="384"/>
                  </a:lnTo>
                  <a:lnTo>
                    <a:pt x="548" y="412"/>
                  </a:lnTo>
                  <a:lnTo>
                    <a:pt x="556" y="442"/>
                  </a:lnTo>
                  <a:lnTo>
                    <a:pt x="568" y="468"/>
                  </a:lnTo>
                  <a:lnTo>
                    <a:pt x="580" y="496"/>
                  </a:lnTo>
                  <a:lnTo>
                    <a:pt x="594" y="520"/>
                  </a:lnTo>
                  <a:lnTo>
                    <a:pt x="612" y="544"/>
                  </a:lnTo>
                  <a:lnTo>
                    <a:pt x="630" y="568"/>
                  </a:lnTo>
                  <a:lnTo>
                    <a:pt x="650" y="588"/>
                  </a:lnTo>
                  <a:lnTo>
                    <a:pt x="670" y="608"/>
                  </a:lnTo>
                  <a:lnTo>
                    <a:pt x="694" y="626"/>
                  </a:lnTo>
                  <a:lnTo>
                    <a:pt x="718" y="642"/>
                  </a:lnTo>
                  <a:lnTo>
                    <a:pt x="744" y="656"/>
                  </a:lnTo>
                  <a:lnTo>
                    <a:pt x="770" y="668"/>
                  </a:lnTo>
                  <a:lnTo>
                    <a:pt x="798" y="678"/>
                  </a:lnTo>
                  <a:lnTo>
                    <a:pt x="798" y="2058"/>
                  </a:lnTo>
                  <a:lnTo>
                    <a:pt x="798" y="2058"/>
                  </a:lnTo>
                  <a:lnTo>
                    <a:pt x="800" y="2070"/>
                  </a:lnTo>
                  <a:lnTo>
                    <a:pt x="802" y="2084"/>
                  </a:lnTo>
                  <a:lnTo>
                    <a:pt x="802" y="2084"/>
                  </a:lnTo>
                  <a:lnTo>
                    <a:pt x="772" y="2100"/>
                  </a:lnTo>
                  <a:lnTo>
                    <a:pt x="744" y="2122"/>
                  </a:lnTo>
                  <a:lnTo>
                    <a:pt x="720" y="2146"/>
                  </a:lnTo>
                  <a:lnTo>
                    <a:pt x="700" y="2172"/>
                  </a:lnTo>
                  <a:lnTo>
                    <a:pt x="692" y="2188"/>
                  </a:lnTo>
                  <a:lnTo>
                    <a:pt x="684" y="2204"/>
                  </a:lnTo>
                  <a:lnTo>
                    <a:pt x="676" y="2218"/>
                  </a:lnTo>
                  <a:lnTo>
                    <a:pt x="672" y="2236"/>
                  </a:lnTo>
                  <a:lnTo>
                    <a:pt x="666" y="2252"/>
                  </a:lnTo>
                  <a:lnTo>
                    <a:pt x="664" y="2270"/>
                  </a:lnTo>
                  <a:lnTo>
                    <a:pt x="662" y="2288"/>
                  </a:lnTo>
                  <a:lnTo>
                    <a:pt x="662" y="2306"/>
                  </a:lnTo>
                  <a:lnTo>
                    <a:pt x="662" y="2306"/>
                  </a:lnTo>
                  <a:lnTo>
                    <a:pt x="662" y="2332"/>
                  </a:lnTo>
                  <a:lnTo>
                    <a:pt x="666" y="2356"/>
                  </a:lnTo>
                  <a:lnTo>
                    <a:pt x="672" y="2380"/>
                  </a:lnTo>
                  <a:lnTo>
                    <a:pt x="680" y="2402"/>
                  </a:lnTo>
                  <a:lnTo>
                    <a:pt x="690" y="2424"/>
                  </a:lnTo>
                  <a:lnTo>
                    <a:pt x="704" y="2444"/>
                  </a:lnTo>
                  <a:lnTo>
                    <a:pt x="718" y="2464"/>
                  </a:lnTo>
                  <a:lnTo>
                    <a:pt x="734" y="2482"/>
                  </a:lnTo>
                  <a:lnTo>
                    <a:pt x="734" y="2482"/>
                  </a:lnTo>
                  <a:lnTo>
                    <a:pt x="752" y="2498"/>
                  </a:lnTo>
                  <a:lnTo>
                    <a:pt x="770" y="2512"/>
                  </a:lnTo>
                  <a:lnTo>
                    <a:pt x="790" y="2524"/>
                  </a:lnTo>
                  <a:lnTo>
                    <a:pt x="812" y="2534"/>
                  </a:lnTo>
                  <a:lnTo>
                    <a:pt x="836" y="2544"/>
                  </a:lnTo>
                  <a:lnTo>
                    <a:pt x="860" y="2550"/>
                  </a:lnTo>
                  <a:lnTo>
                    <a:pt x="884" y="2554"/>
                  </a:lnTo>
                  <a:lnTo>
                    <a:pt x="910" y="2554"/>
                  </a:lnTo>
                  <a:lnTo>
                    <a:pt x="910" y="2554"/>
                  </a:lnTo>
                  <a:lnTo>
                    <a:pt x="934" y="2554"/>
                  </a:lnTo>
                  <a:lnTo>
                    <a:pt x="960" y="2550"/>
                  </a:lnTo>
                  <a:lnTo>
                    <a:pt x="984" y="2544"/>
                  </a:lnTo>
                  <a:lnTo>
                    <a:pt x="1006" y="2534"/>
                  </a:lnTo>
                  <a:lnTo>
                    <a:pt x="1028" y="2524"/>
                  </a:lnTo>
                  <a:lnTo>
                    <a:pt x="1048" y="2512"/>
                  </a:lnTo>
                  <a:lnTo>
                    <a:pt x="1068" y="2498"/>
                  </a:lnTo>
                  <a:lnTo>
                    <a:pt x="1084" y="2482"/>
                  </a:lnTo>
                  <a:lnTo>
                    <a:pt x="1100" y="2464"/>
                  </a:lnTo>
                  <a:lnTo>
                    <a:pt x="1114" y="2444"/>
                  </a:lnTo>
                  <a:lnTo>
                    <a:pt x="1128" y="2424"/>
                  </a:lnTo>
                  <a:lnTo>
                    <a:pt x="1138" y="2402"/>
                  </a:lnTo>
                  <a:lnTo>
                    <a:pt x="1146" y="2380"/>
                  </a:lnTo>
                  <a:lnTo>
                    <a:pt x="1152" y="2356"/>
                  </a:lnTo>
                  <a:lnTo>
                    <a:pt x="1156" y="2332"/>
                  </a:lnTo>
                  <a:lnTo>
                    <a:pt x="1158" y="2306"/>
                  </a:lnTo>
                  <a:lnTo>
                    <a:pt x="1158" y="2306"/>
                  </a:lnTo>
                  <a:lnTo>
                    <a:pt x="1156" y="2280"/>
                  </a:lnTo>
                  <a:lnTo>
                    <a:pt x="1152" y="2256"/>
                  </a:lnTo>
                  <a:lnTo>
                    <a:pt x="1146" y="2232"/>
                  </a:lnTo>
                  <a:lnTo>
                    <a:pt x="1138" y="2210"/>
                  </a:lnTo>
                  <a:lnTo>
                    <a:pt x="1128" y="2188"/>
                  </a:lnTo>
                  <a:lnTo>
                    <a:pt x="1114" y="2168"/>
                  </a:lnTo>
                  <a:lnTo>
                    <a:pt x="1100" y="2148"/>
                  </a:lnTo>
                  <a:lnTo>
                    <a:pt x="1084" y="2130"/>
                  </a:lnTo>
                  <a:lnTo>
                    <a:pt x="1084" y="2130"/>
                  </a:lnTo>
                  <a:close/>
                  <a:moveTo>
                    <a:pt x="988" y="2384"/>
                  </a:moveTo>
                  <a:lnTo>
                    <a:pt x="988" y="2384"/>
                  </a:lnTo>
                  <a:lnTo>
                    <a:pt x="970" y="2398"/>
                  </a:lnTo>
                  <a:lnTo>
                    <a:pt x="952" y="2408"/>
                  </a:lnTo>
                  <a:lnTo>
                    <a:pt x="930" y="2414"/>
                  </a:lnTo>
                  <a:lnTo>
                    <a:pt x="910" y="2416"/>
                  </a:lnTo>
                  <a:lnTo>
                    <a:pt x="910" y="2416"/>
                  </a:lnTo>
                  <a:lnTo>
                    <a:pt x="888" y="2414"/>
                  </a:lnTo>
                  <a:lnTo>
                    <a:pt x="866" y="2408"/>
                  </a:lnTo>
                  <a:lnTo>
                    <a:pt x="848" y="2398"/>
                  </a:lnTo>
                  <a:lnTo>
                    <a:pt x="832" y="2384"/>
                  </a:lnTo>
                  <a:lnTo>
                    <a:pt x="832" y="2384"/>
                  </a:lnTo>
                  <a:lnTo>
                    <a:pt x="818" y="2368"/>
                  </a:lnTo>
                  <a:lnTo>
                    <a:pt x="808" y="2348"/>
                  </a:lnTo>
                  <a:lnTo>
                    <a:pt x="800" y="2328"/>
                  </a:lnTo>
                  <a:lnTo>
                    <a:pt x="798" y="2306"/>
                  </a:lnTo>
                  <a:lnTo>
                    <a:pt x="798" y="2306"/>
                  </a:lnTo>
                  <a:lnTo>
                    <a:pt x="800" y="2284"/>
                  </a:lnTo>
                  <a:lnTo>
                    <a:pt x="808" y="2264"/>
                  </a:lnTo>
                  <a:lnTo>
                    <a:pt x="818" y="2246"/>
                  </a:lnTo>
                  <a:lnTo>
                    <a:pt x="832" y="2228"/>
                  </a:lnTo>
                  <a:lnTo>
                    <a:pt x="832" y="2228"/>
                  </a:lnTo>
                  <a:lnTo>
                    <a:pt x="848" y="2214"/>
                  </a:lnTo>
                  <a:lnTo>
                    <a:pt x="866" y="2204"/>
                  </a:lnTo>
                  <a:lnTo>
                    <a:pt x="888" y="2198"/>
                  </a:lnTo>
                  <a:lnTo>
                    <a:pt x="910" y="2196"/>
                  </a:lnTo>
                  <a:lnTo>
                    <a:pt x="910" y="2196"/>
                  </a:lnTo>
                  <a:lnTo>
                    <a:pt x="930" y="2198"/>
                  </a:lnTo>
                  <a:lnTo>
                    <a:pt x="952" y="2204"/>
                  </a:lnTo>
                  <a:lnTo>
                    <a:pt x="970" y="2214"/>
                  </a:lnTo>
                  <a:lnTo>
                    <a:pt x="988" y="2228"/>
                  </a:lnTo>
                  <a:lnTo>
                    <a:pt x="988" y="2228"/>
                  </a:lnTo>
                  <a:lnTo>
                    <a:pt x="1002" y="2246"/>
                  </a:lnTo>
                  <a:lnTo>
                    <a:pt x="1012" y="2264"/>
                  </a:lnTo>
                  <a:lnTo>
                    <a:pt x="1018" y="2284"/>
                  </a:lnTo>
                  <a:lnTo>
                    <a:pt x="1020" y="2306"/>
                  </a:lnTo>
                  <a:lnTo>
                    <a:pt x="1020" y="2306"/>
                  </a:lnTo>
                  <a:lnTo>
                    <a:pt x="1018" y="2328"/>
                  </a:lnTo>
                  <a:lnTo>
                    <a:pt x="1012" y="2348"/>
                  </a:lnTo>
                  <a:lnTo>
                    <a:pt x="1002" y="2368"/>
                  </a:lnTo>
                  <a:lnTo>
                    <a:pt x="988" y="2384"/>
                  </a:lnTo>
                  <a:lnTo>
                    <a:pt x="988" y="2384"/>
                  </a:lnTo>
                  <a:close/>
                  <a:moveTo>
                    <a:pt x="1930" y="256"/>
                  </a:moveTo>
                  <a:lnTo>
                    <a:pt x="1930" y="2184"/>
                  </a:lnTo>
                  <a:lnTo>
                    <a:pt x="1276" y="2184"/>
                  </a:lnTo>
                  <a:lnTo>
                    <a:pt x="1276" y="2184"/>
                  </a:lnTo>
                  <a:lnTo>
                    <a:pt x="1268" y="2164"/>
                  </a:lnTo>
                  <a:lnTo>
                    <a:pt x="1258" y="2144"/>
                  </a:lnTo>
                  <a:lnTo>
                    <a:pt x="1248" y="2124"/>
                  </a:lnTo>
                  <a:lnTo>
                    <a:pt x="1238" y="2104"/>
                  </a:lnTo>
                  <a:lnTo>
                    <a:pt x="1226" y="2086"/>
                  </a:lnTo>
                  <a:lnTo>
                    <a:pt x="1212" y="2068"/>
                  </a:lnTo>
                  <a:lnTo>
                    <a:pt x="1198" y="2050"/>
                  </a:lnTo>
                  <a:lnTo>
                    <a:pt x="1182" y="2034"/>
                  </a:lnTo>
                  <a:lnTo>
                    <a:pt x="1182" y="2034"/>
                  </a:lnTo>
                  <a:lnTo>
                    <a:pt x="1158" y="2010"/>
                  </a:lnTo>
                  <a:lnTo>
                    <a:pt x="1158" y="1968"/>
                  </a:lnTo>
                  <a:lnTo>
                    <a:pt x="1714" y="1968"/>
                  </a:lnTo>
                  <a:lnTo>
                    <a:pt x="1714" y="1168"/>
                  </a:lnTo>
                  <a:lnTo>
                    <a:pt x="1158" y="1724"/>
                  </a:lnTo>
                  <a:lnTo>
                    <a:pt x="1158" y="1286"/>
                  </a:lnTo>
                  <a:lnTo>
                    <a:pt x="1178" y="1306"/>
                  </a:lnTo>
                  <a:lnTo>
                    <a:pt x="1178" y="1306"/>
                  </a:lnTo>
                  <a:lnTo>
                    <a:pt x="1188" y="1316"/>
                  </a:lnTo>
                  <a:lnTo>
                    <a:pt x="1200" y="1322"/>
                  </a:lnTo>
                  <a:lnTo>
                    <a:pt x="1212" y="1326"/>
                  </a:lnTo>
                  <a:lnTo>
                    <a:pt x="1226" y="1326"/>
                  </a:lnTo>
                  <a:lnTo>
                    <a:pt x="1226" y="1326"/>
                  </a:lnTo>
                  <a:lnTo>
                    <a:pt x="1240" y="1326"/>
                  </a:lnTo>
                  <a:lnTo>
                    <a:pt x="1252" y="1322"/>
                  </a:lnTo>
                  <a:lnTo>
                    <a:pt x="1264" y="1316"/>
                  </a:lnTo>
                  <a:lnTo>
                    <a:pt x="1274" y="1306"/>
                  </a:lnTo>
                  <a:lnTo>
                    <a:pt x="1274" y="1306"/>
                  </a:lnTo>
                  <a:lnTo>
                    <a:pt x="1284" y="1296"/>
                  </a:lnTo>
                  <a:lnTo>
                    <a:pt x="1290" y="1284"/>
                  </a:lnTo>
                  <a:lnTo>
                    <a:pt x="1294" y="1272"/>
                  </a:lnTo>
                  <a:lnTo>
                    <a:pt x="1296" y="1258"/>
                  </a:lnTo>
                  <a:lnTo>
                    <a:pt x="1294" y="1244"/>
                  </a:lnTo>
                  <a:lnTo>
                    <a:pt x="1290" y="1232"/>
                  </a:lnTo>
                  <a:lnTo>
                    <a:pt x="1284" y="1220"/>
                  </a:lnTo>
                  <a:lnTo>
                    <a:pt x="1274" y="1210"/>
                  </a:lnTo>
                  <a:lnTo>
                    <a:pt x="1158" y="1092"/>
                  </a:lnTo>
                  <a:lnTo>
                    <a:pt x="1158" y="1028"/>
                  </a:lnTo>
                  <a:lnTo>
                    <a:pt x="1254" y="930"/>
                  </a:lnTo>
                  <a:lnTo>
                    <a:pt x="1404" y="1080"/>
                  </a:lnTo>
                  <a:lnTo>
                    <a:pt x="1404" y="1080"/>
                  </a:lnTo>
                  <a:lnTo>
                    <a:pt x="1416" y="1088"/>
                  </a:lnTo>
                  <a:lnTo>
                    <a:pt x="1428" y="1096"/>
                  </a:lnTo>
                  <a:lnTo>
                    <a:pt x="1440" y="1098"/>
                  </a:lnTo>
                  <a:lnTo>
                    <a:pt x="1452" y="1100"/>
                  </a:lnTo>
                  <a:lnTo>
                    <a:pt x="1452" y="1100"/>
                  </a:lnTo>
                  <a:lnTo>
                    <a:pt x="1466" y="1098"/>
                  </a:lnTo>
                  <a:lnTo>
                    <a:pt x="1478" y="1096"/>
                  </a:lnTo>
                  <a:lnTo>
                    <a:pt x="1490" y="1088"/>
                  </a:lnTo>
                  <a:lnTo>
                    <a:pt x="1502" y="1080"/>
                  </a:lnTo>
                  <a:lnTo>
                    <a:pt x="1502" y="1080"/>
                  </a:lnTo>
                  <a:lnTo>
                    <a:pt x="1510" y="1070"/>
                  </a:lnTo>
                  <a:lnTo>
                    <a:pt x="1516" y="1058"/>
                  </a:lnTo>
                  <a:lnTo>
                    <a:pt x="1520" y="1044"/>
                  </a:lnTo>
                  <a:lnTo>
                    <a:pt x="1522" y="1032"/>
                  </a:lnTo>
                  <a:lnTo>
                    <a:pt x="1520" y="1018"/>
                  </a:lnTo>
                  <a:lnTo>
                    <a:pt x="1516" y="1006"/>
                  </a:lnTo>
                  <a:lnTo>
                    <a:pt x="1510" y="994"/>
                  </a:lnTo>
                  <a:lnTo>
                    <a:pt x="1502" y="982"/>
                  </a:lnTo>
                  <a:lnTo>
                    <a:pt x="1352" y="834"/>
                  </a:lnTo>
                  <a:lnTo>
                    <a:pt x="1482" y="704"/>
                  </a:lnTo>
                  <a:lnTo>
                    <a:pt x="1632" y="854"/>
                  </a:lnTo>
                  <a:lnTo>
                    <a:pt x="1632" y="854"/>
                  </a:lnTo>
                  <a:lnTo>
                    <a:pt x="1642" y="862"/>
                  </a:lnTo>
                  <a:lnTo>
                    <a:pt x="1654" y="868"/>
                  </a:lnTo>
                  <a:lnTo>
                    <a:pt x="1666" y="872"/>
                  </a:lnTo>
                  <a:lnTo>
                    <a:pt x="1680" y="874"/>
                  </a:lnTo>
                  <a:lnTo>
                    <a:pt x="1680" y="874"/>
                  </a:lnTo>
                  <a:lnTo>
                    <a:pt x="1694" y="872"/>
                  </a:lnTo>
                  <a:lnTo>
                    <a:pt x="1706" y="868"/>
                  </a:lnTo>
                  <a:lnTo>
                    <a:pt x="1718" y="862"/>
                  </a:lnTo>
                  <a:lnTo>
                    <a:pt x="1728" y="854"/>
                  </a:lnTo>
                  <a:lnTo>
                    <a:pt x="1728" y="854"/>
                  </a:lnTo>
                  <a:lnTo>
                    <a:pt x="1738" y="842"/>
                  </a:lnTo>
                  <a:lnTo>
                    <a:pt x="1744" y="830"/>
                  </a:lnTo>
                  <a:lnTo>
                    <a:pt x="1748" y="818"/>
                  </a:lnTo>
                  <a:lnTo>
                    <a:pt x="1748" y="804"/>
                  </a:lnTo>
                  <a:lnTo>
                    <a:pt x="1748" y="792"/>
                  </a:lnTo>
                  <a:lnTo>
                    <a:pt x="1744" y="778"/>
                  </a:lnTo>
                  <a:lnTo>
                    <a:pt x="1738" y="766"/>
                  </a:lnTo>
                  <a:lnTo>
                    <a:pt x="1728" y="756"/>
                  </a:lnTo>
                  <a:lnTo>
                    <a:pt x="1580" y="606"/>
                  </a:lnTo>
                  <a:lnTo>
                    <a:pt x="1930" y="256"/>
                  </a:lnTo>
                  <a:close/>
                  <a:moveTo>
                    <a:pt x="574" y="1612"/>
                  </a:moveTo>
                  <a:lnTo>
                    <a:pt x="662" y="1698"/>
                  </a:lnTo>
                  <a:lnTo>
                    <a:pt x="662" y="2012"/>
                  </a:lnTo>
                  <a:lnTo>
                    <a:pt x="662" y="2012"/>
                  </a:lnTo>
                  <a:lnTo>
                    <a:pt x="642" y="2030"/>
                  </a:lnTo>
                  <a:lnTo>
                    <a:pt x="622" y="2048"/>
                  </a:lnTo>
                  <a:lnTo>
                    <a:pt x="606" y="2068"/>
                  </a:lnTo>
                  <a:lnTo>
                    <a:pt x="590" y="2090"/>
                  </a:lnTo>
                  <a:lnTo>
                    <a:pt x="576" y="2112"/>
                  </a:lnTo>
                  <a:lnTo>
                    <a:pt x="564" y="2136"/>
                  </a:lnTo>
                  <a:lnTo>
                    <a:pt x="552" y="2160"/>
                  </a:lnTo>
                  <a:lnTo>
                    <a:pt x="542" y="2184"/>
                  </a:lnTo>
                  <a:lnTo>
                    <a:pt x="0" y="2184"/>
                  </a:lnTo>
                  <a:lnTo>
                    <a:pt x="348" y="1838"/>
                  </a:lnTo>
                  <a:lnTo>
                    <a:pt x="496" y="1988"/>
                  </a:lnTo>
                  <a:lnTo>
                    <a:pt x="496" y="1988"/>
                  </a:lnTo>
                  <a:lnTo>
                    <a:pt x="508" y="1996"/>
                  </a:lnTo>
                  <a:lnTo>
                    <a:pt x="520" y="2002"/>
                  </a:lnTo>
                  <a:lnTo>
                    <a:pt x="532" y="2006"/>
                  </a:lnTo>
                  <a:lnTo>
                    <a:pt x="546" y="2008"/>
                  </a:lnTo>
                  <a:lnTo>
                    <a:pt x="546" y="2008"/>
                  </a:lnTo>
                  <a:lnTo>
                    <a:pt x="558" y="2006"/>
                  </a:lnTo>
                  <a:lnTo>
                    <a:pt x="572" y="2002"/>
                  </a:lnTo>
                  <a:lnTo>
                    <a:pt x="584" y="1996"/>
                  </a:lnTo>
                  <a:lnTo>
                    <a:pt x="594" y="1988"/>
                  </a:lnTo>
                  <a:lnTo>
                    <a:pt x="594" y="1988"/>
                  </a:lnTo>
                  <a:lnTo>
                    <a:pt x="604" y="1976"/>
                  </a:lnTo>
                  <a:lnTo>
                    <a:pt x="610" y="1964"/>
                  </a:lnTo>
                  <a:lnTo>
                    <a:pt x="614" y="1952"/>
                  </a:lnTo>
                  <a:lnTo>
                    <a:pt x="614" y="1938"/>
                  </a:lnTo>
                  <a:lnTo>
                    <a:pt x="614" y="1926"/>
                  </a:lnTo>
                  <a:lnTo>
                    <a:pt x="610" y="1912"/>
                  </a:lnTo>
                  <a:lnTo>
                    <a:pt x="604" y="1900"/>
                  </a:lnTo>
                  <a:lnTo>
                    <a:pt x="594" y="1890"/>
                  </a:lnTo>
                  <a:lnTo>
                    <a:pt x="444" y="1740"/>
                  </a:lnTo>
                  <a:lnTo>
                    <a:pt x="574" y="16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76" name="Oval 75"/>
            <p:cNvSpPr/>
            <p:nvPr/>
          </p:nvSpPr>
          <p:spPr bwMode="ltGray">
            <a:xfrm>
              <a:off x="6399755" y="4057426"/>
              <a:ext cx="445613" cy="479242"/>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77" name="Freeform 7"/>
            <p:cNvSpPr>
              <a:spLocks noEditPoints="1"/>
            </p:cNvSpPr>
            <p:nvPr/>
          </p:nvSpPr>
          <p:spPr bwMode="auto">
            <a:xfrm>
              <a:off x="6483814" y="4175231"/>
              <a:ext cx="268745" cy="235200"/>
            </a:xfrm>
            <a:custGeom>
              <a:avLst/>
              <a:gdLst>
                <a:gd name="T0" fmla="*/ 0 w 2180"/>
                <a:gd name="T1" fmla="*/ 920 h 1774"/>
                <a:gd name="T2" fmla="*/ 12 w 2180"/>
                <a:gd name="T3" fmla="*/ 882 h 1774"/>
                <a:gd name="T4" fmla="*/ 40 w 2180"/>
                <a:gd name="T5" fmla="*/ 858 h 1774"/>
                <a:gd name="T6" fmla="*/ 310 w 2180"/>
                <a:gd name="T7" fmla="*/ 852 h 1774"/>
                <a:gd name="T8" fmla="*/ 336 w 2180"/>
                <a:gd name="T9" fmla="*/ 858 h 1774"/>
                <a:gd name="T10" fmla="*/ 366 w 2180"/>
                <a:gd name="T11" fmla="*/ 882 h 1774"/>
                <a:gd name="T12" fmla="*/ 376 w 2180"/>
                <a:gd name="T13" fmla="*/ 920 h 1774"/>
                <a:gd name="T14" fmla="*/ 376 w 2180"/>
                <a:gd name="T15" fmla="*/ 1442 h 1774"/>
                <a:gd name="T16" fmla="*/ 356 w 2180"/>
                <a:gd name="T17" fmla="*/ 1476 h 1774"/>
                <a:gd name="T18" fmla="*/ 322 w 2180"/>
                <a:gd name="T19" fmla="*/ 1496 h 1774"/>
                <a:gd name="T20" fmla="*/ 68 w 2180"/>
                <a:gd name="T21" fmla="*/ 1496 h 1774"/>
                <a:gd name="T22" fmla="*/ 30 w 2180"/>
                <a:gd name="T23" fmla="*/ 1484 h 1774"/>
                <a:gd name="T24" fmla="*/ 6 w 2180"/>
                <a:gd name="T25" fmla="*/ 1456 h 1774"/>
                <a:gd name="T26" fmla="*/ 0 w 2180"/>
                <a:gd name="T27" fmla="*/ 1430 h 1774"/>
                <a:gd name="T28" fmla="*/ 910 w 2180"/>
                <a:gd name="T29" fmla="*/ 1496 h 1774"/>
                <a:gd name="T30" fmla="*/ 948 w 2180"/>
                <a:gd name="T31" fmla="*/ 1484 h 1774"/>
                <a:gd name="T32" fmla="*/ 972 w 2180"/>
                <a:gd name="T33" fmla="*/ 1456 h 1774"/>
                <a:gd name="T34" fmla="*/ 978 w 2180"/>
                <a:gd name="T35" fmla="*/ 400 h 1774"/>
                <a:gd name="T36" fmla="*/ 972 w 2180"/>
                <a:gd name="T37" fmla="*/ 374 h 1774"/>
                <a:gd name="T38" fmla="*/ 948 w 2180"/>
                <a:gd name="T39" fmla="*/ 344 h 1774"/>
                <a:gd name="T40" fmla="*/ 910 w 2180"/>
                <a:gd name="T41" fmla="*/ 332 h 1774"/>
                <a:gd name="T42" fmla="*/ 654 w 2180"/>
                <a:gd name="T43" fmla="*/ 334 h 1774"/>
                <a:gd name="T44" fmla="*/ 620 w 2180"/>
                <a:gd name="T45" fmla="*/ 352 h 1774"/>
                <a:gd name="T46" fmla="*/ 602 w 2180"/>
                <a:gd name="T47" fmla="*/ 386 h 1774"/>
                <a:gd name="T48" fmla="*/ 600 w 2180"/>
                <a:gd name="T49" fmla="*/ 1430 h 1774"/>
                <a:gd name="T50" fmla="*/ 612 w 2180"/>
                <a:gd name="T51" fmla="*/ 1466 h 1774"/>
                <a:gd name="T52" fmla="*/ 642 w 2180"/>
                <a:gd name="T53" fmla="*/ 1492 h 1774"/>
                <a:gd name="T54" fmla="*/ 668 w 2180"/>
                <a:gd name="T55" fmla="*/ 1496 h 1774"/>
                <a:gd name="T56" fmla="*/ 1512 w 2180"/>
                <a:gd name="T57" fmla="*/ 1496 h 1774"/>
                <a:gd name="T58" fmla="*/ 1550 w 2180"/>
                <a:gd name="T59" fmla="*/ 1484 h 1774"/>
                <a:gd name="T60" fmla="*/ 1574 w 2180"/>
                <a:gd name="T61" fmla="*/ 1456 h 1774"/>
                <a:gd name="T62" fmla="*/ 1580 w 2180"/>
                <a:gd name="T63" fmla="*/ 582 h 1774"/>
                <a:gd name="T64" fmla="*/ 1574 w 2180"/>
                <a:gd name="T65" fmla="*/ 554 h 1774"/>
                <a:gd name="T66" fmla="*/ 1550 w 2180"/>
                <a:gd name="T67" fmla="*/ 526 h 1774"/>
                <a:gd name="T68" fmla="*/ 1512 w 2180"/>
                <a:gd name="T69" fmla="*/ 514 h 1774"/>
                <a:gd name="T70" fmla="*/ 1256 w 2180"/>
                <a:gd name="T71" fmla="*/ 516 h 1774"/>
                <a:gd name="T72" fmla="*/ 1222 w 2180"/>
                <a:gd name="T73" fmla="*/ 534 h 1774"/>
                <a:gd name="T74" fmla="*/ 1204 w 2180"/>
                <a:gd name="T75" fmla="*/ 568 h 1774"/>
                <a:gd name="T76" fmla="*/ 1202 w 2180"/>
                <a:gd name="T77" fmla="*/ 1430 h 1774"/>
                <a:gd name="T78" fmla="*/ 1214 w 2180"/>
                <a:gd name="T79" fmla="*/ 1466 h 1774"/>
                <a:gd name="T80" fmla="*/ 1244 w 2180"/>
                <a:gd name="T81" fmla="*/ 1492 h 1774"/>
                <a:gd name="T82" fmla="*/ 1270 w 2180"/>
                <a:gd name="T83" fmla="*/ 1496 h 1774"/>
                <a:gd name="T84" fmla="*/ 1870 w 2180"/>
                <a:gd name="T85" fmla="*/ 0 h 1774"/>
                <a:gd name="T86" fmla="*/ 1834 w 2180"/>
                <a:gd name="T87" fmla="*/ 10 h 1774"/>
                <a:gd name="T88" fmla="*/ 1808 w 2180"/>
                <a:gd name="T89" fmla="*/ 40 h 1774"/>
                <a:gd name="T90" fmla="*/ 1804 w 2180"/>
                <a:gd name="T91" fmla="*/ 1430 h 1774"/>
                <a:gd name="T92" fmla="*/ 1808 w 2180"/>
                <a:gd name="T93" fmla="*/ 1456 h 1774"/>
                <a:gd name="T94" fmla="*/ 1834 w 2180"/>
                <a:gd name="T95" fmla="*/ 1484 h 1774"/>
                <a:gd name="T96" fmla="*/ 1870 w 2180"/>
                <a:gd name="T97" fmla="*/ 1496 h 1774"/>
                <a:gd name="T98" fmla="*/ 2126 w 2180"/>
                <a:gd name="T99" fmla="*/ 1496 h 1774"/>
                <a:gd name="T100" fmla="*/ 2160 w 2180"/>
                <a:gd name="T101" fmla="*/ 1476 h 1774"/>
                <a:gd name="T102" fmla="*/ 2178 w 2180"/>
                <a:gd name="T103" fmla="*/ 1442 h 1774"/>
                <a:gd name="T104" fmla="*/ 2180 w 2180"/>
                <a:gd name="T105" fmla="*/ 66 h 1774"/>
                <a:gd name="T106" fmla="*/ 2168 w 2180"/>
                <a:gd name="T107" fmla="*/ 28 h 1774"/>
                <a:gd name="T108" fmla="*/ 2140 w 2180"/>
                <a:gd name="T109" fmla="*/ 4 h 1774"/>
                <a:gd name="T110" fmla="*/ 2112 w 2180"/>
                <a:gd name="T111" fmla="*/ 0 h 1774"/>
                <a:gd name="T112" fmla="*/ 0 w 2180"/>
                <a:gd name="T113" fmla="*/ 1774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80" h="1774">
                  <a:moveTo>
                    <a:pt x="0" y="1430"/>
                  </a:moveTo>
                  <a:lnTo>
                    <a:pt x="0" y="920"/>
                  </a:lnTo>
                  <a:lnTo>
                    <a:pt x="0" y="920"/>
                  </a:lnTo>
                  <a:lnTo>
                    <a:pt x="2" y="906"/>
                  </a:lnTo>
                  <a:lnTo>
                    <a:pt x="6" y="894"/>
                  </a:lnTo>
                  <a:lnTo>
                    <a:pt x="12" y="882"/>
                  </a:lnTo>
                  <a:lnTo>
                    <a:pt x="20" y="872"/>
                  </a:lnTo>
                  <a:lnTo>
                    <a:pt x="30" y="864"/>
                  </a:lnTo>
                  <a:lnTo>
                    <a:pt x="40" y="858"/>
                  </a:lnTo>
                  <a:lnTo>
                    <a:pt x="54" y="854"/>
                  </a:lnTo>
                  <a:lnTo>
                    <a:pt x="68" y="852"/>
                  </a:lnTo>
                  <a:lnTo>
                    <a:pt x="310" y="852"/>
                  </a:lnTo>
                  <a:lnTo>
                    <a:pt x="310" y="852"/>
                  </a:lnTo>
                  <a:lnTo>
                    <a:pt x="322" y="854"/>
                  </a:lnTo>
                  <a:lnTo>
                    <a:pt x="336" y="858"/>
                  </a:lnTo>
                  <a:lnTo>
                    <a:pt x="346" y="864"/>
                  </a:lnTo>
                  <a:lnTo>
                    <a:pt x="356" y="872"/>
                  </a:lnTo>
                  <a:lnTo>
                    <a:pt x="366" y="882"/>
                  </a:lnTo>
                  <a:lnTo>
                    <a:pt x="372" y="894"/>
                  </a:lnTo>
                  <a:lnTo>
                    <a:pt x="376" y="906"/>
                  </a:lnTo>
                  <a:lnTo>
                    <a:pt x="376" y="920"/>
                  </a:lnTo>
                  <a:lnTo>
                    <a:pt x="376" y="1430"/>
                  </a:lnTo>
                  <a:lnTo>
                    <a:pt x="376" y="1430"/>
                  </a:lnTo>
                  <a:lnTo>
                    <a:pt x="376" y="1442"/>
                  </a:lnTo>
                  <a:lnTo>
                    <a:pt x="372" y="1456"/>
                  </a:lnTo>
                  <a:lnTo>
                    <a:pt x="366" y="1466"/>
                  </a:lnTo>
                  <a:lnTo>
                    <a:pt x="356" y="1476"/>
                  </a:lnTo>
                  <a:lnTo>
                    <a:pt x="346" y="1484"/>
                  </a:lnTo>
                  <a:lnTo>
                    <a:pt x="336" y="1492"/>
                  </a:lnTo>
                  <a:lnTo>
                    <a:pt x="322" y="1496"/>
                  </a:lnTo>
                  <a:lnTo>
                    <a:pt x="310" y="1496"/>
                  </a:lnTo>
                  <a:lnTo>
                    <a:pt x="68" y="1496"/>
                  </a:lnTo>
                  <a:lnTo>
                    <a:pt x="68" y="1496"/>
                  </a:lnTo>
                  <a:lnTo>
                    <a:pt x="54" y="1496"/>
                  </a:lnTo>
                  <a:lnTo>
                    <a:pt x="40" y="1492"/>
                  </a:lnTo>
                  <a:lnTo>
                    <a:pt x="30" y="1484"/>
                  </a:lnTo>
                  <a:lnTo>
                    <a:pt x="20" y="1476"/>
                  </a:lnTo>
                  <a:lnTo>
                    <a:pt x="12" y="1466"/>
                  </a:lnTo>
                  <a:lnTo>
                    <a:pt x="6" y="1456"/>
                  </a:lnTo>
                  <a:lnTo>
                    <a:pt x="2" y="1442"/>
                  </a:lnTo>
                  <a:lnTo>
                    <a:pt x="0" y="1430"/>
                  </a:lnTo>
                  <a:lnTo>
                    <a:pt x="0" y="1430"/>
                  </a:lnTo>
                  <a:close/>
                  <a:moveTo>
                    <a:pt x="668" y="1496"/>
                  </a:moveTo>
                  <a:lnTo>
                    <a:pt x="910" y="1496"/>
                  </a:lnTo>
                  <a:lnTo>
                    <a:pt x="910" y="1496"/>
                  </a:lnTo>
                  <a:lnTo>
                    <a:pt x="924" y="1496"/>
                  </a:lnTo>
                  <a:lnTo>
                    <a:pt x="936" y="1492"/>
                  </a:lnTo>
                  <a:lnTo>
                    <a:pt x="948" y="1484"/>
                  </a:lnTo>
                  <a:lnTo>
                    <a:pt x="958" y="1476"/>
                  </a:lnTo>
                  <a:lnTo>
                    <a:pt x="966" y="1466"/>
                  </a:lnTo>
                  <a:lnTo>
                    <a:pt x="972" y="1456"/>
                  </a:lnTo>
                  <a:lnTo>
                    <a:pt x="976" y="1442"/>
                  </a:lnTo>
                  <a:lnTo>
                    <a:pt x="978" y="1430"/>
                  </a:lnTo>
                  <a:lnTo>
                    <a:pt x="978" y="400"/>
                  </a:lnTo>
                  <a:lnTo>
                    <a:pt x="978" y="400"/>
                  </a:lnTo>
                  <a:lnTo>
                    <a:pt x="976" y="386"/>
                  </a:lnTo>
                  <a:lnTo>
                    <a:pt x="972" y="374"/>
                  </a:lnTo>
                  <a:lnTo>
                    <a:pt x="966" y="362"/>
                  </a:lnTo>
                  <a:lnTo>
                    <a:pt x="958" y="352"/>
                  </a:lnTo>
                  <a:lnTo>
                    <a:pt x="948" y="344"/>
                  </a:lnTo>
                  <a:lnTo>
                    <a:pt x="936" y="338"/>
                  </a:lnTo>
                  <a:lnTo>
                    <a:pt x="924" y="334"/>
                  </a:lnTo>
                  <a:lnTo>
                    <a:pt x="910" y="332"/>
                  </a:lnTo>
                  <a:lnTo>
                    <a:pt x="668" y="332"/>
                  </a:lnTo>
                  <a:lnTo>
                    <a:pt x="668" y="332"/>
                  </a:lnTo>
                  <a:lnTo>
                    <a:pt x="654" y="334"/>
                  </a:lnTo>
                  <a:lnTo>
                    <a:pt x="642" y="338"/>
                  </a:lnTo>
                  <a:lnTo>
                    <a:pt x="630" y="344"/>
                  </a:lnTo>
                  <a:lnTo>
                    <a:pt x="620" y="352"/>
                  </a:lnTo>
                  <a:lnTo>
                    <a:pt x="612" y="362"/>
                  </a:lnTo>
                  <a:lnTo>
                    <a:pt x="606" y="374"/>
                  </a:lnTo>
                  <a:lnTo>
                    <a:pt x="602" y="386"/>
                  </a:lnTo>
                  <a:lnTo>
                    <a:pt x="600" y="400"/>
                  </a:lnTo>
                  <a:lnTo>
                    <a:pt x="600" y="1430"/>
                  </a:lnTo>
                  <a:lnTo>
                    <a:pt x="600" y="1430"/>
                  </a:lnTo>
                  <a:lnTo>
                    <a:pt x="602" y="1442"/>
                  </a:lnTo>
                  <a:lnTo>
                    <a:pt x="606" y="1456"/>
                  </a:lnTo>
                  <a:lnTo>
                    <a:pt x="612" y="1466"/>
                  </a:lnTo>
                  <a:lnTo>
                    <a:pt x="620" y="1476"/>
                  </a:lnTo>
                  <a:lnTo>
                    <a:pt x="630" y="1484"/>
                  </a:lnTo>
                  <a:lnTo>
                    <a:pt x="642" y="1492"/>
                  </a:lnTo>
                  <a:lnTo>
                    <a:pt x="654" y="1496"/>
                  </a:lnTo>
                  <a:lnTo>
                    <a:pt x="668" y="1496"/>
                  </a:lnTo>
                  <a:lnTo>
                    <a:pt x="668" y="1496"/>
                  </a:lnTo>
                  <a:close/>
                  <a:moveTo>
                    <a:pt x="1270" y="1496"/>
                  </a:moveTo>
                  <a:lnTo>
                    <a:pt x="1512" y="1496"/>
                  </a:lnTo>
                  <a:lnTo>
                    <a:pt x="1512" y="1496"/>
                  </a:lnTo>
                  <a:lnTo>
                    <a:pt x="1526" y="1496"/>
                  </a:lnTo>
                  <a:lnTo>
                    <a:pt x="1538" y="1492"/>
                  </a:lnTo>
                  <a:lnTo>
                    <a:pt x="1550" y="1484"/>
                  </a:lnTo>
                  <a:lnTo>
                    <a:pt x="1560" y="1476"/>
                  </a:lnTo>
                  <a:lnTo>
                    <a:pt x="1568" y="1466"/>
                  </a:lnTo>
                  <a:lnTo>
                    <a:pt x="1574" y="1456"/>
                  </a:lnTo>
                  <a:lnTo>
                    <a:pt x="1578" y="1442"/>
                  </a:lnTo>
                  <a:lnTo>
                    <a:pt x="1580" y="1430"/>
                  </a:lnTo>
                  <a:lnTo>
                    <a:pt x="1580" y="582"/>
                  </a:lnTo>
                  <a:lnTo>
                    <a:pt x="1580" y="582"/>
                  </a:lnTo>
                  <a:lnTo>
                    <a:pt x="1578" y="568"/>
                  </a:lnTo>
                  <a:lnTo>
                    <a:pt x="1574" y="554"/>
                  </a:lnTo>
                  <a:lnTo>
                    <a:pt x="1568" y="544"/>
                  </a:lnTo>
                  <a:lnTo>
                    <a:pt x="1560" y="534"/>
                  </a:lnTo>
                  <a:lnTo>
                    <a:pt x="1550" y="526"/>
                  </a:lnTo>
                  <a:lnTo>
                    <a:pt x="1538" y="520"/>
                  </a:lnTo>
                  <a:lnTo>
                    <a:pt x="1526" y="516"/>
                  </a:lnTo>
                  <a:lnTo>
                    <a:pt x="1512" y="514"/>
                  </a:lnTo>
                  <a:lnTo>
                    <a:pt x="1270" y="514"/>
                  </a:lnTo>
                  <a:lnTo>
                    <a:pt x="1270" y="514"/>
                  </a:lnTo>
                  <a:lnTo>
                    <a:pt x="1256" y="516"/>
                  </a:lnTo>
                  <a:lnTo>
                    <a:pt x="1244" y="520"/>
                  </a:lnTo>
                  <a:lnTo>
                    <a:pt x="1232" y="526"/>
                  </a:lnTo>
                  <a:lnTo>
                    <a:pt x="1222" y="534"/>
                  </a:lnTo>
                  <a:lnTo>
                    <a:pt x="1214" y="544"/>
                  </a:lnTo>
                  <a:lnTo>
                    <a:pt x="1208" y="554"/>
                  </a:lnTo>
                  <a:lnTo>
                    <a:pt x="1204" y="568"/>
                  </a:lnTo>
                  <a:lnTo>
                    <a:pt x="1202" y="582"/>
                  </a:lnTo>
                  <a:lnTo>
                    <a:pt x="1202" y="1430"/>
                  </a:lnTo>
                  <a:lnTo>
                    <a:pt x="1202" y="1430"/>
                  </a:lnTo>
                  <a:lnTo>
                    <a:pt x="1204" y="1442"/>
                  </a:lnTo>
                  <a:lnTo>
                    <a:pt x="1208" y="1456"/>
                  </a:lnTo>
                  <a:lnTo>
                    <a:pt x="1214" y="1466"/>
                  </a:lnTo>
                  <a:lnTo>
                    <a:pt x="1222" y="1476"/>
                  </a:lnTo>
                  <a:lnTo>
                    <a:pt x="1232" y="1484"/>
                  </a:lnTo>
                  <a:lnTo>
                    <a:pt x="1244" y="1492"/>
                  </a:lnTo>
                  <a:lnTo>
                    <a:pt x="1256" y="1496"/>
                  </a:lnTo>
                  <a:lnTo>
                    <a:pt x="1270" y="1496"/>
                  </a:lnTo>
                  <a:lnTo>
                    <a:pt x="1270" y="1496"/>
                  </a:lnTo>
                  <a:close/>
                  <a:moveTo>
                    <a:pt x="2112" y="0"/>
                  </a:moveTo>
                  <a:lnTo>
                    <a:pt x="1870" y="0"/>
                  </a:lnTo>
                  <a:lnTo>
                    <a:pt x="1870" y="0"/>
                  </a:lnTo>
                  <a:lnTo>
                    <a:pt x="1858" y="0"/>
                  </a:lnTo>
                  <a:lnTo>
                    <a:pt x="1844" y="4"/>
                  </a:lnTo>
                  <a:lnTo>
                    <a:pt x="1834" y="10"/>
                  </a:lnTo>
                  <a:lnTo>
                    <a:pt x="1824" y="18"/>
                  </a:lnTo>
                  <a:lnTo>
                    <a:pt x="1814" y="28"/>
                  </a:lnTo>
                  <a:lnTo>
                    <a:pt x="1808" y="40"/>
                  </a:lnTo>
                  <a:lnTo>
                    <a:pt x="1804" y="52"/>
                  </a:lnTo>
                  <a:lnTo>
                    <a:pt x="1804" y="66"/>
                  </a:lnTo>
                  <a:lnTo>
                    <a:pt x="1804" y="1430"/>
                  </a:lnTo>
                  <a:lnTo>
                    <a:pt x="1804" y="1430"/>
                  </a:lnTo>
                  <a:lnTo>
                    <a:pt x="1804" y="1442"/>
                  </a:lnTo>
                  <a:lnTo>
                    <a:pt x="1808" y="1456"/>
                  </a:lnTo>
                  <a:lnTo>
                    <a:pt x="1814" y="1466"/>
                  </a:lnTo>
                  <a:lnTo>
                    <a:pt x="1824" y="1476"/>
                  </a:lnTo>
                  <a:lnTo>
                    <a:pt x="1834" y="1484"/>
                  </a:lnTo>
                  <a:lnTo>
                    <a:pt x="1844" y="1492"/>
                  </a:lnTo>
                  <a:lnTo>
                    <a:pt x="1858" y="1496"/>
                  </a:lnTo>
                  <a:lnTo>
                    <a:pt x="1870" y="1496"/>
                  </a:lnTo>
                  <a:lnTo>
                    <a:pt x="2112" y="1496"/>
                  </a:lnTo>
                  <a:lnTo>
                    <a:pt x="2112" y="1496"/>
                  </a:lnTo>
                  <a:lnTo>
                    <a:pt x="2126" y="1496"/>
                  </a:lnTo>
                  <a:lnTo>
                    <a:pt x="2140" y="1492"/>
                  </a:lnTo>
                  <a:lnTo>
                    <a:pt x="2150" y="1484"/>
                  </a:lnTo>
                  <a:lnTo>
                    <a:pt x="2160" y="1476"/>
                  </a:lnTo>
                  <a:lnTo>
                    <a:pt x="2168" y="1466"/>
                  </a:lnTo>
                  <a:lnTo>
                    <a:pt x="2174" y="1456"/>
                  </a:lnTo>
                  <a:lnTo>
                    <a:pt x="2178" y="1442"/>
                  </a:lnTo>
                  <a:lnTo>
                    <a:pt x="2180" y="1430"/>
                  </a:lnTo>
                  <a:lnTo>
                    <a:pt x="2180" y="66"/>
                  </a:lnTo>
                  <a:lnTo>
                    <a:pt x="2180" y="66"/>
                  </a:lnTo>
                  <a:lnTo>
                    <a:pt x="2178" y="52"/>
                  </a:lnTo>
                  <a:lnTo>
                    <a:pt x="2174" y="40"/>
                  </a:lnTo>
                  <a:lnTo>
                    <a:pt x="2168" y="28"/>
                  </a:lnTo>
                  <a:lnTo>
                    <a:pt x="2160" y="18"/>
                  </a:lnTo>
                  <a:lnTo>
                    <a:pt x="2150" y="10"/>
                  </a:lnTo>
                  <a:lnTo>
                    <a:pt x="2140" y="4"/>
                  </a:lnTo>
                  <a:lnTo>
                    <a:pt x="2126" y="0"/>
                  </a:lnTo>
                  <a:lnTo>
                    <a:pt x="2112" y="0"/>
                  </a:lnTo>
                  <a:lnTo>
                    <a:pt x="2112" y="0"/>
                  </a:lnTo>
                  <a:close/>
                  <a:moveTo>
                    <a:pt x="2180" y="1640"/>
                  </a:moveTo>
                  <a:lnTo>
                    <a:pt x="0" y="1640"/>
                  </a:lnTo>
                  <a:lnTo>
                    <a:pt x="0" y="1774"/>
                  </a:lnTo>
                  <a:lnTo>
                    <a:pt x="2180" y="1774"/>
                  </a:lnTo>
                  <a:lnTo>
                    <a:pt x="2180" y="16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78" name="Oval 77"/>
            <p:cNvSpPr/>
            <p:nvPr/>
          </p:nvSpPr>
          <p:spPr bwMode="ltGray">
            <a:xfrm>
              <a:off x="4077686" y="4057426"/>
              <a:ext cx="445613" cy="479242"/>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79" name="Freeform 7"/>
            <p:cNvSpPr>
              <a:spLocks noEditPoints="1"/>
            </p:cNvSpPr>
            <p:nvPr/>
          </p:nvSpPr>
          <p:spPr bwMode="auto">
            <a:xfrm>
              <a:off x="4161087" y="4171278"/>
              <a:ext cx="289609" cy="248084"/>
            </a:xfrm>
            <a:custGeom>
              <a:avLst/>
              <a:gdLst>
                <a:gd name="T0" fmla="*/ 194 w 2290"/>
                <a:gd name="T1" fmla="*/ 908 h 1824"/>
                <a:gd name="T2" fmla="*/ 252 w 2290"/>
                <a:gd name="T3" fmla="*/ 892 h 1824"/>
                <a:gd name="T4" fmla="*/ 210 w 2290"/>
                <a:gd name="T5" fmla="*/ 1014 h 1824"/>
                <a:gd name="T6" fmla="*/ 174 w 2290"/>
                <a:gd name="T7" fmla="*/ 966 h 1824"/>
                <a:gd name="T8" fmla="*/ 1534 w 2290"/>
                <a:gd name="T9" fmla="*/ 436 h 1824"/>
                <a:gd name="T10" fmla="*/ 2016 w 2290"/>
                <a:gd name="T11" fmla="*/ 296 h 1824"/>
                <a:gd name="T12" fmla="*/ 2090 w 2290"/>
                <a:gd name="T13" fmla="*/ 332 h 1824"/>
                <a:gd name="T14" fmla="*/ 2156 w 2290"/>
                <a:gd name="T15" fmla="*/ 332 h 1824"/>
                <a:gd name="T16" fmla="*/ 2228 w 2290"/>
                <a:gd name="T17" fmla="*/ 296 h 1824"/>
                <a:gd name="T18" fmla="*/ 2276 w 2290"/>
                <a:gd name="T19" fmla="*/ 232 h 1824"/>
                <a:gd name="T20" fmla="*/ 2290 w 2290"/>
                <a:gd name="T21" fmla="*/ 168 h 1824"/>
                <a:gd name="T22" fmla="*/ 2270 w 2290"/>
                <a:gd name="T23" fmla="*/ 88 h 1824"/>
                <a:gd name="T24" fmla="*/ 2216 w 2290"/>
                <a:gd name="T25" fmla="*/ 28 h 1824"/>
                <a:gd name="T26" fmla="*/ 2140 w 2290"/>
                <a:gd name="T27" fmla="*/ 0 h 1824"/>
                <a:gd name="T28" fmla="*/ 2074 w 2290"/>
                <a:gd name="T29" fmla="*/ 8 h 1824"/>
                <a:gd name="T30" fmla="*/ 2004 w 2290"/>
                <a:gd name="T31" fmla="*/ 48 h 1824"/>
                <a:gd name="T32" fmla="*/ 1964 w 2290"/>
                <a:gd name="T33" fmla="*/ 116 h 1824"/>
                <a:gd name="T34" fmla="*/ 1478 w 2290"/>
                <a:gd name="T35" fmla="*/ 316 h 1824"/>
                <a:gd name="T36" fmla="*/ 1438 w 2290"/>
                <a:gd name="T37" fmla="*/ 348 h 1824"/>
                <a:gd name="T38" fmla="*/ 1396 w 2290"/>
                <a:gd name="T39" fmla="*/ 638 h 1824"/>
                <a:gd name="T40" fmla="*/ 944 w 2290"/>
                <a:gd name="T41" fmla="*/ 1186 h 1824"/>
                <a:gd name="T42" fmla="*/ 1000 w 2290"/>
                <a:gd name="T43" fmla="*/ 1192 h 1824"/>
                <a:gd name="T44" fmla="*/ 1154 w 2290"/>
                <a:gd name="T45" fmla="*/ 762 h 1824"/>
                <a:gd name="T46" fmla="*/ 0 w 2290"/>
                <a:gd name="T47" fmla="*/ 1824 h 1824"/>
                <a:gd name="T48" fmla="*/ 1514 w 2290"/>
                <a:gd name="T49" fmla="*/ 1002 h 1824"/>
                <a:gd name="T50" fmla="*/ 1474 w 2290"/>
                <a:gd name="T51" fmla="*/ 988 h 1824"/>
                <a:gd name="T52" fmla="*/ 1024 w 2290"/>
                <a:gd name="T53" fmla="*/ 592 h 1824"/>
                <a:gd name="T54" fmla="*/ 948 w 2290"/>
                <a:gd name="T55" fmla="*/ 594 h 1824"/>
                <a:gd name="T56" fmla="*/ 508 w 2290"/>
                <a:gd name="T57" fmla="*/ 1400 h 1824"/>
                <a:gd name="T58" fmla="*/ 518 w 2290"/>
                <a:gd name="T59" fmla="*/ 1458 h 1824"/>
                <a:gd name="T60" fmla="*/ 498 w 2290"/>
                <a:gd name="T61" fmla="*/ 1538 h 1824"/>
                <a:gd name="T62" fmla="*/ 444 w 2290"/>
                <a:gd name="T63" fmla="*/ 1596 h 1824"/>
                <a:gd name="T64" fmla="*/ 368 w 2290"/>
                <a:gd name="T65" fmla="*/ 1624 h 1824"/>
                <a:gd name="T66" fmla="*/ 300 w 2290"/>
                <a:gd name="T67" fmla="*/ 1618 h 1824"/>
                <a:gd name="T68" fmla="*/ 232 w 2290"/>
                <a:gd name="T69" fmla="*/ 1576 h 1824"/>
                <a:gd name="T70" fmla="*/ 190 w 2290"/>
                <a:gd name="T71" fmla="*/ 1508 h 1824"/>
                <a:gd name="T72" fmla="*/ 184 w 2290"/>
                <a:gd name="T73" fmla="*/ 1440 h 1824"/>
                <a:gd name="T74" fmla="*/ 212 w 2290"/>
                <a:gd name="T75" fmla="*/ 1364 h 1824"/>
                <a:gd name="T76" fmla="*/ 270 w 2290"/>
                <a:gd name="T77" fmla="*/ 1312 h 1824"/>
                <a:gd name="T78" fmla="*/ 350 w 2290"/>
                <a:gd name="T79" fmla="*/ 1290 h 1824"/>
                <a:gd name="T80" fmla="*/ 832 w 2290"/>
                <a:gd name="T81" fmla="*/ 498 h 1824"/>
                <a:gd name="T82" fmla="*/ 818 w 2290"/>
                <a:gd name="T83" fmla="*/ 414 h 1824"/>
                <a:gd name="T84" fmla="*/ 846 w 2290"/>
                <a:gd name="T85" fmla="*/ 336 h 1824"/>
                <a:gd name="T86" fmla="*/ 904 w 2290"/>
                <a:gd name="T87" fmla="*/ 284 h 1824"/>
                <a:gd name="T88" fmla="*/ 984 w 2290"/>
                <a:gd name="T89" fmla="*/ 264 h 1824"/>
                <a:gd name="T90" fmla="*/ 1050 w 2290"/>
                <a:gd name="T91" fmla="*/ 276 h 1824"/>
                <a:gd name="T92" fmla="*/ 1112 w 2290"/>
                <a:gd name="T93" fmla="*/ 324 h 1824"/>
                <a:gd name="T94" fmla="*/ 1148 w 2290"/>
                <a:gd name="T95" fmla="*/ 396 h 1824"/>
                <a:gd name="T96" fmla="*/ 1144 w 2290"/>
                <a:gd name="T97" fmla="*/ 480 h 1824"/>
                <a:gd name="T98" fmla="*/ 1992 w 2290"/>
                <a:gd name="T99" fmla="*/ 1172 h 1824"/>
                <a:gd name="T100" fmla="*/ 1038 w 2290"/>
                <a:gd name="T101" fmla="*/ 394 h 1824"/>
                <a:gd name="T102" fmla="*/ 984 w 2290"/>
                <a:gd name="T103" fmla="*/ 366 h 1824"/>
                <a:gd name="T104" fmla="*/ 938 w 2290"/>
                <a:gd name="T105" fmla="*/ 384 h 1824"/>
                <a:gd name="T106" fmla="*/ 920 w 2290"/>
                <a:gd name="T107" fmla="*/ 430 h 1824"/>
                <a:gd name="T108" fmla="*/ 948 w 2290"/>
                <a:gd name="T109" fmla="*/ 484 h 1824"/>
                <a:gd name="T110" fmla="*/ 996 w 2290"/>
                <a:gd name="T111" fmla="*/ 494 h 1824"/>
                <a:gd name="T112" fmla="*/ 1044 w 2290"/>
                <a:gd name="T113" fmla="*/ 456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90" h="1824">
                  <a:moveTo>
                    <a:pt x="174" y="940"/>
                  </a:moveTo>
                  <a:lnTo>
                    <a:pt x="174" y="940"/>
                  </a:lnTo>
                  <a:lnTo>
                    <a:pt x="178" y="928"/>
                  </a:lnTo>
                  <a:lnTo>
                    <a:pt x="186" y="916"/>
                  </a:lnTo>
                  <a:lnTo>
                    <a:pt x="194" y="908"/>
                  </a:lnTo>
                  <a:lnTo>
                    <a:pt x="204" y="900"/>
                  </a:lnTo>
                  <a:lnTo>
                    <a:pt x="214" y="894"/>
                  </a:lnTo>
                  <a:lnTo>
                    <a:pt x="226" y="892"/>
                  </a:lnTo>
                  <a:lnTo>
                    <a:pt x="240" y="890"/>
                  </a:lnTo>
                  <a:lnTo>
                    <a:pt x="252" y="892"/>
                  </a:lnTo>
                  <a:lnTo>
                    <a:pt x="500" y="950"/>
                  </a:lnTo>
                  <a:lnTo>
                    <a:pt x="428" y="1066"/>
                  </a:lnTo>
                  <a:lnTo>
                    <a:pt x="222" y="1018"/>
                  </a:lnTo>
                  <a:lnTo>
                    <a:pt x="222" y="1018"/>
                  </a:lnTo>
                  <a:lnTo>
                    <a:pt x="210" y="1014"/>
                  </a:lnTo>
                  <a:lnTo>
                    <a:pt x="200" y="1006"/>
                  </a:lnTo>
                  <a:lnTo>
                    <a:pt x="190" y="998"/>
                  </a:lnTo>
                  <a:lnTo>
                    <a:pt x="182" y="988"/>
                  </a:lnTo>
                  <a:lnTo>
                    <a:pt x="178" y="978"/>
                  </a:lnTo>
                  <a:lnTo>
                    <a:pt x="174" y="966"/>
                  </a:lnTo>
                  <a:lnTo>
                    <a:pt x="174" y="954"/>
                  </a:lnTo>
                  <a:lnTo>
                    <a:pt x="174" y="940"/>
                  </a:lnTo>
                  <a:lnTo>
                    <a:pt x="174" y="940"/>
                  </a:lnTo>
                  <a:close/>
                  <a:moveTo>
                    <a:pt x="1396" y="638"/>
                  </a:moveTo>
                  <a:lnTo>
                    <a:pt x="1534" y="436"/>
                  </a:lnTo>
                  <a:lnTo>
                    <a:pt x="1534" y="436"/>
                  </a:lnTo>
                  <a:lnTo>
                    <a:pt x="1534" y="434"/>
                  </a:lnTo>
                  <a:lnTo>
                    <a:pt x="2004" y="286"/>
                  </a:lnTo>
                  <a:lnTo>
                    <a:pt x="2004" y="286"/>
                  </a:lnTo>
                  <a:lnTo>
                    <a:pt x="2016" y="296"/>
                  </a:lnTo>
                  <a:lnTo>
                    <a:pt x="2030" y="306"/>
                  </a:lnTo>
                  <a:lnTo>
                    <a:pt x="2044" y="314"/>
                  </a:lnTo>
                  <a:lnTo>
                    <a:pt x="2058" y="322"/>
                  </a:lnTo>
                  <a:lnTo>
                    <a:pt x="2074" y="326"/>
                  </a:lnTo>
                  <a:lnTo>
                    <a:pt x="2090" y="332"/>
                  </a:lnTo>
                  <a:lnTo>
                    <a:pt x="2106" y="334"/>
                  </a:lnTo>
                  <a:lnTo>
                    <a:pt x="2122" y="334"/>
                  </a:lnTo>
                  <a:lnTo>
                    <a:pt x="2122" y="334"/>
                  </a:lnTo>
                  <a:lnTo>
                    <a:pt x="2140" y="334"/>
                  </a:lnTo>
                  <a:lnTo>
                    <a:pt x="2156" y="332"/>
                  </a:lnTo>
                  <a:lnTo>
                    <a:pt x="2172" y="326"/>
                  </a:lnTo>
                  <a:lnTo>
                    <a:pt x="2188" y="322"/>
                  </a:lnTo>
                  <a:lnTo>
                    <a:pt x="2202" y="314"/>
                  </a:lnTo>
                  <a:lnTo>
                    <a:pt x="2216" y="306"/>
                  </a:lnTo>
                  <a:lnTo>
                    <a:pt x="2228" y="296"/>
                  </a:lnTo>
                  <a:lnTo>
                    <a:pt x="2240" y="286"/>
                  </a:lnTo>
                  <a:lnTo>
                    <a:pt x="2252" y="274"/>
                  </a:lnTo>
                  <a:lnTo>
                    <a:pt x="2262" y="260"/>
                  </a:lnTo>
                  <a:lnTo>
                    <a:pt x="2270" y="246"/>
                  </a:lnTo>
                  <a:lnTo>
                    <a:pt x="2276" y="232"/>
                  </a:lnTo>
                  <a:lnTo>
                    <a:pt x="2282" y="216"/>
                  </a:lnTo>
                  <a:lnTo>
                    <a:pt x="2286" y="200"/>
                  </a:lnTo>
                  <a:lnTo>
                    <a:pt x="2288" y="184"/>
                  </a:lnTo>
                  <a:lnTo>
                    <a:pt x="2290" y="168"/>
                  </a:lnTo>
                  <a:lnTo>
                    <a:pt x="2290" y="168"/>
                  </a:lnTo>
                  <a:lnTo>
                    <a:pt x="2288" y="150"/>
                  </a:lnTo>
                  <a:lnTo>
                    <a:pt x="2286" y="134"/>
                  </a:lnTo>
                  <a:lnTo>
                    <a:pt x="2282" y="118"/>
                  </a:lnTo>
                  <a:lnTo>
                    <a:pt x="2276" y="102"/>
                  </a:lnTo>
                  <a:lnTo>
                    <a:pt x="2270" y="88"/>
                  </a:lnTo>
                  <a:lnTo>
                    <a:pt x="2262" y="74"/>
                  </a:lnTo>
                  <a:lnTo>
                    <a:pt x="2252" y="60"/>
                  </a:lnTo>
                  <a:lnTo>
                    <a:pt x="2240" y="50"/>
                  </a:lnTo>
                  <a:lnTo>
                    <a:pt x="2228" y="38"/>
                  </a:lnTo>
                  <a:lnTo>
                    <a:pt x="2216" y="28"/>
                  </a:lnTo>
                  <a:lnTo>
                    <a:pt x="2202" y="20"/>
                  </a:lnTo>
                  <a:lnTo>
                    <a:pt x="2188" y="14"/>
                  </a:lnTo>
                  <a:lnTo>
                    <a:pt x="2172" y="8"/>
                  </a:lnTo>
                  <a:lnTo>
                    <a:pt x="2156" y="4"/>
                  </a:lnTo>
                  <a:lnTo>
                    <a:pt x="2140" y="0"/>
                  </a:lnTo>
                  <a:lnTo>
                    <a:pt x="2122" y="0"/>
                  </a:lnTo>
                  <a:lnTo>
                    <a:pt x="2122" y="0"/>
                  </a:lnTo>
                  <a:lnTo>
                    <a:pt x="2106" y="0"/>
                  </a:lnTo>
                  <a:lnTo>
                    <a:pt x="2090" y="4"/>
                  </a:lnTo>
                  <a:lnTo>
                    <a:pt x="2074" y="8"/>
                  </a:lnTo>
                  <a:lnTo>
                    <a:pt x="2058" y="14"/>
                  </a:lnTo>
                  <a:lnTo>
                    <a:pt x="2044" y="20"/>
                  </a:lnTo>
                  <a:lnTo>
                    <a:pt x="2030" y="28"/>
                  </a:lnTo>
                  <a:lnTo>
                    <a:pt x="2016" y="38"/>
                  </a:lnTo>
                  <a:lnTo>
                    <a:pt x="2004" y="48"/>
                  </a:lnTo>
                  <a:lnTo>
                    <a:pt x="1994" y="60"/>
                  </a:lnTo>
                  <a:lnTo>
                    <a:pt x="1984" y="74"/>
                  </a:lnTo>
                  <a:lnTo>
                    <a:pt x="1976" y="88"/>
                  </a:lnTo>
                  <a:lnTo>
                    <a:pt x="1968" y="102"/>
                  </a:lnTo>
                  <a:lnTo>
                    <a:pt x="1964" y="116"/>
                  </a:lnTo>
                  <a:lnTo>
                    <a:pt x="1960" y="132"/>
                  </a:lnTo>
                  <a:lnTo>
                    <a:pt x="1956" y="150"/>
                  </a:lnTo>
                  <a:lnTo>
                    <a:pt x="1956" y="166"/>
                  </a:lnTo>
                  <a:lnTo>
                    <a:pt x="1478" y="316"/>
                  </a:lnTo>
                  <a:lnTo>
                    <a:pt x="1478" y="316"/>
                  </a:lnTo>
                  <a:lnTo>
                    <a:pt x="1468" y="320"/>
                  </a:lnTo>
                  <a:lnTo>
                    <a:pt x="1468" y="320"/>
                  </a:lnTo>
                  <a:lnTo>
                    <a:pt x="1454" y="330"/>
                  </a:lnTo>
                  <a:lnTo>
                    <a:pt x="1444" y="340"/>
                  </a:lnTo>
                  <a:lnTo>
                    <a:pt x="1438" y="348"/>
                  </a:lnTo>
                  <a:lnTo>
                    <a:pt x="1432" y="356"/>
                  </a:lnTo>
                  <a:lnTo>
                    <a:pt x="1432" y="356"/>
                  </a:lnTo>
                  <a:lnTo>
                    <a:pt x="1428" y="360"/>
                  </a:lnTo>
                  <a:lnTo>
                    <a:pt x="1302" y="546"/>
                  </a:lnTo>
                  <a:lnTo>
                    <a:pt x="1396" y="638"/>
                  </a:lnTo>
                  <a:close/>
                  <a:moveTo>
                    <a:pt x="1154" y="762"/>
                  </a:moveTo>
                  <a:lnTo>
                    <a:pt x="956" y="1056"/>
                  </a:lnTo>
                  <a:lnTo>
                    <a:pt x="764" y="1012"/>
                  </a:lnTo>
                  <a:lnTo>
                    <a:pt x="692" y="1128"/>
                  </a:lnTo>
                  <a:lnTo>
                    <a:pt x="944" y="1186"/>
                  </a:lnTo>
                  <a:lnTo>
                    <a:pt x="970" y="1192"/>
                  </a:lnTo>
                  <a:lnTo>
                    <a:pt x="970" y="1192"/>
                  </a:lnTo>
                  <a:lnTo>
                    <a:pt x="984" y="1194"/>
                  </a:lnTo>
                  <a:lnTo>
                    <a:pt x="984" y="1194"/>
                  </a:lnTo>
                  <a:lnTo>
                    <a:pt x="1000" y="1192"/>
                  </a:lnTo>
                  <a:lnTo>
                    <a:pt x="1014" y="1186"/>
                  </a:lnTo>
                  <a:lnTo>
                    <a:pt x="1026" y="1176"/>
                  </a:lnTo>
                  <a:lnTo>
                    <a:pt x="1038" y="1166"/>
                  </a:lnTo>
                  <a:lnTo>
                    <a:pt x="1248" y="856"/>
                  </a:lnTo>
                  <a:lnTo>
                    <a:pt x="1154" y="762"/>
                  </a:lnTo>
                  <a:close/>
                  <a:moveTo>
                    <a:pt x="2230" y="1722"/>
                  </a:moveTo>
                  <a:lnTo>
                    <a:pt x="102" y="1722"/>
                  </a:lnTo>
                  <a:lnTo>
                    <a:pt x="102" y="102"/>
                  </a:lnTo>
                  <a:lnTo>
                    <a:pt x="0" y="102"/>
                  </a:lnTo>
                  <a:lnTo>
                    <a:pt x="0" y="1824"/>
                  </a:lnTo>
                  <a:lnTo>
                    <a:pt x="2230" y="1824"/>
                  </a:lnTo>
                  <a:lnTo>
                    <a:pt x="2230" y="1722"/>
                  </a:lnTo>
                  <a:close/>
                  <a:moveTo>
                    <a:pt x="1992" y="1172"/>
                  </a:moveTo>
                  <a:lnTo>
                    <a:pt x="1992" y="1002"/>
                  </a:lnTo>
                  <a:lnTo>
                    <a:pt x="1514" y="1002"/>
                  </a:lnTo>
                  <a:lnTo>
                    <a:pt x="1514" y="1002"/>
                  </a:lnTo>
                  <a:lnTo>
                    <a:pt x="1498" y="1000"/>
                  </a:lnTo>
                  <a:lnTo>
                    <a:pt x="1484" y="994"/>
                  </a:lnTo>
                  <a:lnTo>
                    <a:pt x="1484" y="994"/>
                  </a:lnTo>
                  <a:lnTo>
                    <a:pt x="1474" y="988"/>
                  </a:lnTo>
                  <a:lnTo>
                    <a:pt x="1466" y="980"/>
                  </a:lnTo>
                  <a:lnTo>
                    <a:pt x="1060" y="578"/>
                  </a:lnTo>
                  <a:lnTo>
                    <a:pt x="1060" y="578"/>
                  </a:lnTo>
                  <a:lnTo>
                    <a:pt x="1042" y="586"/>
                  </a:lnTo>
                  <a:lnTo>
                    <a:pt x="1024" y="592"/>
                  </a:lnTo>
                  <a:lnTo>
                    <a:pt x="1004" y="596"/>
                  </a:lnTo>
                  <a:lnTo>
                    <a:pt x="984" y="598"/>
                  </a:lnTo>
                  <a:lnTo>
                    <a:pt x="984" y="598"/>
                  </a:lnTo>
                  <a:lnTo>
                    <a:pt x="966" y="596"/>
                  </a:lnTo>
                  <a:lnTo>
                    <a:pt x="948" y="594"/>
                  </a:lnTo>
                  <a:lnTo>
                    <a:pt x="478" y="1352"/>
                  </a:lnTo>
                  <a:lnTo>
                    <a:pt x="478" y="1352"/>
                  </a:lnTo>
                  <a:lnTo>
                    <a:pt x="494" y="1374"/>
                  </a:lnTo>
                  <a:lnTo>
                    <a:pt x="502" y="1388"/>
                  </a:lnTo>
                  <a:lnTo>
                    <a:pt x="508" y="1400"/>
                  </a:lnTo>
                  <a:lnTo>
                    <a:pt x="512" y="1414"/>
                  </a:lnTo>
                  <a:lnTo>
                    <a:pt x="514" y="1428"/>
                  </a:lnTo>
                  <a:lnTo>
                    <a:pt x="516" y="1444"/>
                  </a:lnTo>
                  <a:lnTo>
                    <a:pt x="518" y="1458"/>
                  </a:lnTo>
                  <a:lnTo>
                    <a:pt x="518" y="1458"/>
                  </a:lnTo>
                  <a:lnTo>
                    <a:pt x="516" y="1476"/>
                  </a:lnTo>
                  <a:lnTo>
                    <a:pt x="514" y="1492"/>
                  </a:lnTo>
                  <a:lnTo>
                    <a:pt x="510" y="1508"/>
                  </a:lnTo>
                  <a:lnTo>
                    <a:pt x="504" y="1524"/>
                  </a:lnTo>
                  <a:lnTo>
                    <a:pt x="498" y="1538"/>
                  </a:lnTo>
                  <a:lnTo>
                    <a:pt x="490" y="1552"/>
                  </a:lnTo>
                  <a:lnTo>
                    <a:pt x="480" y="1564"/>
                  </a:lnTo>
                  <a:lnTo>
                    <a:pt x="468" y="1576"/>
                  </a:lnTo>
                  <a:lnTo>
                    <a:pt x="456" y="1588"/>
                  </a:lnTo>
                  <a:lnTo>
                    <a:pt x="444" y="1596"/>
                  </a:lnTo>
                  <a:lnTo>
                    <a:pt x="430" y="1606"/>
                  </a:lnTo>
                  <a:lnTo>
                    <a:pt x="416" y="1612"/>
                  </a:lnTo>
                  <a:lnTo>
                    <a:pt x="400" y="1618"/>
                  </a:lnTo>
                  <a:lnTo>
                    <a:pt x="384" y="1622"/>
                  </a:lnTo>
                  <a:lnTo>
                    <a:pt x="368" y="1624"/>
                  </a:lnTo>
                  <a:lnTo>
                    <a:pt x="350" y="1626"/>
                  </a:lnTo>
                  <a:lnTo>
                    <a:pt x="350" y="1626"/>
                  </a:lnTo>
                  <a:lnTo>
                    <a:pt x="334" y="1624"/>
                  </a:lnTo>
                  <a:lnTo>
                    <a:pt x="316" y="1622"/>
                  </a:lnTo>
                  <a:lnTo>
                    <a:pt x="300" y="1618"/>
                  </a:lnTo>
                  <a:lnTo>
                    <a:pt x="286" y="1612"/>
                  </a:lnTo>
                  <a:lnTo>
                    <a:pt x="270" y="1606"/>
                  </a:lnTo>
                  <a:lnTo>
                    <a:pt x="258" y="1596"/>
                  </a:lnTo>
                  <a:lnTo>
                    <a:pt x="244" y="1588"/>
                  </a:lnTo>
                  <a:lnTo>
                    <a:pt x="232" y="1576"/>
                  </a:lnTo>
                  <a:lnTo>
                    <a:pt x="222" y="1564"/>
                  </a:lnTo>
                  <a:lnTo>
                    <a:pt x="212" y="1552"/>
                  </a:lnTo>
                  <a:lnTo>
                    <a:pt x="204" y="1538"/>
                  </a:lnTo>
                  <a:lnTo>
                    <a:pt x="196" y="1524"/>
                  </a:lnTo>
                  <a:lnTo>
                    <a:pt x="190" y="1508"/>
                  </a:lnTo>
                  <a:lnTo>
                    <a:pt x="186" y="1492"/>
                  </a:lnTo>
                  <a:lnTo>
                    <a:pt x="184" y="1476"/>
                  </a:lnTo>
                  <a:lnTo>
                    <a:pt x="184" y="1458"/>
                  </a:lnTo>
                  <a:lnTo>
                    <a:pt x="184" y="1458"/>
                  </a:lnTo>
                  <a:lnTo>
                    <a:pt x="184" y="1440"/>
                  </a:lnTo>
                  <a:lnTo>
                    <a:pt x="186" y="1424"/>
                  </a:lnTo>
                  <a:lnTo>
                    <a:pt x="190" y="1408"/>
                  </a:lnTo>
                  <a:lnTo>
                    <a:pt x="196" y="1394"/>
                  </a:lnTo>
                  <a:lnTo>
                    <a:pt x="204" y="1378"/>
                  </a:lnTo>
                  <a:lnTo>
                    <a:pt x="212" y="1364"/>
                  </a:lnTo>
                  <a:lnTo>
                    <a:pt x="222" y="1352"/>
                  </a:lnTo>
                  <a:lnTo>
                    <a:pt x="232" y="1340"/>
                  </a:lnTo>
                  <a:lnTo>
                    <a:pt x="244" y="1330"/>
                  </a:lnTo>
                  <a:lnTo>
                    <a:pt x="258" y="1320"/>
                  </a:lnTo>
                  <a:lnTo>
                    <a:pt x="270" y="1312"/>
                  </a:lnTo>
                  <a:lnTo>
                    <a:pt x="286" y="1304"/>
                  </a:lnTo>
                  <a:lnTo>
                    <a:pt x="300" y="1298"/>
                  </a:lnTo>
                  <a:lnTo>
                    <a:pt x="316" y="1294"/>
                  </a:lnTo>
                  <a:lnTo>
                    <a:pt x="334" y="1292"/>
                  </a:lnTo>
                  <a:lnTo>
                    <a:pt x="350" y="1290"/>
                  </a:lnTo>
                  <a:lnTo>
                    <a:pt x="350" y="1290"/>
                  </a:lnTo>
                  <a:lnTo>
                    <a:pt x="364" y="1292"/>
                  </a:lnTo>
                  <a:lnTo>
                    <a:pt x="842" y="518"/>
                  </a:lnTo>
                  <a:lnTo>
                    <a:pt x="842" y="518"/>
                  </a:lnTo>
                  <a:lnTo>
                    <a:pt x="832" y="498"/>
                  </a:lnTo>
                  <a:lnTo>
                    <a:pt x="824" y="476"/>
                  </a:lnTo>
                  <a:lnTo>
                    <a:pt x="818" y="454"/>
                  </a:lnTo>
                  <a:lnTo>
                    <a:pt x="816" y="430"/>
                  </a:lnTo>
                  <a:lnTo>
                    <a:pt x="816" y="430"/>
                  </a:lnTo>
                  <a:lnTo>
                    <a:pt x="818" y="414"/>
                  </a:lnTo>
                  <a:lnTo>
                    <a:pt x="820" y="396"/>
                  </a:lnTo>
                  <a:lnTo>
                    <a:pt x="824" y="380"/>
                  </a:lnTo>
                  <a:lnTo>
                    <a:pt x="830" y="366"/>
                  </a:lnTo>
                  <a:lnTo>
                    <a:pt x="838" y="350"/>
                  </a:lnTo>
                  <a:lnTo>
                    <a:pt x="846" y="336"/>
                  </a:lnTo>
                  <a:lnTo>
                    <a:pt x="856" y="324"/>
                  </a:lnTo>
                  <a:lnTo>
                    <a:pt x="866" y="312"/>
                  </a:lnTo>
                  <a:lnTo>
                    <a:pt x="878" y="302"/>
                  </a:lnTo>
                  <a:lnTo>
                    <a:pt x="890" y="292"/>
                  </a:lnTo>
                  <a:lnTo>
                    <a:pt x="904" y="284"/>
                  </a:lnTo>
                  <a:lnTo>
                    <a:pt x="918" y="276"/>
                  </a:lnTo>
                  <a:lnTo>
                    <a:pt x="934" y="270"/>
                  </a:lnTo>
                  <a:lnTo>
                    <a:pt x="950" y="266"/>
                  </a:lnTo>
                  <a:lnTo>
                    <a:pt x="966" y="264"/>
                  </a:lnTo>
                  <a:lnTo>
                    <a:pt x="984" y="264"/>
                  </a:lnTo>
                  <a:lnTo>
                    <a:pt x="984" y="264"/>
                  </a:lnTo>
                  <a:lnTo>
                    <a:pt x="1002" y="264"/>
                  </a:lnTo>
                  <a:lnTo>
                    <a:pt x="1018" y="266"/>
                  </a:lnTo>
                  <a:lnTo>
                    <a:pt x="1034" y="270"/>
                  </a:lnTo>
                  <a:lnTo>
                    <a:pt x="1050" y="276"/>
                  </a:lnTo>
                  <a:lnTo>
                    <a:pt x="1064" y="284"/>
                  </a:lnTo>
                  <a:lnTo>
                    <a:pt x="1078" y="292"/>
                  </a:lnTo>
                  <a:lnTo>
                    <a:pt x="1090" y="302"/>
                  </a:lnTo>
                  <a:lnTo>
                    <a:pt x="1102" y="312"/>
                  </a:lnTo>
                  <a:lnTo>
                    <a:pt x="1112" y="324"/>
                  </a:lnTo>
                  <a:lnTo>
                    <a:pt x="1122" y="336"/>
                  </a:lnTo>
                  <a:lnTo>
                    <a:pt x="1130" y="350"/>
                  </a:lnTo>
                  <a:lnTo>
                    <a:pt x="1138" y="366"/>
                  </a:lnTo>
                  <a:lnTo>
                    <a:pt x="1144" y="380"/>
                  </a:lnTo>
                  <a:lnTo>
                    <a:pt x="1148" y="396"/>
                  </a:lnTo>
                  <a:lnTo>
                    <a:pt x="1150" y="414"/>
                  </a:lnTo>
                  <a:lnTo>
                    <a:pt x="1152" y="430"/>
                  </a:lnTo>
                  <a:lnTo>
                    <a:pt x="1152" y="430"/>
                  </a:lnTo>
                  <a:lnTo>
                    <a:pt x="1148" y="456"/>
                  </a:lnTo>
                  <a:lnTo>
                    <a:pt x="1144" y="480"/>
                  </a:lnTo>
                  <a:lnTo>
                    <a:pt x="1540" y="874"/>
                  </a:lnTo>
                  <a:lnTo>
                    <a:pt x="1992" y="874"/>
                  </a:lnTo>
                  <a:lnTo>
                    <a:pt x="1992" y="702"/>
                  </a:lnTo>
                  <a:lnTo>
                    <a:pt x="2254" y="938"/>
                  </a:lnTo>
                  <a:lnTo>
                    <a:pt x="1992" y="1172"/>
                  </a:lnTo>
                  <a:close/>
                  <a:moveTo>
                    <a:pt x="1048" y="430"/>
                  </a:moveTo>
                  <a:lnTo>
                    <a:pt x="1048" y="430"/>
                  </a:lnTo>
                  <a:lnTo>
                    <a:pt x="1046" y="418"/>
                  </a:lnTo>
                  <a:lnTo>
                    <a:pt x="1044" y="406"/>
                  </a:lnTo>
                  <a:lnTo>
                    <a:pt x="1038" y="394"/>
                  </a:lnTo>
                  <a:lnTo>
                    <a:pt x="1030" y="384"/>
                  </a:lnTo>
                  <a:lnTo>
                    <a:pt x="1020" y="378"/>
                  </a:lnTo>
                  <a:lnTo>
                    <a:pt x="1008" y="372"/>
                  </a:lnTo>
                  <a:lnTo>
                    <a:pt x="996" y="368"/>
                  </a:lnTo>
                  <a:lnTo>
                    <a:pt x="984" y="366"/>
                  </a:lnTo>
                  <a:lnTo>
                    <a:pt x="984" y="366"/>
                  </a:lnTo>
                  <a:lnTo>
                    <a:pt x="972" y="368"/>
                  </a:lnTo>
                  <a:lnTo>
                    <a:pt x="960" y="372"/>
                  </a:lnTo>
                  <a:lnTo>
                    <a:pt x="948" y="378"/>
                  </a:lnTo>
                  <a:lnTo>
                    <a:pt x="938" y="384"/>
                  </a:lnTo>
                  <a:lnTo>
                    <a:pt x="930" y="394"/>
                  </a:lnTo>
                  <a:lnTo>
                    <a:pt x="924" y="406"/>
                  </a:lnTo>
                  <a:lnTo>
                    <a:pt x="922" y="418"/>
                  </a:lnTo>
                  <a:lnTo>
                    <a:pt x="920" y="430"/>
                  </a:lnTo>
                  <a:lnTo>
                    <a:pt x="920" y="430"/>
                  </a:lnTo>
                  <a:lnTo>
                    <a:pt x="922" y="444"/>
                  </a:lnTo>
                  <a:lnTo>
                    <a:pt x="924" y="456"/>
                  </a:lnTo>
                  <a:lnTo>
                    <a:pt x="930" y="466"/>
                  </a:lnTo>
                  <a:lnTo>
                    <a:pt x="938" y="476"/>
                  </a:lnTo>
                  <a:lnTo>
                    <a:pt x="948" y="484"/>
                  </a:lnTo>
                  <a:lnTo>
                    <a:pt x="960" y="490"/>
                  </a:lnTo>
                  <a:lnTo>
                    <a:pt x="972" y="494"/>
                  </a:lnTo>
                  <a:lnTo>
                    <a:pt x="984" y="494"/>
                  </a:lnTo>
                  <a:lnTo>
                    <a:pt x="984" y="494"/>
                  </a:lnTo>
                  <a:lnTo>
                    <a:pt x="996" y="494"/>
                  </a:lnTo>
                  <a:lnTo>
                    <a:pt x="1008" y="490"/>
                  </a:lnTo>
                  <a:lnTo>
                    <a:pt x="1020" y="484"/>
                  </a:lnTo>
                  <a:lnTo>
                    <a:pt x="1030" y="476"/>
                  </a:lnTo>
                  <a:lnTo>
                    <a:pt x="1038" y="466"/>
                  </a:lnTo>
                  <a:lnTo>
                    <a:pt x="1044" y="456"/>
                  </a:lnTo>
                  <a:lnTo>
                    <a:pt x="1046" y="444"/>
                  </a:lnTo>
                  <a:lnTo>
                    <a:pt x="1048" y="430"/>
                  </a:lnTo>
                  <a:lnTo>
                    <a:pt x="1048" y="4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46"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Tree>
    <p:extLst>
      <p:ext uri="{BB962C8B-B14F-4D97-AF65-F5344CB8AC3E}">
        <p14:creationId xmlns:p14="http://schemas.microsoft.com/office/powerpoint/2010/main" val="34029969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900000"/>
            <a:ext cx="10237251" cy="430887"/>
          </a:xfrm>
        </p:spPr>
        <p:txBody>
          <a:bodyPr/>
          <a:lstStyle/>
          <a:p>
            <a:r>
              <a:rPr lang="en-GB" sz="2800" dirty="0" smtClean="0"/>
              <a:t>Feature engineering</a:t>
            </a:r>
            <a:endParaRPr lang="en-GB" sz="2800" dirty="0"/>
          </a:p>
        </p:txBody>
      </p:sp>
      <p:sp>
        <p:nvSpPr>
          <p:cNvPr id="3" name="Content Placeholder 2"/>
          <p:cNvSpPr>
            <a:spLocks noGrp="1"/>
          </p:cNvSpPr>
          <p:nvPr>
            <p:ph idx="1"/>
          </p:nvPr>
        </p:nvSpPr>
        <p:spPr>
          <a:xfrm>
            <a:off x="371745" y="2285234"/>
            <a:ext cx="6021647" cy="4442242"/>
          </a:xfrm>
        </p:spPr>
        <p:txBody>
          <a:bodyPr/>
          <a:lstStyle/>
          <a:p>
            <a:pPr marL="308850" indent="-308850">
              <a:buFont typeface="Arial" panose="020B0604020202020204" pitchFamily="34" charset="0"/>
              <a:buChar char="•"/>
            </a:pPr>
            <a:r>
              <a:rPr lang="en-GB" sz="2162" b="1" dirty="0">
                <a:solidFill>
                  <a:schemeClr val="tx1"/>
                </a:solidFill>
              </a:rPr>
              <a:t>Feature</a:t>
            </a:r>
            <a:r>
              <a:rPr lang="en-GB" sz="2162" dirty="0">
                <a:solidFill>
                  <a:schemeClr val="tx1"/>
                </a:solidFill>
              </a:rPr>
              <a:t>: some attribute of your data (e.g. square footage, occupation, height, </a:t>
            </a:r>
            <a:r>
              <a:rPr lang="en-GB" sz="2162" dirty="0" err="1">
                <a:solidFill>
                  <a:schemeClr val="tx1"/>
                </a:solidFill>
              </a:rPr>
              <a:t>favorite</a:t>
            </a:r>
            <a:r>
              <a:rPr lang="en-GB" sz="2162" dirty="0">
                <a:solidFill>
                  <a:schemeClr val="tx1"/>
                </a:solidFill>
              </a:rPr>
              <a:t> </a:t>
            </a:r>
            <a:r>
              <a:rPr lang="en-GB" sz="2162" dirty="0" err="1">
                <a:solidFill>
                  <a:schemeClr val="tx1"/>
                </a:solidFill>
              </a:rPr>
              <a:t>color</a:t>
            </a:r>
            <a:r>
              <a:rPr lang="en-GB" sz="2162" dirty="0">
                <a:solidFill>
                  <a:schemeClr val="tx1"/>
                </a:solidFill>
              </a:rPr>
              <a:t>)</a:t>
            </a:r>
          </a:p>
          <a:p>
            <a:endParaRPr lang="en-GB" sz="2162" dirty="0">
              <a:solidFill>
                <a:schemeClr val="tx1"/>
              </a:solidFill>
            </a:endParaRPr>
          </a:p>
          <a:p>
            <a:pPr marL="308850" indent="-308850">
              <a:buFont typeface="Arial" panose="020B0604020202020204" pitchFamily="34" charset="0"/>
              <a:buChar char="•"/>
            </a:pPr>
            <a:r>
              <a:rPr lang="en-GB" sz="2162" b="1" dirty="0">
                <a:solidFill>
                  <a:schemeClr val="tx1"/>
                </a:solidFill>
              </a:rPr>
              <a:t>Feature Engineering: </a:t>
            </a:r>
            <a:r>
              <a:rPr lang="en-GB" sz="2162" dirty="0">
                <a:solidFill>
                  <a:schemeClr val="tx1"/>
                </a:solidFill>
              </a:rPr>
              <a:t>the selection/ definition of which features to include in your </a:t>
            </a:r>
            <a:r>
              <a:rPr lang="en-GB" sz="2162" dirty="0" smtClean="0">
                <a:solidFill>
                  <a:schemeClr val="tx1"/>
                </a:solidFill>
              </a:rPr>
              <a:t>model. This includes new feature generation.</a:t>
            </a:r>
            <a:endParaRPr lang="en-GB" sz="2162" dirty="0">
              <a:solidFill>
                <a:schemeClr val="tx1"/>
              </a:solidFill>
            </a:endParaRPr>
          </a:p>
          <a:p>
            <a:endParaRPr lang="en-GB" sz="2162" dirty="0">
              <a:solidFill>
                <a:schemeClr val="tx1"/>
              </a:solidFill>
            </a:endParaRPr>
          </a:p>
          <a:p>
            <a:r>
              <a:rPr lang="en-GB" sz="2162" dirty="0">
                <a:solidFill>
                  <a:schemeClr val="tx1"/>
                </a:solidFill>
              </a:rPr>
              <a:t>Good Feature Engineering requires </a:t>
            </a:r>
            <a:r>
              <a:rPr lang="en-GB" sz="2162" b="1" dirty="0">
                <a:solidFill>
                  <a:schemeClr val="tx1"/>
                </a:solidFill>
              </a:rPr>
              <a:t>domain knowledge</a:t>
            </a:r>
            <a:r>
              <a:rPr lang="en-GB" sz="2162" dirty="0">
                <a:solidFill>
                  <a:schemeClr val="tx1"/>
                </a:solidFill>
              </a:rPr>
              <a:t>, an </a:t>
            </a:r>
            <a:r>
              <a:rPr lang="en-GB" sz="2162" b="1" dirty="0">
                <a:solidFill>
                  <a:schemeClr val="tx1"/>
                </a:solidFill>
              </a:rPr>
              <a:t>understanding of the data</a:t>
            </a:r>
            <a:r>
              <a:rPr lang="en-GB" sz="2162" dirty="0">
                <a:solidFill>
                  <a:schemeClr val="tx1"/>
                </a:solidFill>
              </a:rPr>
              <a:t>, and lots of </a:t>
            </a:r>
            <a:r>
              <a:rPr lang="en-GB" sz="2162" b="1" dirty="0">
                <a:solidFill>
                  <a:schemeClr val="tx1"/>
                </a:solidFill>
              </a:rPr>
              <a:t>experimentation</a:t>
            </a:r>
            <a:r>
              <a:rPr lang="en-GB" sz="2162" b="1" dirty="0" smtClean="0">
                <a:solidFill>
                  <a:schemeClr val="tx1"/>
                </a:solidFill>
              </a:rPr>
              <a:t>.</a:t>
            </a:r>
          </a:p>
          <a:p>
            <a:r>
              <a:rPr lang="en-GB" sz="2162" b="1" dirty="0" smtClean="0">
                <a:solidFill>
                  <a:schemeClr val="tx1"/>
                </a:solidFill>
              </a:rPr>
              <a:t>With increased number of features, noise to information ratio may also increase.</a:t>
            </a:r>
            <a:endParaRPr lang="en-GB" sz="2162" b="1" dirty="0">
              <a:solidFill>
                <a:schemeClr val="tx1"/>
              </a:solidFill>
            </a:endParaRPr>
          </a:p>
        </p:txBody>
      </p:sp>
      <p:sp>
        <p:nvSpPr>
          <p:cNvPr id="10" name="Slide Number Placeholder 9"/>
          <p:cNvSpPr>
            <a:spLocks noGrp="1"/>
          </p:cNvSpPr>
          <p:nvPr>
            <p:ph type="sldNum" sz="quarter" idx="4"/>
          </p:nvPr>
        </p:nvSpPr>
        <p:spPr>
          <a:xfrm>
            <a:off x="8046823" y="7180009"/>
            <a:ext cx="2562172" cy="147861"/>
          </a:xfrm>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33</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494454" y="1912938"/>
            <a:ext cx="3888316" cy="3537064"/>
          </a:xfrm>
          <a:prstGeom prst="rect">
            <a:avLst/>
          </a:prstGeom>
        </p:spPr>
      </p:pic>
      <p:sp>
        <p:nvSpPr>
          <p:cNvPr id="7" name="TextBox 6"/>
          <p:cNvSpPr txBox="1"/>
          <p:nvPr/>
        </p:nvSpPr>
        <p:spPr>
          <a:xfrm>
            <a:off x="6981135" y="5583970"/>
            <a:ext cx="2914953" cy="443455"/>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1441" b="0" i="1" u="none" strike="noStrike" kern="1200" cap="none" spc="0" normalizeH="0" baseline="0" noProof="0" dirty="0">
                <a:ln>
                  <a:noFill/>
                </a:ln>
                <a:solidFill>
                  <a:prstClr val="black"/>
                </a:solidFill>
                <a:effectLst/>
                <a:uLnTx/>
                <a:uFillTx/>
                <a:latin typeface="Georgia"/>
                <a:ea typeface="+mn-ea"/>
                <a:cs typeface="+mn-cs"/>
              </a:rPr>
              <a:t>The more features used to predict a target, the more data required</a:t>
            </a:r>
          </a:p>
        </p:txBody>
      </p:sp>
      <p:grpSp>
        <p:nvGrpSpPr>
          <p:cNvPr id="8" name="Group 7"/>
          <p:cNvGrpSpPr/>
          <p:nvPr/>
        </p:nvGrpSpPr>
        <p:grpSpPr>
          <a:xfrm>
            <a:off x="7328683" y="23197"/>
            <a:ext cx="3329301" cy="1427029"/>
            <a:chOff x="1384101" y="2421287"/>
            <a:chExt cx="5808551" cy="2115381"/>
          </a:xfrm>
        </p:grpSpPr>
        <p:sp>
          <p:nvSpPr>
            <p:cNvPr id="9" name="Oval 8"/>
            <p:cNvSpPr/>
            <p:nvPr/>
          </p:nvSpPr>
          <p:spPr>
            <a:xfrm>
              <a:off x="6045491" y="2756359"/>
              <a:ext cx="1147161" cy="386497"/>
            </a:xfrm>
            <a:prstGeom prst="ellipse">
              <a:avLst/>
            </a:prstGeom>
            <a:solidFill>
              <a:schemeClr val="accent5"/>
            </a:solid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11" name="Oval 10"/>
            <p:cNvSpPr/>
            <p:nvPr/>
          </p:nvSpPr>
          <p:spPr>
            <a:xfrm>
              <a:off x="3673948" y="2751928"/>
              <a:ext cx="1149200" cy="386497"/>
            </a:xfrm>
            <a:prstGeom prst="ellipse">
              <a:avLst/>
            </a:prstGeom>
            <a:solidFill>
              <a:schemeClr val="bg1"/>
            </a:solidFill>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12" name="Oval 11"/>
            <p:cNvSpPr/>
            <p:nvPr/>
          </p:nvSpPr>
          <p:spPr>
            <a:xfrm>
              <a:off x="6045490" y="4122306"/>
              <a:ext cx="1147161" cy="386497"/>
            </a:xfrm>
            <a:prstGeom prst="ellipse">
              <a:avLst/>
            </a:prstGeom>
            <a:solidFill>
              <a:schemeClr val="accent5"/>
            </a:solid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13" name="Oval 12"/>
            <p:cNvSpPr/>
            <p:nvPr/>
          </p:nvSpPr>
          <p:spPr>
            <a:xfrm>
              <a:off x="3673947" y="4087918"/>
              <a:ext cx="1244738" cy="386497"/>
            </a:xfrm>
            <a:prstGeom prst="ellipse">
              <a:avLst/>
            </a:prstGeom>
            <a:solidFill>
              <a:schemeClr val="accent5"/>
            </a:solid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cxnSp>
          <p:nvCxnSpPr>
            <p:cNvPr id="14" name="Straight Arrow Connector 13"/>
            <p:cNvCxnSpPr>
              <a:cxnSpLocks/>
              <a:stCxn id="39" idx="6"/>
              <a:endCxn id="11" idx="2"/>
            </p:cNvCxnSpPr>
            <p:nvPr/>
          </p:nvCxnSpPr>
          <p:spPr>
            <a:xfrm>
              <a:off x="2561176" y="2945175"/>
              <a:ext cx="1112773"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6"/>
              <a:endCxn id="9" idx="2"/>
            </p:cNvCxnSpPr>
            <p:nvPr/>
          </p:nvCxnSpPr>
          <p:spPr>
            <a:xfrm>
              <a:off x="4823148" y="2945176"/>
              <a:ext cx="1222342" cy="443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4"/>
            </p:cNvCxnSpPr>
            <p:nvPr/>
          </p:nvCxnSpPr>
          <p:spPr>
            <a:xfrm flipH="1">
              <a:off x="6618187" y="3142856"/>
              <a:ext cx="885" cy="78812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2"/>
              <a:endCxn id="13" idx="6"/>
            </p:cNvCxnSpPr>
            <p:nvPr/>
          </p:nvCxnSpPr>
          <p:spPr>
            <a:xfrm flipH="1">
              <a:off x="4918684" y="4281165"/>
              <a:ext cx="112680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3" idx="2"/>
              <a:endCxn id="36" idx="6"/>
            </p:cNvCxnSpPr>
            <p:nvPr/>
          </p:nvCxnSpPr>
          <p:spPr>
            <a:xfrm flipH="1">
              <a:off x="2652393" y="4281165"/>
              <a:ext cx="102155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cxnSpLocks/>
              <a:stCxn id="36" idx="2"/>
              <a:endCxn id="39" idx="2"/>
            </p:cNvCxnSpPr>
            <p:nvPr/>
          </p:nvCxnSpPr>
          <p:spPr>
            <a:xfrm rot="10800000" flipH="1">
              <a:off x="1443723" y="2945177"/>
              <a:ext cx="48669" cy="1335989"/>
            </a:xfrm>
            <a:prstGeom prst="bentConnector3">
              <a:avLst>
                <a:gd name="adj1" fmla="val -469704"/>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492393" y="2732973"/>
              <a:ext cx="1068782" cy="479242"/>
              <a:chOff x="1707645" y="2214707"/>
              <a:chExt cx="1467854" cy="612000"/>
            </a:xfrm>
            <a:solidFill>
              <a:schemeClr val="accent5"/>
            </a:solidFill>
          </p:grpSpPr>
          <p:sp>
            <p:nvSpPr>
              <p:cNvPr id="39" name="Oval 38"/>
              <p:cNvSpPr/>
              <p:nvPr/>
            </p:nvSpPr>
            <p:spPr>
              <a:xfrm>
                <a:off x="1707645" y="2238911"/>
                <a:ext cx="1467854" cy="493563"/>
              </a:xfrm>
              <a:prstGeom prst="ellipse">
                <a:avLst/>
              </a:prstGeom>
              <a:grp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40" name="Oval 39"/>
              <p:cNvSpPr/>
              <p:nvPr/>
            </p:nvSpPr>
            <p:spPr bwMode="ltGray">
              <a:xfrm>
                <a:off x="2127649" y="2214707"/>
                <a:ext cx="612000" cy="612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41" name="Freeform 67"/>
              <p:cNvSpPr>
                <a:spLocks noEditPoints="1"/>
              </p:cNvSpPr>
              <p:nvPr/>
            </p:nvSpPr>
            <p:spPr bwMode="auto">
              <a:xfrm>
                <a:off x="2246726" y="2287467"/>
                <a:ext cx="346860" cy="408248"/>
              </a:xfrm>
              <a:custGeom>
                <a:avLst/>
                <a:gdLst>
                  <a:gd name="T0" fmla="*/ 1524 w 2034"/>
                  <a:gd name="T1" fmla="*/ 124 h 2394"/>
                  <a:gd name="T2" fmla="*/ 376 w 2034"/>
                  <a:gd name="T3" fmla="*/ 0 h 2394"/>
                  <a:gd name="T4" fmla="*/ 364 w 2034"/>
                  <a:gd name="T5" fmla="*/ 0 h 2394"/>
                  <a:gd name="T6" fmla="*/ 340 w 2034"/>
                  <a:gd name="T7" fmla="*/ 6 h 2394"/>
                  <a:gd name="T8" fmla="*/ 306 w 2034"/>
                  <a:gd name="T9" fmla="*/ 22 h 2394"/>
                  <a:gd name="T10" fmla="*/ 274 w 2034"/>
                  <a:gd name="T11" fmla="*/ 54 h 2394"/>
                  <a:gd name="T12" fmla="*/ 258 w 2034"/>
                  <a:gd name="T13" fmla="*/ 88 h 2394"/>
                  <a:gd name="T14" fmla="*/ 252 w 2034"/>
                  <a:gd name="T15" fmla="*/ 112 h 2394"/>
                  <a:gd name="T16" fmla="*/ 252 w 2034"/>
                  <a:gd name="T17" fmla="*/ 488 h 2394"/>
                  <a:gd name="T18" fmla="*/ 272 w 2034"/>
                  <a:gd name="T19" fmla="*/ 490 h 2394"/>
                  <a:gd name="T20" fmla="*/ 308 w 2034"/>
                  <a:gd name="T21" fmla="*/ 496 h 2394"/>
                  <a:gd name="T22" fmla="*/ 342 w 2034"/>
                  <a:gd name="T23" fmla="*/ 508 h 2394"/>
                  <a:gd name="T24" fmla="*/ 372 w 2034"/>
                  <a:gd name="T25" fmla="*/ 528 h 2394"/>
                  <a:gd name="T26" fmla="*/ 1366 w 2034"/>
                  <a:gd name="T27" fmla="*/ 1520 h 2394"/>
                  <a:gd name="T28" fmla="*/ 920 w 2034"/>
                  <a:gd name="T29" fmla="*/ 1974 h 2394"/>
                  <a:gd name="T30" fmla="*/ 252 w 2034"/>
                  <a:gd name="T31" fmla="*/ 2270 h 2394"/>
                  <a:gd name="T32" fmla="*/ 252 w 2034"/>
                  <a:gd name="T33" fmla="*/ 2284 h 2394"/>
                  <a:gd name="T34" fmla="*/ 258 w 2034"/>
                  <a:gd name="T35" fmla="*/ 2308 h 2394"/>
                  <a:gd name="T36" fmla="*/ 274 w 2034"/>
                  <a:gd name="T37" fmla="*/ 2340 h 2394"/>
                  <a:gd name="T38" fmla="*/ 306 w 2034"/>
                  <a:gd name="T39" fmla="*/ 2374 h 2394"/>
                  <a:gd name="T40" fmla="*/ 340 w 2034"/>
                  <a:gd name="T41" fmla="*/ 2390 h 2394"/>
                  <a:gd name="T42" fmla="*/ 364 w 2034"/>
                  <a:gd name="T43" fmla="*/ 2394 h 2394"/>
                  <a:gd name="T44" fmla="*/ 1910 w 2034"/>
                  <a:gd name="T45" fmla="*/ 2394 h 2394"/>
                  <a:gd name="T46" fmla="*/ 1922 w 2034"/>
                  <a:gd name="T47" fmla="*/ 2394 h 2394"/>
                  <a:gd name="T48" fmla="*/ 1946 w 2034"/>
                  <a:gd name="T49" fmla="*/ 2390 h 2394"/>
                  <a:gd name="T50" fmla="*/ 1978 w 2034"/>
                  <a:gd name="T51" fmla="*/ 2374 h 2394"/>
                  <a:gd name="T52" fmla="*/ 2012 w 2034"/>
                  <a:gd name="T53" fmla="*/ 2340 h 2394"/>
                  <a:gd name="T54" fmla="*/ 2028 w 2034"/>
                  <a:gd name="T55" fmla="*/ 2308 h 2394"/>
                  <a:gd name="T56" fmla="*/ 2032 w 2034"/>
                  <a:gd name="T57" fmla="*/ 2284 h 2394"/>
                  <a:gd name="T58" fmla="*/ 2034 w 2034"/>
                  <a:gd name="T59" fmla="*/ 634 h 2394"/>
                  <a:gd name="T60" fmla="*/ 1384 w 2034"/>
                  <a:gd name="T61" fmla="*/ 648 h 2394"/>
                  <a:gd name="T62" fmla="*/ 1524 w 2034"/>
                  <a:gd name="T63" fmla="*/ 326 h 2394"/>
                  <a:gd name="T64" fmla="*/ 1708 w 2034"/>
                  <a:gd name="T65" fmla="*/ 510 h 2394"/>
                  <a:gd name="T66" fmla="*/ 1384 w 2034"/>
                  <a:gd name="T67" fmla="*/ 648 h 2394"/>
                  <a:gd name="T68" fmla="*/ 956 w 2034"/>
                  <a:gd name="T69" fmla="*/ 1658 h 2394"/>
                  <a:gd name="T70" fmla="*/ 940 w 2034"/>
                  <a:gd name="T71" fmla="*/ 1682 h 2394"/>
                  <a:gd name="T72" fmla="*/ 914 w 2034"/>
                  <a:gd name="T73" fmla="*/ 1732 h 2394"/>
                  <a:gd name="T74" fmla="*/ 172 w 2034"/>
                  <a:gd name="T75" fmla="*/ 1026 h 2394"/>
                  <a:gd name="T76" fmla="*/ 0 w 2034"/>
                  <a:gd name="T77" fmla="*/ 856 h 2394"/>
                  <a:gd name="T78" fmla="*/ 10 w 2034"/>
                  <a:gd name="T79" fmla="*/ 830 h 2394"/>
                  <a:gd name="T80" fmla="*/ 38 w 2034"/>
                  <a:gd name="T81" fmla="*/ 780 h 2394"/>
                  <a:gd name="T82" fmla="*/ 112 w 2034"/>
                  <a:gd name="T83" fmla="*/ 814 h 2394"/>
                  <a:gd name="T84" fmla="*/ 284 w 2034"/>
                  <a:gd name="T85" fmla="*/ 642 h 2394"/>
                  <a:gd name="T86" fmla="*/ 248 w 2034"/>
                  <a:gd name="T87" fmla="*/ 608 h 2394"/>
                  <a:gd name="T88" fmla="*/ 198 w 2034"/>
                  <a:gd name="T89" fmla="*/ 630 h 2394"/>
                  <a:gd name="T90" fmla="*/ 148 w 2034"/>
                  <a:gd name="T91" fmla="*/ 660 h 2394"/>
                  <a:gd name="T92" fmla="*/ 366 w 2034"/>
                  <a:gd name="T93" fmla="*/ 878 h 2394"/>
                  <a:gd name="T94" fmla="*/ 1052 w 2034"/>
                  <a:gd name="T95" fmla="*/ 1564 h 2394"/>
                  <a:gd name="T96" fmla="*/ 1100 w 2034"/>
                  <a:gd name="T97" fmla="*/ 1532 h 2394"/>
                  <a:gd name="T98" fmla="*/ 1152 w 2034"/>
                  <a:gd name="T99" fmla="*/ 1510 h 2394"/>
                  <a:gd name="T100" fmla="*/ 284 w 2034"/>
                  <a:gd name="T101" fmla="*/ 642 h 2394"/>
                  <a:gd name="T102" fmla="*/ 1336 w 2034"/>
                  <a:gd name="T103" fmla="*/ 1766 h 2394"/>
                  <a:gd name="T104" fmla="*/ 1314 w 2034"/>
                  <a:gd name="T105" fmla="*/ 1770 h 2394"/>
                  <a:gd name="T106" fmla="*/ 1284 w 2034"/>
                  <a:gd name="T107" fmla="*/ 1778 h 2394"/>
                  <a:gd name="T108" fmla="*/ 1252 w 2034"/>
                  <a:gd name="T109" fmla="*/ 1796 h 2394"/>
                  <a:gd name="T110" fmla="*/ 1218 w 2034"/>
                  <a:gd name="T111" fmla="*/ 1826 h 2394"/>
                  <a:gd name="T112" fmla="*/ 1202 w 2034"/>
                  <a:gd name="T113" fmla="*/ 1842 h 2394"/>
                  <a:gd name="T114" fmla="*/ 1180 w 2034"/>
                  <a:gd name="T115" fmla="*/ 1876 h 2394"/>
                  <a:gd name="T116" fmla="*/ 1166 w 2034"/>
                  <a:gd name="T117" fmla="*/ 1906 h 2394"/>
                  <a:gd name="T118" fmla="*/ 1160 w 2034"/>
                  <a:gd name="T119" fmla="*/ 1932 h 2394"/>
                  <a:gd name="T120" fmla="*/ 1402 w 2034"/>
                  <a:gd name="T121" fmla="*/ 2008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4" h="2394">
                    <a:moveTo>
                      <a:pt x="1910" y="510"/>
                    </a:moveTo>
                    <a:lnTo>
                      <a:pt x="1524" y="124"/>
                    </a:lnTo>
                    <a:lnTo>
                      <a:pt x="1400" y="0"/>
                    </a:lnTo>
                    <a:lnTo>
                      <a:pt x="376" y="0"/>
                    </a:lnTo>
                    <a:lnTo>
                      <a:pt x="376" y="0"/>
                    </a:lnTo>
                    <a:lnTo>
                      <a:pt x="364" y="0"/>
                    </a:lnTo>
                    <a:lnTo>
                      <a:pt x="352" y="2"/>
                    </a:lnTo>
                    <a:lnTo>
                      <a:pt x="340" y="6"/>
                    </a:lnTo>
                    <a:lnTo>
                      <a:pt x="328" y="10"/>
                    </a:lnTo>
                    <a:lnTo>
                      <a:pt x="306" y="22"/>
                    </a:lnTo>
                    <a:lnTo>
                      <a:pt x="288" y="36"/>
                    </a:lnTo>
                    <a:lnTo>
                      <a:pt x="274" y="54"/>
                    </a:lnTo>
                    <a:lnTo>
                      <a:pt x="262" y="76"/>
                    </a:lnTo>
                    <a:lnTo>
                      <a:pt x="258" y="88"/>
                    </a:lnTo>
                    <a:lnTo>
                      <a:pt x="254" y="98"/>
                    </a:lnTo>
                    <a:lnTo>
                      <a:pt x="252" y="112"/>
                    </a:lnTo>
                    <a:lnTo>
                      <a:pt x="252" y="124"/>
                    </a:lnTo>
                    <a:lnTo>
                      <a:pt x="252" y="488"/>
                    </a:lnTo>
                    <a:lnTo>
                      <a:pt x="252" y="488"/>
                    </a:lnTo>
                    <a:lnTo>
                      <a:pt x="272" y="490"/>
                    </a:lnTo>
                    <a:lnTo>
                      <a:pt x="290" y="492"/>
                    </a:lnTo>
                    <a:lnTo>
                      <a:pt x="308" y="496"/>
                    </a:lnTo>
                    <a:lnTo>
                      <a:pt x="326" y="502"/>
                    </a:lnTo>
                    <a:lnTo>
                      <a:pt x="342" y="508"/>
                    </a:lnTo>
                    <a:lnTo>
                      <a:pt x="358" y="518"/>
                    </a:lnTo>
                    <a:lnTo>
                      <a:pt x="372" y="528"/>
                    </a:lnTo>
                    <a:lnTo>
                      <a:pt x="386" y="540"/>
                    </a:lnTo>
                    <a:lnTo>
                      <a:pt x="1366" y="1520"/>
                    </a:lnTo>
                    <a:lnTo>
                      <a:pt x="1530" y="2138"/>
                    </a:lnTo>
                    <a:lnTo>
                      <a:pt x="920" y="1974"/>
                    </a:lnTo>
                    <a:lnTo>
                      <a:pt x="252" y="1310"/>
                    </a:lnTo>
                    <a:lnTo>
                      <a:pt x="252" y="2270"/>
                    </a:lnTo>
                    <a:lnTo>
                      <a:pt x="252" y="2270"/>
                    </a:lnTo>
                    <a:lnTo>
                      <a:pt x="252" y="2284"/>
                    </a:lnTo>
                    <a:lnTo>
                      <a:pt x="254" y="2296"/>
                    </a:lnTo>
                    <a:lnTo>
                      <a:pt x="258" y="2308"/>
                    </a:lnTo>
                    <a:lnTo>
                      <a:pt x="262" y="2318"/>
                    </a:lnTo>
                    <a:lnTo>
                      <a:pt x="274" y="2340"/>
                    </a:lnTo>
                    <a:lnTo>
                      <a:pt x="288" y="2358"/>
                    </a:lnTo>
                    <a:lnTo>
                      <a:pt x="306" y="2374"/>
                    </a:lnTo>
                    <a:lnTo>
                      <a:pt x="328" y="2384"/>
                    </a:lnTo>
                    <a:lnTo>
                      <a:pt x="340" y="2390"/>
                    </a:lnTo>
                    <a:lnTo>
                      <a:pt x="352" y="2392"/>
                    </a:lnTo>
                    <a:lnTo>
                      <a:pt x="364" y="2394"/>
                    </a:lnTo>
                    <a:lnTo>
                      <a:pt x="376" y="2394"/>
                    </a:lnTo>
                    <a:lnTo>
                      <a:pt x="1910" y="2394"/>
                    </a:lnTo>
                    <a:lnTo>
                      <a:pt x="1910" y="2394"/>
                    </a:lnTo>
                    <a:lnTo>
                      <a:pt x="1922" y="2394"/>
                    </a:lnTo>
                    <a:lnTo>
                      <a:pt x="1934" y="2392"/>
                    </a:lnTo>
                    <a:lnTo>
                      <a:pt x="1946" y="2390"/>
                    </a:lnTo>
                    <a:lnTo>
                      <a:pt x="1958" y="2384"/>
                    </a:lnTo>
                    <a:lnTo>
                      <a:pt x="1978" y="2374"/>
                    </a:lnTo>
                    <a:lnTo>
                      <a:pt x="1998" y="2358"/>
                    </a:lnTo>
                    <a:lnTo>
                      <a:pt x="2012" y="2340"/>
                    </a:lnTo>
                    <a:lnTo>
                      <a:pt x="2024" y="2318"/>
                    </a:lnTo>
                    <a:lnTo>
                      <a:pt x="2028" y="2308"/>
                    </a:lnTo>
                    <a:lnTo>
                      <a:pt x="2030" y="2296"/>
                    </a:lnTo>
                    <a:lnTo>
                      <a:pt x="2032" y="2284"/>
                    </a:lnTo>
                    <a:lnTo>
                      <a:pt x="2034" y="2270"/>
                    </a:lnTo>
                    <a:lnTo>
                      <a:pt x="2034" y="634"/>
                    </a:lnTo>
                    <a:lnTo>
                      <a:pt x="1910" y="510"/>
                    </a:lnTo>
                    <a:close/>
                    <a:moveTo>
                      <a:pt x="1384" y="648"/>
                    </a:moveTo>
                    <a:lnTo>
                      <a:pt x="1384" y="186"/>
                    </a:lnTo>
                    <a:lnTo>
                      <a:pt x="1524" y="326"/>
                    </a:lnTo>
                    <a:lnTo>
                      <a:pt x="1524" y="510"/>
                    </a:lnTo>
                    <a:lnTo>
                      <a:pt x="1708" y="510"/>
                    </a:lnTo>
                    <a:lnTo>
                      <a:pt x="1848" y="648"/>
                    </a:lnTo>
                    <a:lnTo>
                      <a:pt x="1384" y="648"/>
                    </a:lnTo>
                    <a:close/>
                    <a:moveTo>
                      <a:pt x="272" y="972"/>
                    </a:moveTo>
                    <a:lnTo>
                      <a:pt x="956" y="1658"/>
                    </a:lnTo>
                    <a:lnTo>
                      <a:pt x="956" y="1658"/>
                    </a:lnTo>
                    <a:lnTo>
                      <a:pt x="940" y="1682"/>
                    </a:lnTo>
                    <a:lnTo>
                      <a:pt x="926" y="1708"/>
                    </a:lnTo>
                    <a:lnTo>
                      <a:pt x="914" y="1732"/>
                    </a:lnTo>
                    <a:lnTo>
                      <a:pt x="904" y="1758"/>
                    </a:lnTo>
                    <a:lnTo>
                      <a:pt x="172" y="1026"/>
                    </a:lnTo>
                    <a:lnTo>
                      <a:pt x="36" y="890"/>
                    </a:lnTo>
                    <a:lnTo>
                      <a:pt x="0" y="856"/>
                    </a:lnTo>
                    <a:lnTo>
                      <a:pt x="0" y="856"/>
                    </a:lnTo>
                    <a:lnTo>
                      <a:pt x="10" y="830"/>
                    </a:lnTo>
                    <a:lnTo>
                      <a:pt x="22" y="804"/>
                    </a:lnTo>
                    <a:lnTo>
                      <a:pt x="38" y="780"/>
                    </a:lnTo>
                    <a:lnTo>
                      <a:pt x="54" y="756"/>
                    </a:lnTo>
                    <a:lnTo>
                      <a:pt x="112" y="814"/>
                    </a:lnTo>
                    <a:lnTo>
                      <a:pt x="272" y="972"/>
                    </a:lnTo>
                    <a:close/>
                    <a:moveTo>
                      <a:pt x="284" y="642"/>
                    </a:moveTo>
                    <a:lnTo>
                      <a:pt x="248" y="608"/>
                    </a:lnTo>
                    <a:lnTo>
                      <a:pt x="248" y="608"/>
                    </a:lnTo>
                    <a:lnTo>
                      <a:pt x="224" y="618"/>
                    </a:lnTo>
                    <a:lnTo>
                      <a:pt x="198" y="630"/>
                    </a:lnTo>
                    <a:lnTo>
                      <a:pt x="174" y="644"/>
                    </a:lnTo>
                    <a:lnTo>
                      <a:pt x="148" y="660"/>
                    </a:lnTo>
                    <a:lnTo>
                      <a:pt x="208" y="718"/>
                    </a:lnTo>
                    <a:lnTo>
                      <a:pt x="366" y="878"/>
                    </a:lnTo>
                    <a:lnTo>
                      <a:pt x="1052" y="1564"/>
                    </a:lnTo>
                    <a:lnTo>
                      <a:pt x="1052" y="1564"/>
                    </a:lnTo>
                    <a:lnTo>
                      <a:pt x="1076" y="1546"/>
                    </a:lnTo>
                    <a:lnTo>
                      <a:pt x="1100" y="1532"/>
                    </a:lnTo>
                    <a:lnTo>
                      <a:pt x="1126" y="1520"/>
                    </a:lnTo>
                    <a:lnTo>
                      <a:pt x="1152" y="1510"/>
                    </a:lnTo>
                    <a:lnTo>
                      <a:pt x="420" y="778"/>
                    </a:lnTo>
                    <a:lnTo>
                      <a:pt x="284" y="642"/>
                    </a:lnTo>
                    <a:close/>
                    <a:moveTo>
                      <a:pt x="1336" y="1766"/>
                    </a:moveTo>
                    <a:lnTo>
                      <a:pt x="1336" y="1766"/>
                    </a:lnTo>
                    <a:lnTo>
                      <a:pt x="1326" y="1768"/>
                    </a:lnTo>
                    <a:lnTo>
                      <a:pt x="1314" y="1770"/>
                    </a:lnTo>
                    <a:lnTo>
                      <a:pt x="1300" y="1774"/>
                    </a:lnTo>
                    <a:lnTo>
                      <a:pt x="1284" y="1778"/>
                    </a:lnTo>
                    <a:lnTo>
                      <a:pt x="1268" y="1786"/>
                    </a:lnTo>
                    <a:lnTo>
                      <a:pt x="1252" y="1796"/>
                    </a:lnTo>
                    <a:lnTo>
                      <a:pt x="1236" y="1810"/>
                    </a:lnTo>
                    <a:lnTo>
                      <a:pt x="1218" y="1826"/>
                    </a:lnTo>
                    <a:lnTo>
                      <a:pt x="1218" y="1826"/>
                    </a:lnTo>
                    <a:lnTo>
                      <a:pt x="1202" y="1842"/>
                    </a:lnTo>
                    <a:lnTo>
                      <a:pt x="1190" y="1858"/>
                    </a:lnTo>
                    <a:lnTo>
                      <a:pt x="1180" y="1876"/>
                    </a:lnTo>
                    <a:lnTo>
                      <a:pt x="1172" y="1892"/>
                    </a:lnTo>
                    <a:lnTo>
                      <a:pt x="1166" y="1906"/>
                    </a:lnTo>
                    <a:lnTo>
                      <a:pt x="1162" y="1920"/>
                    </a:lnTo>
                    <a:lnTo>
                      <a:pt x="1160" y="1932"/>
                    </a:lnTo>
                    <a:lnTo>
                      <a:pt x="1160" y="1944"/>
                    </a:lnTo>
                    <a:lnTo>
                      <a:pt x="1402" y="2008"/>
                    </a:lnTo>
                    <a:lnTo>
                      <a:pt x="1336" y="17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21" name="Group 20"/>
            <p:cNvGrpSpPr/>
            <p:nvPr/>
          </p:nvGrpSpPr>
          <p:grpSpPr>
            <a:xfrm>
              <a:off x="1443724" y="4041543"/>
              <a:ext cx="1208668" cy="479242"/>
              <a:chOff x="1640805" y="4935615"/>
              <a:chExt cx="1659972" cy="612000"/>
            </a:xfrm>
            <a:solidFill>
              <a:schemeClr val="accent5"/>
            </a:solidFill>
          </p:grpSpPr>
          <p:sp>
            <p:nvSpPr>
              <p:cNvPr id="36" name="Oval 35"/>
              <p:cNvSpPr/>
              <p:nvPr/>
            </p:nvSpPr>
            <p:spPr>
              <a:xfrm>
                <a:off x="1640805" y="4994834"/>
                <a:ext cx="1659972" cy="493563"/>
              </a:xfrm>
              <a:prstGeom prst="ellipse">
                <a:avLst/>
              </a:prstGeom>
              <a:grpFill/>
              <a:ln>
                <a:solidFill>
                  <a:schemeClr val="accent4"/>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37" name="Oval 36"/>
              <p:cNvSpPr/>
              <p:nvPr/>
            </p:nvSpPr>
            <p:spPr bwMode="ltGray">
              <a:xfrm>
                <a:off x="2175417" y="4935615"/>
                <a:ext cx="612000" cy="612000"/>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38" name="Freeform 144"/>
              <p:cNvSpPr>
                <a:spLocks noEditPoints="1"/>
              </p:cNvSpPr>
              <p:nvPr/>
            </p:nvSpPr>
            <p:spPr bwMode="auto">
              <a:xfrm>
                <a:off x="2336132" y="5038751"/>
                <a:ext cx="290570" cy="405728"/>
              </a:xfrm>
              <a:custGeom>
                <a:avLst/>
                <a:gdLst>
                  <a:gd name="T0" fmla="*/ 0 w 1746"/>
                  <a:gd name="T1" fmla="*/ 106 h 2438"/>
                  <a:gd name="T2" fmla="*/ 106 w 1746"/>
                  <a:gd name="T3" fmla="*/ 2438 h 2438"/>
                  <a:gd name="T4" fmla="*/ 1746 w 1746"/>
                  <a:gd name="T5" fmla="*/ 2332 h 2438"/>
                  <a:gd name="T6" fmla="*/ 1638 w 1746"/>
                  <a:gd name="T7" fmla="*/ 0 h 2438"/>
                  <a:gd name="T8" fmla="*/ 408 w 1746"/>
                  <a:gd name="T9" fmla="*/ 2232 h 2438"/>
                  <a:gd name="T10" fmla="*/ 240 w 1746"/>
                  <a:gd name="T11" fmla="*/ 2064 h 2438"/>
                  <a:gd name="T12" fmla="*/ 438 w 1746"/>
                  <a:gd name="T13" fmla="*/ 1994 h 2438"/>
                  <a:gd name="T14" fmla="*/ 470 w 1746"/>
                  <a:gd name="T15" fmla="*/ 1854 h 2438"/>
                  <a:gd name="T16" fmla="*/ 254 w 1746"/>
                  <a:gd name="T17" fmla="*/ 1854 h 2438"/>
                  <a:gd name="T18" fmla="*/ 300 w 1746"/>
                  <a:gd name="T19" fmla="*/ 1644 h 2438"/>
                  <a:gd name="T20" fmla="*/ 482 w 1746"/>
                  <a:gd name="T21" fmla="*/ 1812 h 2438"/>
                  <a:gd name="T22" fmla="*/ 316 w 1746"/>
                  <a:gd name="T23" fmla="*/ 1540 h 2438"/>
                  <a:gd name="T24" fmla="*/ 246 w 1746"/>
                  <a:gd name="T25" fmla="*/ 1342 h 2438"/>
                  <a:gd name="T26" fmla="*/ 460 w 1746"/>
                  <a:gd name="T27" fmla="*/ 1318 h 2438"/>
                  <a:gd name="T28" fmla="*/ 450 w 1746"/>
                  <a:gd name="T29" fmla="*/ 1180 h 2438"/>
                  <a:gd name="T30" fmla="*/ 242 w 1746"/>
                  <a:gd name="T31" fmla="*/ 1134 h 2438"/>
                  <a:gd name="T32" fmla="*/ 408 w 1746"/>
                  <a:gd name="T33" fmla="*/ 950 h 2438"/>
                  <a:gd name="T34" fmla="*/ 824 w 1746"/>
                  <a:gd name="T35" fmla="*/ 2158 h 2438"/>
                  <a:gd name="T36" fmla="*/ 626 w 1746"/>
                  <a:gd name="T37" fmla="*/ 2226 h 2438"/>
                  <a:gd name="T38" fmla="*/ 604 w 1746"/>
                  <a:gd name="T39" fmla="*/ 2010 h 2438"/>
                  <a:gd name="T40" fmla="*/ 818 w 1746"/>
                  <a:gd name="T41" fmla="*/ 2034 h 2438"/>
                  <a:gd name="T42" fmla="*/ 764 w 1746"/>
                  <a:gd name="T43" fmla="*/ 1884 h 2438"/>
                  <a:gd name="T44" fmla="*/ 582 w 1746"/>
                  <a:gd name="T45" fmla="*/ 1718 h 2438"/>
                  <a:gd name="T46" fmla="*/ 764 w 1746"/>
                  <a:gd name="T47" fmla="*/ 1644 h 2438"/>
                  <a:gd name="T48" fmla="*/ 818 w 1746"/>
                  <a:gd name="T49" fmla="*/ 1494 h 2438"/>
                  <a:gd name="T50" fmla="*/ 604 w 1746"/>
                  <a:gd name="T51" fmla="*/ 1518 h 2438"/>
                  <a:gd name="T52" fmla="*/ 626 w 1746"/>
                  <a:gd name="T53" fmla="*/ 1302 h 2438"/>
                  <a:gd name="T54" fmla="*/ 824 w 1746"/>
                  <a:gd name="T55" fmla="*/ 1370 h 2438"/>
                  <a:gd name="T56" fmla="*/ 656 w 1746"/>
                  <a:gd name="T57" fmla="*/ 1192 h 2438"/>
                  <a:gd name="T58" fmla="*/ 582 w 1746"/>
                  <a:gd name="T59" fmla="*/ 1010 h 2438"/>
                  <a:gd name="T60" fmla="*/ 790 w 1746"/>
                  <a:gd name="T61" fmla="*/ 962 h 2438"/>
                  <a:gd name="T62" fmla="*/ 1142 w 1746"/>
                  <a:gd name="T63" fmla="*/ 2210 h 2438"/>
                  <a:gd name="T64" fmla="*/ 928 w 1746"/>
                  <a:gd name="T65" fmla="*/ 2186 h 2438"/>
                  <a:gd name="T66" fmla="*/ 996 w 1746"/>
                  <a:gd name="T67" fmla="*/ 1990 h 2438"/>
                  <a:gd name="T68" fmla="*/ 1164 w 1746"/>
                  <a:gd name="T69" fmla="*/ 1812 h 2438"/>
                  <a:gd name="T70" fmla="*/ 982 w 1746"/>
                  <a:gd name="T71" fmla="*/ 1884 h 2438"/>
                  <a:gd name="T72" fmla="*/ 934 w 1746"/>
                  <a:gd name="T73" fmla="*/ 1676 h 2438"/>
                  <a:gd name="T74" fmla="*/ 1152 w 1746"/>
                  <a:gd name="T75" fmla="*/ 1676 h 2438"/>
                  <a:gd name="T76" fmla="*/ 1118 w 1746"/>
                  <a:gd name="T77" fmla="*/ 1534 h 2438"/>
                  <a:gd name="T78" fmla="*/ 922 w 1746"/>
                  <a:gd name="T79" fmla="*/ 1464 h 2438"/>
                  <a:gd name="T80" fmla="*/ 1090 w 1746"/>
                  <a:gd name="T81" fmla="*/ 1296 h 2438"/>
                  <a:gd name="T82" fmla="*/ 1162 w 1746"/>
                  <a:gd name="T83" fmla="*/ 1134 h 2438"/>
                  <a:gd name="T84" fmla="*/ 956 w 1746"/>
                  <a:gd name="T85" fmla="*/ 1180 h 2438"/>
                  <a:gd name="T86" fmla="*/ 956 w 1746"/>
                  <a:gd name="T87" fmla="*/ 962 h 2438"/>
                  <a:gd name="T88" fmla="*/ 1162 w 1746"/>
                  <a:gd name="T89" fmla="*/ 1010 h 2438"/>
                  <a:gd name="T90" fmla="*/ 1446 w 1746"/>
                  <a:gd name="T91" fmla="*/ 2230 h 2438"/>
                  <a:gd name="T92" fmla="*/ 1264 w 1746"/>
                  <a:gd name="T93" fmla="*/ 1812 h 2438"/>
                  <a:gd name="T94" fmla="*/ 1430 w 1746"/>
                  <a:gd name="T95" fmla="*/ 1642 h 2438"/>
                  <a:gd name="T96" fmla="*/ 1504 w 1746"/>
                  <a:gd name="T97" fmla="*/ 1480 h 2438"/>
                  <a:gd name="T98" fmla="*/ 1296 w 1746"/>
                  <a:gd name="T99" fmla="*/ 1526 h 2438"/>
                  <a:gd name="T100" fmla="*/ 1296 w 1746"/>
                  <a:gd name="T101" fmla="*/ 1308 h 2438"/>
                  <a:gd name="T102" fmla="*/ 1504 w 1746"/>
                  <a:gd name="T103" fmla="*/ 1356 h 2438"/>
                  <a:gd name="T104" fmla="*/ 1430 w 1746"/>
                  <a:gd name="T105" fmla="*/ 1192 h 2438"/>
                  <a:gd name="T106" fmla="*/ 1264 w 1746"/>
                  <a:gd name="T107" fmla="*/ 1024 h 2438"/>
                  <a:gd name="T108" fmla="*/ 1460 w 1746"/>
                  <a:gd name="T109" fmla="*/ 956 h 2438"/>
                  <a:gd name="T110" fmla="*/ 1492 w 1746"/>
                  <a:gd name="T111" fmla="*/ 670 h 2438"/>
                  <a:gd name="T112" fmla="*/ 254 w 1746"/>
                  <a:gd name="T113" fmla="*/ 670 h 2438"/>
                  <a:gd name="T114" fmla="*/ 300 w 1746"/>
                  <a:gd name="T115" fmla="*/ 344 h 2438"/>
                  <a:gd name="T116" fmla="*/ 1506 w 1746"/>
                  <a:gd name="T117" fmla="*/ 628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6" h="2438">
                    <a:moveTo>
                      <a:pt x="1626" y="0"/>
                    </a:moveTo>
                    <a:lnTo>
                      <a:pt x="118" y="0"/>
                    </a:lnTo>
                    <a:lnTo>
                      <a:pt x="118" y="0"/>
                    </a:lnTo>
                    <a:lnTo>
                      <a:pt x="106" y="0"/>
                    </a:lnTo>
                    <a:lnTo>
                      <a:pt x="94" y="2"/>
                    </a:lnTo>
                    <a:lnTo>
                      <a:pt x="72" y="8"/>
                    </a:lnTo>
                    <a:lnTo>
                      <a:pt x="52" y="20"/>
                    </a:lnTo>
                    <a:lnTo>
                      <a:pt x="34" y="34"/>
                    </a:lnTo>
                    <a:lnTo>
                      <a:pt x="20" y="52"/>
                    </a:lnTo>
                    <a:lnTo>
                      <a:pt x="10" y="72"/>
                    </a:lnTo>
                    <a:lnTo>
                      <a:pt x="2" y="94"/>
                    </a:lnTo>
                    <a:lnTo>
                      <a:pt x="0" y="106"/>
                    </a:lnTo>
                    <a:lnTo>
                      <a:pt x="0" y="118"/>
                    </a:lnTo>
                    <a:lnTo>
                      <a:pt x="0" y="2320"/>
                    </a:lnTo>
                    <a:lnTo>
                      <a:pt x="0" y="2320"/>
                    </a:lnTo>
                    <a:lnTo>
                      <a:pt x="0" y="2332"/>
                    </a:lnTo>
                    <a:lnTo>
                      <a:pt x="2" y="2344"/>
                    </a:lnTo>
                    <a:lnTo>
                      <a:pt x="10" y="2366"/>
                    </a:lnTo>
                    <a:lnTo>
                      <a:pt x="20" y="2386"/>
                    </a:lnTo>
                    <a:lnTo>
                      <a:pt x="34" y="2404"/>
                    </a:lnTo>
                    <a:lnTo>
                      <a:pt x="52" y="2418"/>
                    </a:lnTo>
                    <a:lnTo>
                      <a:pt x="72" y="2430"/>
                    </a:lnTo>
                    <a:lnTo>
                      <a:pt x="94" y="2436"/>
                    </a:lnTo>
                    <a:lnTo>
                      <a:pt x="106" y="2438"/>
                    </a:lnTo>
                    <a:lnTo>
                      <a:pt x="118" y="2438"/>
                    </a:lnTo>
                    <a:lnTo>
                      <a:pt x="1626" y="2438"/>
                    </a:lnTo>
                    <a:lnTo>
                      <a:pt x="1626" y="2438"/>
                    </a:lnTo>
                    <a:lnTo>
                      <a:pt x="1638" y="2438"/>
                    </a:lnTo>
                    <a:lnTo>
                      <a:pt x="1650" y="2436"/>
                    </a:lnTo>
                    <a:lnTo>
                      <a:pt x="1674" y="2430"/>
                    </a:lnTo>
                    <a:lnTo>
                      <a:pt x="1694" y="2418"/>
                    </a:lnTo>
                    <a:lnTo>
                      <a:pt x="1712" y="2404"/>
                    </a:lnTo>
                    <a:lnTo>
                      <a:pt x="1726" y="2386"/>
                    </a:lnTo>
                    <a:lnTo>
                      <a:pt x="1736" y="2366"/>
                    </a:lnTo>
                    <a:lnTo>
                      <a:pt x="1744" y="2344"/>
                    </a:lnTo>
                    <a:lnTo>
                      <a:pt x="1746" y="2332"/>
                    </a:lnTo>
                    <a:lnTo>
                      <a:pt x="1746" y="2320"/>
                    </a:lnTo>
                    <a:lnTo>
                      <a:pt x="1746" y="118"/>
                    </a:lnTo>
                    <a:lnTo>
                      <a:pt x="1746" y="118"/>
                    </a:lnTo>
                    <a:lnTo>
                      <a:pt x="1746" y="106"/>
                    </a:lnTo>
                    <a:lnTo>
                      <a:pt x="1744" y="94"/>
                    </a:lnTo>
                    <a:lnTo>
                      <a:pt x="1736" y="72"/>
                    </a:lnTo>
                    <a:lnTo>
                      <a:pt x="1726" y="52"/>
                    </a:lnTo>
                    <a:lnTo>
                      <a:pt x="1712" y="34"/>
                    </a:lnTo>
                    <a:lnTo>
                      <a:pt x="1694" y="20"/>
                    </a:lnTo>
                    <a:lnTo>
                      <a:pt x="1674" y="8"/>
                    </a:lnTo>
                    <a:lnTo>
                      <a:pt x="1650" y="2"/>
                    </a:lnTo>
                    <a:lnTo>
                      <a:pt x="1638" y="0"/>
                    </a:lnTo>
                    <a:lnTo>
                      <a:pt x="1626" y="0"/>
                    </a:lnTo>
                    <a:lnTo>
                      <a:pt x="1626" y="0"/>
                    </a:lnTo>
                    <a:close/>
                    <a:moveTo>
                      <a:pt x="482" y="2158"/>
                    </a:moveTo>
                    <a:lnTo>
                      <a:pt x="482" y="2158"/>
                    </a:lnTo>
                    <a:lnTo>
                      <a:pt x="482" y="2172"/>
                    </a:lnTo>
                    <a:lnTo>
                      <a:pt x="476" y="2186"/>
                    </a:lnTo>
                    <a:lnTo>
                      <a:pt x="470" y="2200"/>
                    </a:lnTo>
                    <a:lnTo>
                      <a:pt x="460" y="2210"/>
                    </a:lnTo>
                    <a:lnTo>
                      <a:pt x="450" y="2220"/>
                    </a:lnTo>
                    <a:lnTo>
                      <a:pt x="438" y="2226"/>
                    </a:lnTo>
                    <a:lnTo>
                      <a:pt x="424" y="2230"/>
                    </a:lnTo>
                    <a:lnTo>
                      <a:pt x="408" y="2232"/>
                    </a:lnTo>
                    <a:lnTo>
                      <a:pt x="316" y="2232"/>
                    </a:lnTo>
                    <a:lnTo>
                      <a:pt x="316" y="2232"/>
                    </a:lnTo>
                    <a:lnTo>
                      <a:pt x="300" y="2230"/>
                    </a:lnTo>
                    <a:lnTo>
                      <a:pt x="286" y="2226"/>
                    </a:lnTo>
                    <a:lnTo>
                      <a:pt x="274" y="2220"/>
                    </a:lnTo>
                    <a:lnTo>
                      <a:pt x="262" y="2210"/>
                    </a:lnTo>
                    <a:lnTo>
                      <a:pt x="254" y="2200"/>
                    </a:lnTo>
                    <a:lnTo>
                      <a:pt x="246" y="2186"/>
                    </a:lnTo>
                    <a:lnTo>
                      <a:pt x="242" y="2172"/>
                    </a:lnTo>
                    <a:lnTo>
                      <a:pt x="240" y="2158"/>
                    </a:lnTo>
                    <a:lnTo>
                      <a:pt x="240" y="2064"/>
                    </a:lnTo>
                    <a:lnTo>
                      <a:pt x="240" y="2064"/>
                    </a:lnTo>
                    <a:lnTo>
                      <a:pt x="242" y="2048"/>
                    </a:lnTo>
                    <a:lnTo>
                      <a:pt x="246" y="2034"/>
                    </a:lnTo>
                    <a:lnTo>
                      <a:pt x="254" y="2022"/>
                    </a:lnTo>
                    <a:lnTo>
                      <a:pt x="262" y="2010"/>
                    </a:lnTo>
                    <a:lnTo>
                      <a:pt x="274" y="2002"/>
                    </a:lnTo>
                    <a:lnTo>
                      <a:pt x="286" y="1994"/>
                    </a:lnTo>
                    <a:lnTo>
                      <a:pt x="300" y="1990"/>
                    </a:lnTo>
                    <a:lnTo>
                      <a:pt x="316" y="1990"/>
                    </a:lnTo>
                    <a:lnTo>
                      <a:pt x="408" y="1990"/>
                    </a:lnTo>
                    <a:lnTo>
                      <a:pt x="408" y="1990"/>
                    </a:lnTo>
                    <a:lnTo>
                      <a:pt x="424" y="1990"/>
                    </a:lnTo>
                    <a:lnTo>
                      <a:pt x="438" y="1994"/>
                    </a:lnTo>
                    <a:lnTo>
                      <a:pt x="450" y="2002"/>
                    </a:lnTo>
                    <a:lnTo>
                      <a:pt x="460" y="2010"/>
                    </a:lnTo>
                    <a:lnTo>
                      <a:pt x="470" y="2022"/>
                    </a:lnTo>
                    <a:lnTo>
                      <a:pt x="476" y="2034"/>
                    </a:lnTo>
                    <a:lnTo>
                      <a:pt x="482" y="2048"/>
                    </a:lnTo>
                    <a:lnTo>
                      <a:pt x="482" y="2064"/>
                    </a:lnTo>
                    <a:lnTo>
                      <a:pt x="482" y="2158"/>
                    </a:lnTo>
                    <a:close/>
                    <a:moveTo>
                      <a:pt x="482" y="1812"/>
                    </a:moveTo>
                    <a:lnTo>
                      <a:pt x="482" y="1812"/>
                    </a:lnTo>
                    <a:lnTo>
                      <a:pt x="482" y="1826"/>
                    </a:lnTo>
                    <a:lnTo>
                      <a:pt x="476" y="1840"/>
                    </a:lnTo>
                    <a:lnTo>
                      <a:pt x="470" y="1854"/>
                    </a:lnTo>
                    <a:lnTo>
                      <a:pt x="460" y="1864"/>
                    </a:lnTo>
                    <a:lnTo>
                      <a:pt x="450" y="1874"/>
                    </a:lnTo>
                    <a:lnTo>
                      <a:pt x="438" y="1880"/>
                    </a:lnTo>
                    <a:lnTo>
                      <a:pt x="424" y="1884"/>
                    </a:lnTo>
                    <a:lnTo>
                      <a:pt x="408" y="1886"/>
                    </a:lnTo>
                    <a:lnTo>
                      <a:pt x="316" y="1886"/>
                    </a:lnTo>
                    <a:lnTo>
                      <a:pt x="316" y="1886"/>
                    </a:lnTo>
                    <a:lnTo>
                      <a:pt x="300" y="1884"/>
                    </a:lnTo>
                    <a:lnTo>
                      <a:pt x="286" y="1880"/>
                    </a:lnTo>
                    <a:lnTo>
                      <a:pt x="274" y="1874"/>
                    </a:lnTo>
                    <a:lnTo>
                      <a:pt x="262" y="1864"/>
                    </a:lnTo>
                    <a:lnTo>
                      <a:pt x="254" y="1854"/>
                    </a:lnTo>
                    <a:lnTo>
                      <a:pt x="246" y="1840"/>
                    </a:lnTo>
                    <a:lnTo>
                      <a:pt x="242" y="1826"/>
                    </a:lnTo>
                    <a:lnTo>
                      <a:pt x="240" y="1812"/>
                    </a:lnTo>
                    <a:lnTo>
                      <a:pt x="240" y="1718"/>
                    </a:lnTo>
                    <a:lnTo>
                      <a:pt x="240" y="1718"/>
                    </a:lnTo>
                    <a:lnTo>
                      <a:pt x="242" y="1702"/>
                    </a:lnTo>
                    <a:lnTo>
                      <a:pt x="246" y="1688"/>
                    </a:lnTo>
                    <a:lnTo>
                      <a:pt x="254" y="1676"/>
                    </a:lnTo>
                    <a:lnTo>
                      <a:pt x="262" y="1664"/>
                    </a:lnTo>
                    <a:lnTo>
                      <a:pt x="274" y="1656"/>
                    </a:lnTo>
                    <a:lnTo>
                      <a:pt x="286" y="1648"/>
                    </a:lnTo>
                    <a:lnTo>
                      <a:pt x="300" y="1644"/>
                    </a:lnTo>
                    <a:lnTo>
                      <a:pt x="316" y="1642"/>
                    </a:lnTo>
                    <a:lnTo>
                      <a:pt x="408" y="1642"/>
                    </a:lnTo>
                    <a:lnTo>
                      <a:pt x="408" y="1642"/>
                    </a:lnTo>
                    <a:lnTo>
                      <a:pt x="424" y="1644"/>
                    </a:lnTo>
                    <a:lnTo>
                      <a:pt x="438" y="1648"/>
                    </a:lnTo>
                    <a:lnTo>
                      <a:pt x="450" y="1656"/>
                    </a:lnTo>
                    <a:lnTo>
                      <a:pt x="460" y="1664"/>
                    </a:lnTo>
                    <a:lnTo>
                      <a:pt x="470" y="1676"/>
                    </a:lnTo>
                    <a:lnTo>
                      <a:pt x="476" y="1688"/>
                    </a:lnTo>
                    <a:lnTo>
                      <a:pt x="482" y="1702"/>
                    </a:lnTo>
                    <a:lnTo>
                      <a:pt x="482" y="1718"/>
                    </a:lnTo>
                    <a:lnTo>
                      <a:pt x="482" y="1812"/>
                    </a:lnTo>
                    <a:close/>
                    <a:moveTo>
                      <a:pt x="482" y="1464"/>
                    </a:moveTo>
                    <a:lnTo>
                      <a:pt x="482" y="1464"/>
                    </a:lnTo>
                    <a:lnTo>
                      <a:pt x="482" y="1480"/>
                    </a:lnTo>
                    <a:lnTo>
                      <a:pt x="476" y="1494"/>
                    </a:lnTo>
                    <a:lnTo>
                      <a:pt x="470" y="1506"/>
                    </a:lnTo>
                    <a:lnTo>
                      <a:pt x="460" y="1518"/>
                    </a:lnTo>
                    <a:lnTo>
                      <a:pt x="450" y="1526"/>
                    </a:lnTo>
                    <a:lnTo>
                      <a:pt x="438" y="1534"/>
                    </a:lnTo>
                    <a:lnTo>
                      <a:pt x="424" y="1538"/>
                    </a:lnTo>
                    <a:lnTo>
                      <a:pt x="408" y="1540"/>
                    </a:lnTo>
                    <a:lnTo>
                      <a:pt x="316" y="1540"/>
                    </a:lnTo>
                    <a:lnTo>
                      <a:pt x="316" y="1540"/>
                    </a:lnTo>
                    <a:lnTo>
                      <a:pt x="300" y="1538"/>
                    </a:lnTo>
                    <a:lnTo>
                      <a:pt x="286" y="1534"/>
                    </a:lnTo>
                    <a:lnTo>
                      <a:pt x="274" y="1526"/>
                    </a:lnTo>
                    <a:lnTo>
                      <a:pt x="262" y="1518"/>
                    </a:lnTo>
                    <a:lnTo>
                      <a:pt x="254" y="1506"/>
                    </a:lnTo>
                    <a:lnTo>
                      <a:pt x="246" y="1494"/>
                    </a:lnTo>
                    <a:lnTo>
                      <a:pt x="242" y="1480"/>
                    </a:lnTo>
                    <a:lnTo>
                      <a:pt x="240" y="1464"/>
                    </a:lnTo>
                    <a:lnTo>
                      <a:pt x="240" y="1370"/>
                    </a:lnTo>
                    <a:lnTo>
                      <a:pt x="240" y="1370"/>
                    </a:lnTo>
                    <a:lnTo>
                      <a:pt x="242" y="1356"/>
                    </a:lnTo>
                    <a:lnTo>
                      <a:pt x="246" y="1342"/>
                    </a:lnTo>
                    <a:lnTo>
                      <a:pt x="254" y="1330"/>
                    </a:lnTo>
                    <a:lnTo>
                      <a:pt x="262" y="1318"/>
                    </a:lnTo>
                    <a:lnTo>
                      <a:pt x="274" y="1308"/>
                    </a:lnTo>
                    <a:lnTo>
                      <a:pt x="286" y="1302"/>
                    </a:lnTo>
                    <a:lnTo>
                      <a:pt x="300" y="1298"/>
                    </a:lnTo>
                    <a:lnTo>
                      <a:pt x="316" y="1296"/>
                    </a:lnTo>
                    <a:lnTo>
                      <a:pt x="408" y="1296"/>
                    </a:lnTo>
                    <a:lnTo>
                      <a:pt x="408" y="1296"/>
                    </a:lnTo>
                    <a:lnTo>
                      <a:pt x="424" y="1298"/>
                    </a:lnTo>
                    <a:lnTo>
                      <a:pt x="438" y="1302"/>
                    </a:lnTo>
                    <a:lnTo>
                      <a:pt x="450" y="1308"/>
                    </a:lnTo>
                    <a:lnTo>
                      <a:pt x="460" y="1318"/>
                    </a:lnTo>
                    <a:lnTo>
                      <a:pt x="470" y="1330"/>
                    </a:lnTo>
                    <a:lnTo>
                      <a:pt x="476" y="1342"/>
                    </a:lnTo>
                    <a:lnTo>
                      <a:pt x="482" y="1356"/>
                    </a:lnTo>
                    <a:lnTo>
                      <a:pt x="482" y="1370"/>
                    </a:lnTo>
                    <a:lnTo>
                      <a:pt x="482" y="1464"/>
                    </a:lnTo>
                    <a:close/>
                    <a:moveTo>
                      <a:pt x="482" y="1118"/>
                    </a:moveTo>
                    <a:lnTo>
                      <a:pt x="482" y="1118"/>
                    </a:lnTo>
                    <a:lnTo>
                      <a:pt x="482" y="1134"/>
                    </a:lnTo>
                    <a:lnTo>
                      <a:pt x="476" y="1148"/>
                    </a:lnTo>
                    <a:lnTo>
                      <a:pt x="470" y="1160"/>
                    </a:lnTo>
                    <a:lnTo>
                      <a:pt x="460" y="1172"/>
                    </a:lnTo>
                    <a:lnTo>
                      <a:pt x="450" y="1180"/>
                    </a:lnTo>
                    <a:lnTo>
                      <a:pt x="438" y="1188"/>
                    </a:lnTo>
                    <a:lnTo>
                      <a:pt x="424" y="1192"/>
                    </a:lnTo>
                    <a:lnTo>
                      <a:pt x="408" y="1192"/>
                    </a:lnTo>
                    <a:lnTo>
                      <a:pt x="316" y="1192"/>
                    </a:lnTo>
                    <a:lnTo>
                      <a:pt x="316" y="1192"/>
                    </a:lnTo>
                    <a:lnTo>
                      <a:pt x="300" y="1192"/>
                    </a:lnTo>
                    <a:lnTo>
                      <a:pt x="286" y="1188"/>
                    </a:lnTo>
                    <a:lnTo>
                      <a:pt x="274" y="1180"/>
                    </a:lnTo>
                    <a:lnTo>
                      <a:pt x="262" y="1172"/>
                    </a:lnTo>
                    <a:lnTo>
                      <a:pt x="254" y="1160"/>
                    </a:lnTo>
                    <a:lnTo>
                      <a:pt x="246" y="1148"/>
                    </a:lnTo>
                    <a:lnTo>
                      <a:pt x="242" y="1134"/>
                    </a:lnTo>
                    <a:lnTo>
                      <a:pt x="240" y="1118"/>
                    </a:lnTo>
                    <a:lnTo>
                      <a:pt x="240" y="1024"/>
                    </a:lnTo>
                    <a:lnTo>
                      <a:pt x="240" y="1024"/>
                    </a:lnTo>
                    <a:lnTo>
                      <a:pt x="242" y="1010"/>
                    </a:lnTo>
                    <a:lnTo>
                      <a:pt x="246" y="996"/>
                    </a:lnTo>
                    <a:lnTo>
                      <a:pt x="254" y="982"/>
                    </a:lnTo>
                    <a:lnTo>
                      <a:pt x="262" y="972"/>
                    </a:lnTo>
                    <a:lnTo>
                      <a:pt x="274" y="962"/>
                    </a:lnTo>
                    <a:lnTo>
                      <a:pt x="286" y="956"/>
                    </a:lnTo>
                    <a:lnTo>
                      <a:pt x="300" y="952"/>
                    </a:lnTo>
                    <a:lnTo>
                      <a:pt x="316" y="950"/>
                    </a:lnTo>
                    <a:lnTo>
                      <a:pt x="408" y="950"/>
                    </a:lnTo>
                    <a:lnTo>
                      <a:pt x="408" y="950"/>
                    </a:lnTo>
                    <a:lnTo>
                      <a:pt x="424" y="952"/>
                    </a:lnTo>
                    <a:lnTo>
                      <a:pt x="438" y="956"/>
                    </a:lnTo>
                    <a:lnTo>
                      <a:pt x="450" y="962"/>
                    </a:lnTo>
                    <a:lnTo>
                      <a:pt x="460" y="972"/>
                    </a:lnTo>
                    <a:lnTo>
                      <a:pt x="470" y="982"/>
                    </a:lnTo>
                    <a:lnTo>
                      <a:pt x="476" y="996"/>
                    </a:lnTo>
                    <a:lnTo>
                      <a:pt x="482" y="1010"/>
                    </a:lnTo>
                    <a:lnTo>
                      <a:pt x="482" y="1024"/>
                    </a:lnTo>
                    <a:lnTo>
                      <a:pt x="482" y="1118"/>
                    </a:lnTo>
                    <a:close/>
                    <a:moveTo>
                      <a:pt x="824" y="2158"/>
                    </a:moveTo>
                    <a:lnTo>
                      <a:pt x="824" y="2158"/>
                    </a:lnTo>
                    <a:lnTo>
                      <a:pt x="822" y="2172"/>
                    </a:lnTo>
                    <a:lnTo>
                      <a:pt x="818" y="2186"/>
                    </a:lnTo>
                    <a:lnTo>
                      <a:pt x="810" y="2200"/>
                    </a:lnTo>
                    <a:lnTo>
                      <a:pt x="802" y="2210"/>
                    </a:lnTo>
                    <a:lnTo>
                      <a:pt x="790" y="2220"/>
                    </a:lnTo>
                    <a:lnTo>
                      <a:pt x="778" y="2226"/>
                    </a:lnTo>
                    <a:lnTo>
                      <a:pt x="764" y="2230"/>
                    </a:lnTo>
                    <a:lnTo>
                      <a:pt x="748" y="2232"/>
                    </a:lnTo>
                    <a:lnTo>
                      <a:pt x="656" y="2232"/>
                    </a:lnTo>
                    <a:lnTo>
                      <a:pt x="656" y="2232"/>
                    </a:lnTo>
                    <a:lnTo>
                      <a:pt x="640" y="2230"/>
                    </a:lnTo>
                    <a:lnTo>
                      <a:pt x="626" y="2226"/>
                    </a:lnTo>
                    <a:lnTo>
                      <a:pt x="614" y="2220"/>
                    </a:lnTo>
                    <a:lnTo>
                      <a:pt x="604" y="2210"/>
                    </a:lnTo>
                    <a:lnTo>
                      <a:pt x="594" y="2200"/>
                    </a:lnTo>
                    <a:lnTo>
                      <a:pt x="588" y="2186"/>
                    </a:lnTo>
                    <a:lnTo>
                      <a:pt x="582" y="2172"/>
                    </a:lnTo>
                    <a:lnTo>
                      <a:pt x="582" y="2158"/>
                    </a:lnTo>
                    <a:lnTo>
                      <a:pt x="582" y="2064"/>
                    </a:lnTo>
                    <a:lnTo>
                      <a:pt x="582" y="2064"/>
                    </a:lnTo>
                    <a:lnTo>
                      <a:pt x="582" y="2048"/>
                    </a:lnTo>
                    <a:lnTo>
                      <a:pt x="588" y="2034"/>
                    </a:lnTo>
                    <a:lnTo>
                      <a:pt x="594" y="2022"/>
                    </a:lnTo>
                    <a:lnTo>
                      <a:pt x="604" y="2010"/>
                    </a:lnTo>
                    <a:lnTo>
                      <a:pt x="614" y="2002"/>
                    </a:lnTo>
                    <a:lnTo>
                      <a:pt x="626" y="1994"/>
                    </a:lnTo>
                    <a:lnTo>
                      <a:pt x="640" y="1990"/>
                    </a:lnTo>
                    <a:lnTo>
                      <a:pt x="656" y="1990"/>
                    </a:lnTo>
                    <a:lnTo>
                      <a:pt x="748" y="1990"/>
                    </a:lnTo>
                    <a:lnTo>
                      <a:pt x="748" y="1990"/>
                    </a:lnTo>
                    <a:lnTo>
                      <a:pt x="764" y="1990"/>
                    </a:lnTo>
                    <a:lnTo>
                      <a:pt x="778" y="1994"/>
                    </a:lnTo>
                    <a:lnTo>
                      <a:pt x="790" y="2002"/>
                    </a:lnTo>
                    <a:lnTo>
                      <a:pt x="802" y="2010"/>
                    </a:lnTo>
                    <a:lnTo>
                      <a:pt x="810" y="2022"/>
                    </a:lnTo>
                    <a:lnTo>
                      <a:pt x="818" y="2034"/>
                    </a:lnTo>
                    <a:lnTo>
                      <a:pt x="822" y="2048"/>
                    </a:lnTo>
                    <a:lnTo>
                      <a:pt x="824" y="2064"/>
                    </a:lnTo>
                    <a:lnTo>
                      <a:pt x="824" y="2158"/>
                    </a:lnTo>
                    <a:close/>
                    <a:moveTo>
                      <a:pt x="824" y="1812"/>
                    </a:moveTo>
                    <a:lnTo>
                      <a:pt x="824" y="1812"/>
                    </a:lnTo>
                    <a:lnTo>
                      <a:pt x="822" y="1826"/>
                    </a:lnTo>
                    <a:lnTo>
                      <a:pt x="818" y="1840"/>
                    </a:lnTo>
                    <a:lnTo>
                      <a:pt x="810" y="1854"/>
                    </a:lnTo>
                    <a:lnTo>
                      <a:pt x="802" y="1864"/>
                    </a:lnTo>
                    <a:lnTo>
                      <a:pt x="790" y="1874"/>
                    </a:lnTo>
                    <a:lnTo>
                      <a:pt x="778" y="1880"/>
                    </a:lnTo>
                    <a:lnTo>
                      <a:pt x="764" y="1884"/>
                    </a:lnTo>
                    <a:lnTo>
                      <a:pt x="748" y="1886"/>
                    </a:lnTo>
                    <a:lnTo>
                      <a:pt x="656" y="1886"/>
                    </a:lnTo>
                    <a:lnTo>
                      <a:pt x="656" y="1886"/>
                    </a:lnTo>
                    <a:lnTo>
                      <a:pt x="640" y="1884"/>
                    </a:lnTo>
                    <a:lnTo>
                      <a:pt x="626" y="1880"/>
                    </a:lnTo>
                    <a:lnTo>
                      <a:pt x="614" y="1874"/>
                    </a:lnTo>
                    <a:lnTo>
                      <a:pt x="604" y="1864"/>
                    </a:lnTo>
                    <a:lnTo>
                      <a:pt x="594" y="1854"/>
                    </a:lnTo>
                    <a:lnTo>
                      <a:pt x="588" y="1840"/>
                    </a:lnTo>
                    <a:lnTo>
                      <a:pt x="582" y="1826"/>
                    </a:lnTo>
                    <a:lnTo>
                      <a:pt x="582" y="1812"/>
                    </a:lnTo>
                    <a:lnTo>
                      <a:pt x="582" y="1718"/>
                    </a:lnTo>
                    <a:lnTo>
                      <a:pt x="582" y="1718"/>
                    </a:lnTo>
                    <a:lnTo>
                      <a:pt x="582" y="1702"/>
                    </a:lnTo>
                    <a:lnTo>
                      <a:pt x="588" y="1688"/>
                    </a:lnTo>
                    <a:lnTo>
                      <a:pt x="594" y="1676"/>
                    </a:lnTo>
                    <a:lnTo>
                      <a:pt x="604" y="1664"/>
                    </a:lnTo>
                    <a:lnTo>
                      <a:pt x="614" y="1656"/>
                    </a:lnTo>
                    <a:lnTo>
                      <a:pt x="626" y="1648"/>
                    </a:lnTo>
                    <a:lnTo>
                      <a:pt x="640" y="1644"/>
                    </a:lnTo>
                    <a:lnTo>
                      <a:pt x="656" y="1642"/>
                    </a:lnTo>
                    <a:lnTo>
                      <a:pt x="748" y="1642"/>
                    </a:lnTo>
                    <a:lnTo>
                      <a:pt x="748" y="1642"/>
                    </a:lnTo>
                    <a:lnTo>
                      <a:pt x="764" y="1644"/>
                    </a:lnTo>
                    <a:lnTo>
                      <a:pt x="778" y="1648"/>
                    </a:lnTo>
                    <a:lnTo>
                      <a:pt x="790" y="1656"/>
                    </a:lnTo>
                    <a:lnTo>
                      <a:pt x="802" y="1664"/>
                    </a:lnTo>
                    <a:lnTo>
                      <a:pt x="810" y="1676"/>
                    </a:lnTo>
                    <a:lnTo>
                      <a:pt x="818" y="1688"/>
                    </a:lnTo>
                    <a:lnTo>
                      <a:pt x="822" y="1702"/>
                    </a:lnTo>
                    <a:lnTo>
                      <a:pt x="824" y="1718"/>
                    </a:lnTo>
                    <a:lnTo>
                      <a:pt x="824" y="1812"/>
                    </a:lnTo>
                    <a:close/>
                    <a:moveTo>
                      <a:pt x="824" y="1464"/>
                    </a:moveTo>
                    <a:lnTo>
                      <a:pt x="824" y="1464"/>
                    </a:lnTo>
                    <a:lnTo>
                      <a:pt x="822" y="1480"/>
                    </a:lnTo>
                    <a:lnTo>
                      <a:pt x="818" y="1494"/>
                    </a:lnTo>
                    <a:lnTo>
                      <a:pt x="810" y="1506"/>
                    </a:lnTo>
                    <a:lnTo>
                      <a:pt x="802" y="1518"/>
                    </a:lnTo>
                    <a:lnTo>
                      <a:pt x="790" y="1526"/>
                    </a:lnTo>
                    <a:lnTo>
                      <a:pt x="778" y="1534"/>
                    </a:lnTo>
                    <a:lnTo>
                      <a:pt x="764" y="1538"/>
                    </a:lnTo>
                    <a:lnTo>
                      <a:pt x="748" y="1540"/>
                    </a:lnTo>
                    <a:lnTo>
                      <a:pt x="656" y="1540"/>
                    </a:lnTo>
                    <a:lnTo>
                      <a:pt x="656" y="1540"/>
                    </a:lnTo>
                    <a:lnTo>
                      <a:pt x="640" y="1538"/>
                    </a:lnTo>
                    <a:lnTo>
                      <a:pt x="626" y="1534"/>
                    </a:lnTo>
                    <a:lnTo>
                      <a:pt x="614" y="1526"/>
                    </a:lnTo>
                    <a:lnTo>
                      <a:pt x="604" y="1518"/>
                    </a:lnTo>
                    <a:lnTo>
                      <a:pt x="594" y="1506"/>
                    </a:lnTo>
                    <a:lnTo>
                      <a:pt x="588" y="1494"/>
                    </a:lnTo>
                    <a:lnTo>
                      <a:pt x="582" y="1480"/>
                    </a:lnTo>
                    <a:lnTo>
                      <a:pt x="582" y="1464"/>
                    </a:lnTo>
                    <a:lnTo>
                      <a:pt x="582" y="1370"/>
                    </a:lnTo>
                    <a:lnTo>
                      <a:pt x="582" y="1370"/>
                    </a:lnTo>
                    <a:lnTo>
                      <a:pt x="582" y="1356"/>
                    </a:lnTo>
                    <a:lnTo>
                      <a:pt x="588" y="1342"/>
                    </a:lnTo>
                    <a:lnTo>
                      <a:pt x="594" y="1330"/>
                    </a:lnTo>
                    <a:lnTo>
                      <a:pt x="604" y="1318"/>
                    </a:lnTo>
                    <a:lnTo>
                      <a:pt x="614" y="1308"/>
                    </a:lnTo>
                    <a:lnTo>
                      <a:pt x="626" y="1302"/>
                    </a:lnTo>
                    <a:lnTo>
                      <a:pt x="640" y="1298"/>
                    </a:lnTo>
                    <a:lnTo>
                      <a:pt x="656" y="1296"/>
                    </a:lnTo>
                    <a:lnTo>
                      <a:pt x="748" y="1296"/>
                    </a:lnTo>
                    <a:lnTo>
                      <a:pt x="748" y="1296"/>
                    </a:lnTo>
                    <a:lnTo>
                      <a:pt x="764" y="1298"/>
                    </a:lnTo>
                    <a:lnTo>
                      <a:pt x="778" y="1302"/>
                    </a:lnTo>
                    <a:lnTo>
                      <a:pt x="790" y="1308"/>
                    </a:lnTo>
                    <a:lnTo>
                      <a:pt x="802" y="1318"/>
                    </a:lnTo>
                    <a:lnTo>
                      <a:pt x="810" y="1330"/>
                    </a:lnTo>
                    <a:lnTo>
                      <a:pt x="818" y="1342"/>
                    </a:lnTo>
                    <a:lnTo>
                      <a:pt x="822" y="1356"/>
                    </a:lnTo>
                    <a:lnTo>
                      <a:pt x="824" y="1370"/>
                    </a:lnTo>
                    <a:lnTo>
                      <a:pt x="824" y="1464"/>
                    </a:lnTo>
                    <a:close/>
                    <a:moveTo>
                      <a:pt x="824" y="1118"/>
                    </a:moveTo>
                    <a:lnTo>
                      <a:pt x="824" y="1118"/>
                    </a:lnTo>
                    <a:lnTo>
                      <a:pt x="822" y="1134"/>
                    </a:lnTo>
                    <a:lnTo>
                      <a:pt x="818" y="1148"/>
                    </a:lnTo>
                    <a:lnTo>
                      <a:pt x="810" y="1160"/>
                    </a:lnTo>
                    <a:lnTo>
                      <a:pt x="802" y="1172"/>
                    </a:lnTo>
                    <a:lnTo>
                      <a:pt x="790" y="1180"/>
                    </a:lnTo>
                    <a:lnTo>
                      <a:pt x="778" y="1188"/>
                    </a:lnTo>
                    <a:lnTo>
                      <a:pt x="764" y="1192"/>
                    </a:lnTo>
                    <a:lnTo>
                      <a:pt x="748" y="1192"/>
                    </a:lnTo>
                    <a:lnTo>
                      <a:pt x="656" y="1192"/>
                    </a:lnTo>
                    <a:lnTo>
                      <a:pt x="656" y="1192"/>
                    </a:lnTo>
                    <a:lnTo>
                      <a:pt x="640" y="1192"/>
                    </a:lnTo>
                    <a:lnTo>
                      <a:pt x="626" y="1188"/>
                    </a:lnTo>
                    <a:lnTo>
                      <a:pt x="614" y="1180"/>
                    </a:lnTo>
                    <a:lnTo>
                      <a:pt x="604" y="1172"/>
                    </a:lnTo>
                    <a:lnTo>
                      <a:pt x="594" y="1160"/>
                    </a:lnTo>
                    <a:lnTo>
                      <a:pt x="588" y="1148"/>
                    </a:lnTo>
                    <a:lnTo>
                      <a:pt x="582" y="1134"/>
                    </a:lnTo>
                    <a:lnTo>
                      <a:pt x="582" y="1118"/>
                    </a:lnTo>
                    <a:lnTo>
                      <a:pt x="582" y="1024"/>
                    </a:lnTo>
                    <a:lnTo>
                      <a:pt x="582" y="1024"/>
                    </a:lnTo>
                    <a:lnTo>
                      <a:pt x="582" y="1010"/>
                    </a:lnTo>
                    <a:lnTo>
                      <a:pt x="588" y="996"/>
                    </a:lnTo>
                    <a:lnTo>
                      <a:pt x="594" y="982"/>
                    </a:lnTo>
                    <a:lnTo>
                      <a:pt x="604" y="972"/>
                    </a:lnTo>
                    <a:lnTo>
                      <a:pt x="614" y="962"/>
                    </a:lnTo>
                    <a:lnTo>
                      <a:pt x="626" y="956"/>
                    </a:lnTo>
                    <a:lnTo>
                      <a:pt x="640" y="952"/>
                    </a:lnTo>
                    <a:lnTo>
                      <a:pt x="656" y="950"/>
                    </a:lnTo>
                    <a:lnTo>
                      <a:pt x="748" y="950"/>
                    </a:lnTo>
                    <a:lnTo>
                      <a:pt x="748" y="950"/>
                    </a:lnTo>
                    <a:lnTo>
                      <a:pt x="764" y="952"/>
                    </a:lnTo>
                    <a:lnTo>
                      <a:pt x="778" y="956"/>
                    </a:lnTo>
                    <a:lnTo>
                      <a:pt x="790" y="962"/>
                    </a:lnTo>
                    <a:lnTo>
                      <a:pt x="802" y="972"/>
                    </a:lnTo>
                    <a:lnTo>
                      <a:pt x="810" y="982"/>
                    </a:lnTo>
                    <a:lnTo>
                      <a:pt x="818" y="996"/>
                    </a:lnTo>
                    <a:lnTo>
                      <a:pt x="822" y="1010"/>
                    </a:lnTo>
                    <a:lnTo>
                      <a:pt x="824" y="1024"/>
                    </a:lnTo>
                    <a:lnTo>
                      <a:pt x="824" y="1118"/>
                    </a:lnTo>
                    <a:close/>
                    <a:moveTo>
                      <a:pt x="1164" y="2158"/>
                    </a:moveTo>
                    <a:lnTo>
                      <a:pt x="1164" y="2158"/>
                    </a:lnTo>
                    <a:lnTo>
                      <a:pt x="1162" y="2172"/>
                    </a:lnTo>
                    <a:lnTo>
                      <a:pt x="1158" y="2186"/>
                    </a:lnTo>
                    <a:lnTo>
                      <a:pt x="1152" y="2200"/>
                    </a:lnTo>
                    <a:lnTo>
                      <a:pt x="1142" y="2210"/>
                    </a:lnTo>
                    <a:lnTo>
                      <a:pt x="1132" y="2220"/>
                    </a:lnTo>
                    <a:lnTo>
                      <a:pt x="1118" y="2226"/>
                    </a:lnTo>
                    <a:lnTo>
                      <a:pt x="1104" y="2230"/>
                    </a:lnTo>
                    <a:lnTo>
                      <a:pt x="1090" y="2232"/>
                    </a:lnTo>
                    <a:lnTo>
                      <a:pt x="996" y="2232"/>
                    </a:lnTo>
                    <a:lnTo>
                      <a:pt x="996" y="2232"/>
                    </a:lnTo>
                    <a:lnTo>
                      <a:pt x="982" y="2230"/>
                    </a:lnTo>
                    <a:lnTo>
                      <a:pt x="968" y="2226"/>
                    </a:lnTo>
                    <a:lnTo>
                      <a:pt x="956" y="2220"/>
                    </a:lnTo>
                    <a:lnTo>
                      <a:pt x="944" y="2210"/>
                    </a:lnTo>
                    <a:lnTo>
                      <a:pt x="934" y="2200"/>
                    </a:lnTo>
                    <a:lnTo>
                      <a:pt x="928" y="2186"/>
                    </a:lnTo>
                    <a:lnTo>
                      <a:pt x="924" y="2172"/>
                    </a:lnTo>
                    <a:lnTo>
                      <a:pt x="922" y="2158"/>
                    </a:lnTo>
                    <a:lnTo>
                      <a:pt x="922" y="2064"/>
                    </a:lnTo>
                    <a:lnTo>
                      <a:pt x="922" y="2064"/>
                    </a:lnTo>
                    <a:lnTo>
                      <a:pt x="924" y="2048"/>
                    </a:lnTo>
                    <a:lnTo>
                      <a:pt x="928" y="2034"/>
                    </a:lnTo>
                    <a:lnTo>
                      <a:pt x="934" y="2022"/>
                    </a:lnTo>
                    <a:lnTo>
                      <a:pt x="944" y="2010"/>
                    </a:lnTo>
                    <a:lnTo>
                      <a:pt x="956" y="2002"/>
                    </a:lnTo>
                    <a:lnTo>
                      <a:pt x="968" y="1994"/>
                    </a:lnTo>
                    <a:lnTo>
                      <a:pt x="982" y="1990"/>
                    </a:lnTo>
                    <a:lnTo>
                      <a:pt x="996" y="1990"/>
                    </a:lnTo>
                    <a:lnTo>
                      <a:pt x="1090" y="1990"/>
                    </a:lnTo>
                    <a:lnTo>
                      <a:pt x="1090" y="1990"/>
                    </a:lnTo>
                    <a:lnTo>
                      <a:pt x="1104" y="1990"/>
                    </a:lnTo>
                    <a:lnTo>
                      <a:pt x="1118" y="1994"/>
                    </a:lnTo>
                    <a:lnTo>
                      <a:pt x="1132" y="2002"/>
                    </a:lnTo>
                    <a:lnTo>
                      <a:pt x="1142" y="2010"/>
                    </a:lnTo>
                    <a:lnTo>
                      <a:pt x="1152" y="2022"/>
                    </a:lnTo>
                    <a:lnTo>
                      <a:pt x="1158" y="2034"/>
                    </a:lnTo>
                    <a:lnTo>
                      <a:pt x="1162" y="2048"/>
                    </a:lnTo>
                    <a:lnTo>
                      <a:pt x="1164" y="2064"/>
                    </a:lnTo>
                    <a:lnTo>
                      <a:pt x="1164" y="2158"/>
                    </a:lnTo>
                    <a:close/>
                    <a:moveTo>
                      <a:pt x="1164" y="1812"/>
                    </a:moveTo>
                    <a:lnTo>
                      <a:pt x="1164" y="1812"/>
                    </a:lnTo>
                    <a:lnTo>
                      <a:pt x="1162" y="1826"/>
                    </a:lnTo>
                    <a:lnTo>
                      <a:pt x="1158" y="1840"/>
                    </a:lnTo>
                    <a:lnTo>
                      <a:pt x="1152" y="1854"/>
                    </a:lnTo>
                    <a:lnTo>
                      <a:pt x="1142" y="1864"/>
                    </a:lnTo>
                    <a:lnTo>
                      <a:pt x="1132" y="1874"/>
                    </a:lnTo>
                    <a:lnTo>
                      <a:pt x="1118" y="1880"/>
                    </a:lnTo>
                    <a:lnTo>
                      <a:pt x="1104" y="1884"/>
                    </a:lnTo>
                    <a:lnTo>
                      <a:pt x="1090" y="1886"/>
                    </a:lnTo>
                    <a:lnTo>
                      <a:pt x="996" y="1886"/>
                    </a:lnTo>
                    <a:lnTo>
                      <a:pt x="996" y="1886"/>
                    </a:lnTo>
                    <a:lnTo>
                      <a:pt x="982" y="1884"/>
                    </a:lnTo>
                    <a:lnTo>
                      <a:pt x="968" y="1880"/>
                    </a:lnTo>
                    <a:lnTo>
                      <a:pt x="956" y="1874"/>
                    </a:lnTo>
                    <a:lnTo>
                      <a:pt x="944" y="1864"/>
                    </a:lnTo>
                    <a:lnTo>
                      <a:pt x="934" y="1854"/>
                    </a:lnTo>
                    <a:lnTo>
                      <a:pt x="928" y="1840"/>
                    </a:lnTo>
                    <a:lnTo>
                      <a:pt x="924" y="1826"/>
                    </a:lnTo>
                    <a:lnTo>
                      <a:pt x="922" y="1812"/>
                    </a:lnTo>
                    <a:lnTo>
                      <a:pt x="922" y="1718"/>
                    </a:lnTo>
                    <a:lnTo>
                      <a:pt x="922" y="1718"/>
                    </a:lnTo>
                    <a:lnTo>
                      <a:pt x="924" y="1702"/>
                    </a:lnTo>
                    <a:lnTo>
                      <a:pt x="928" y="1688"/>
                    </a:lnTo>
                    <a:lnTo>
                      <a:pt x="934" y="1676"/>
                    </a:lnTo>
                    <a:lnTo>
                      <a:pt x="944" y="1664"/>
                    </a:lnTo>
                    <a:lnTo>
                      <a:pt x="956" y="1656"/>
                    </a:lnTo>
                    <a:lnTo>
                      <a:pt x="968" y="1648"/>
                    </a:lnTo>
                    <a:lnTo>
                      <a:pt x="982" y="1644"/>
                    </a:lnTo>
                    <a:lnTo>
                      <a:pt x="996" y="1642"/>
                    </a:lnTo>
                    <a:lnTo>
                      <a:pt x="1090" y="1642"/>
                    </a:lnTo>
                    <a:lnTo>
                      <a:pt x="1090" y="1642"/>
                    </a:lnTo>
                    <a:lnTo>
                      <a:pt x="1104" y="1644"/>
                    </a:lnTo>
                    <a:lnTo>
                      <a:pt x="1118" y="1648"/>
                    </a:lnTo>
                    <a:lnTo>
                      <a:pt x="1132" y="1656"/>
                    </a:lnTo>
                    <a:lnTo>
                      <a:pt x="1142" y="1664"/>
                    </a:lnTo>
                    <a:lnTo>
                      <a:pt x="1152" y="1676"/>
                    </a:lnTo>
                    <a:lnTo>
                      <a:pt x="1158" y="1688"/>
                    </a:lnTo>
                    <a:lnTo>
                      <a:pt x="1162" y="1702"/>
                    </a:lnTo>
                    <a:lnTo>
                      <a:pt x="1164" y="1718"/>
                    </a:lnTo>
                    <a:lnTo>
                      <a:pt x="1164" y="1812"/>
                    </a:lnTo>
                    <a:close/>
                    <a:moveTo>
                      <a:pt x="1164" y="1464"/>
                    </a:moveTo>
                    <a:lnTo>
                      <a:pt x="1164" y="1464"/>
                    </a:lnTo>
                    <a:lnTo>
                      <a:pt x="1162" y="1480"/>
                    </a:lnTo>
                    <a:lnTo>
                      <a:pt x="1158" y="1494"/>
                    </a:lnTo>
                    <a:lnTo>
                      <a:pt x="1152" y="1506"/>
                    </a:lnTo>
                    <a:lnTo>
                      <a:pt x="1142" y="1518"/>
                    </a:lnTo>
                    <a:lnTo>
                      <a:pt x="1132" y="1526"/>
                    </a:lnTo>
                    <a:lnTo>
                      <a:pt x="1118" y="1534"/>
                    </a:lnTo>
                    <a:lnTo>
                      <a:pt x="1104" y="1538"/>
                    </a:lnTo>
                    <a:lnTo>
                      <a:pt x="1090" y="1540"/>
                    </a:lnTo>
                    <a:lnTo>
                      <a:pt x="996" y="1540"/>
                    </a:lnTo>
                    <a:lnTo>
                      <a:pt x="996" y="1540"/>
                    </a:lnTo>
                    <a:lnTo>
                      <a:pt x="982" y="1538"/>
                    </a:lnTo>
                    <a:lnTo>
                      <a:pt x="968" y="1534"/>
                    </a:lnTo>
                    <a:lnTo>
                      <a:pt x="956" y="1526"/>
                    </a:lnTo>
                    <a:lnTo>
                      <a:pt x="944" y="1518"/>
                    </a:lnTo>
                    <a:lnTo>
                      <a:pt x="934" y="1506"/>
                    </a:lnTo>
                    <a:lnTo>
                      <a:pt x="928" y="1494"/>
                    </a:lnTo>
                    <a:lnTo>
                      <a:pt x="924" y="1480"/>
                    </a:lnTo>
                    <a:lnTo>
                      <a:pt x="922" y="1464"/>
                    </a:lnTo>
                    <a:lnTo>
                      <a:pt x="922" y="1370"/>
                    </a:lnTo>
                    <a:lnTo>
                      <a:pt x="922" y="1370"/>
                    </a:lnTo>
                    <a:lnTo>
                      <a:pt x="924" y="1356"/>
                    </a:lnTo>
                    <a:lnTo>
                      <a:pt x="928" y="1342"/>
                    </a:lnTo>
                    <a:lnTo>
                      <a:pt x="934" y="1330"/>
                    </a:lnTo>
                    <a:lnTo>
                      <a:pt x="944" y="1318"/>
                    </a:lnTo>
                    <a:lnTo>
                      <a:pt x="956" y="1308"/>
                    </a:lnTo>
                    <a:lnTo>
                      <a:pt x="968" y="1302"/>
                    </a:lnTo>
                    <a:lnTo>
                      <a:pt x="982" y="1298"/>
                    </a:lnTo>
                    <a:lnTo>
                      <a:pt x="996" y="1296"/>
                    </a:lnTo>
                    <a:lnTo>
                      <a:pt x="1090" y="1296"/>
                    </a:lnTo>
                    <a:lnTo>
                      <a:pt x="1090" y="1296"/>
                    </a:lnTo>
                    <a:lnTo>
                      <a:pt x="1104" y="1298"/>
                    </a:lnTo>
                    <a:lnTo>
                      <a:pt x="1118" y="1302"/>
                    </a:lnTo>
                    <a:lnTo>
                      <a:pt x="1132" y="1308"/>
                    </a:lnTo>
                    <a:lnTo>
                      <a:pt x="1142" y="1318"/>
                    </a:lnTo>
                    <a:lnTo>
                      <a:pt x="1152" y="1330"/>
                    </a:lnTo>
                    <a:lnTo>
                      <a:pt x="1158" y="1342"/>
                    </a:lnTo>
                    <a:lnTo>
                      <a:pt x="1162" y="1356"/>
                    </a:lnTo>
                    <a:lnTo>
                      <a:pt x="1164" y="1370"/>
                    </a:lnTo>
                    <a:lnTo>
                      <a:pt x="1164" y="1464"/>
                    </a:lnTo>
                    <a:close/>
                    <a:moveTo>
                      <a:pt x="1164" y="1118"/>
                    </a:moveTo>
                    <a:lnTo>
                      <a:pt x="1164" y="1118"/>
                    </a:lnTo>
                    <a:lnTo>
                      <a:pt x="1162" y="1134"/>
                    </a:lnTo>
                    <a:lnTo>
                      <a:pt x="1158" y="1148"/>
                    </a:lnTo>
                    <a:lnTo>
                      <a:pt x="1152" y="1160"/>
                    </a:lnTo>
                    <a:lnTo>
                      <a:pt x="1142" y="1172"/>
                    </a:lnTo>
                    <a:lnTo>
                      <a:pt x="1132" y="1180"/>
                    </a:lnTo>
                    <a:lnTo>
                      <a:pt x="1118" y="1188"/>
                    </a:lnTo>
                    <a:lnTo>
                      <a:pt x="1104" y="1192"/>
                    </a:lnTo>
                    <a:lnTo>
                      <a:pt x="1090" y="1192"/>
                    </a:lnTo>
                    <a:lnTo>
                      <a:pt x="996" y="1192"/>
                    </a:lnTo>
                    <a:lnTo>
                      <a:pt x="996" y="1192"/>
                    </a:lnTo>
                    <a:lnTo>
                      <a:pt x="982" y="1192"/>
                    </a:lnTo>
                    <a:lnTo>
                      <a:pt x="968" y="1188"/>
                    </a:lnTo>
                    <a:lnTo>
                      <a:pt x="956" y="1180"/>
                    </a:lnTo>
                    <a:lnTo>
                      <a:pt x="944" y="1172"/>
                    </a:lnTo>
                    <a:lnTo>
                      <a:pt x="934" y="1160"/>
                    </a:lnTo>
                    <a:lnTo>
                      <a:pt x="928" y="1148"/>
                    </a:lnTo>
                    <a:lnTo>
                      <a:pt x="924" y="1134"/>
                    </a:lnTo>
                    <a:lnTo>
                      <a:pt x="922" y="1118"/>
                    </a:lnTo>
                    <a:lnTo>
                      <a:pt x="922" y="1024"/>
                    </a:lnTo>
                    <a:lnTo>
                      <a:pt x="922" y="1024"/>
                    </a:lnTo>
                    <a:lnTo>
                      <a:pt x="924" y="1010"/>
                    </a:lnTo>
                    <a:lnTo>
                      <a:pt x="928" y="996"/>
                    </a:lnTo>
                    <a:lnTo>
                      <a:pt x="934" y="982"/>
                    </a:lnTo>
                    <a:lnTo>
                      <a:pt x="944" y="972"/>
                    </a:lnTo>
                    <a:lnTo>
                      <a:pt x="956" y="962"/>
                    </a:lnTo>
                    <a:lnTo>
                      <a:pt x="968" y="956"/>
                    </a:lnTo>
                    <a:lnTo>
                      <a:pt x="982" y="952"/>
                    </a:lnTo>
                    <a:lnTo>
                      <a:pt x="996" y="950"/>
                    </a:lnTo>
                    <a:lnTo>
                      <a:pt x="1090" y="950"/>
                    </a:lnTo>
                    <a:lnTo>
                      <a:pt x="1090" y="950"/>
                    </a:lnTo>
                    <a:lnTo>
                      <a:pt x="1104" y="952"/>
                    </a:lnTo>
                    <a:lnTo>
                      <a:pt x="1118" y="956"/>
                    </a:lnTo>
                    <a:lnTo>
                      <a:pt x="1132" y="962"/>
                    </a:lnTo>
                    <a:lnTo>
                      <a:pt x="1142" y="972"/>
                    </a:lnTo>
                    <a:lnTo>
                      <a:pt x="1152" y="982"/>
                    </a:lnTo>
                    <a:lnTo>
                      <a:pt x="1158" y="996"/>
                    </a:lnTo>
                    <a:lnTo>
                      <a:pt x="1162" y="1010"/>
                    </a:lnTo>
                    <a:lnTo>
                      <a:pt x="1164" y="1024"/>
                    </a:lnTo>
                    <a:lnTo>
                      <a:pt x="1164" y="1118"/>
                    </a:lnTo>
                    <a:close/>
                    <a:moveTo>
                      <a:pt x="1506" y="1812"/>
                    </a:moveTo>
                    <a:lnTo>
                      <a:pt x="1506" y="2158"/>
                    </a:lnTo>
                    <a:lnTo>
                      <a:pt x="1506" y="2158"/>
                    </a:lnTo>
                    <a:lnTo>
                      <a:pt x="1504" y="2172"/>
                    </a:lnTo>
                    <a:lnTo>
                      <a:pt x="1500" y="2186"/>
                    </a:lnTo>
                    <a:lnTo>
                      <a:pt x="1492" y="2200"/>
                    </a:lnTo>
                    <a:lnTo>
                      <a:pt x="1484" y="2210"/>
                    </a:lnTo>
                    <a:lnTo>
                      <a:pt x="1472" y="2220"/>
                    </a:lnTo>
                    <a:lnTo>
                      <a:pt x="1460" y="2226"/>
                    </a:lnTo>
                    <a:lnTo>
                      <a:pt x="1446" y="2230"/>
                    </a:lnTo>
                    <a:lnTo>
                      <a:pt x="1430" y="2232"/>
                    </a:lnTo>
                    <a:lnTo>
                      <a:pt x="1338" y="2232"/>
                    </a:lnTo>
                    <a:lnTo>
                      <a:pt x="1338" y="2232"/>
                    </a:lnTo>
                    <a:lnTo>
                      <a:pt x="1322" y="2230"/>
                    </a:lnTo>
                    <a:lnTo>
                      <a:pt x="1308" y="2226"/>
                    </a:lnTo>
                    <a:lnTo>
                      <a:pt x="1296" y="2220"/>
                    </a:lnTo>
                    <a:lnTo>
                      <a:pt x="1284" y="2210"/>
                    </a:lnTo>
                    <a:lnTo>
                      <a:pt x="1276" y="2200"/>
                    </a:lnTo>
                    <a:lnTo>
                      <a:pt x="1268" y="2186"/>
                    </a:lnTo>
                    <a:lnTo>
                      <a:pt x="1264" y="2172"/>
                    </a:lnTo>
                    <a:lnTo>
                      <a:pt x="1264" y="2158"/>
                    </a:lnTo>
                    <a:lnTo>
                      <a:pt x="1264" y="1812"/>
                    </a:lnTo>
                    <a:lnTo>
                      <a:pt x="1264" y="1718"/>
                    </a:lnTo>
                    <a:lnTo>
                      <a:pt x="1264" y="1718"/>
                    </a:lnTo>
                    <a:lnTo>
                      <a:pt x="1264" y="1702"/>
                    </a:lnTo>
                    <a:lnTo>
                      <a:pt x="1268" y="1688"/>
                    </a:lnTo>
                    <a:lnTo>
                      <a:pt x="1276" y="1676"/>
                    </a:lnTo>
                    <a:lnTo>
                      <a:pt x="1284" y="1664"/>
                    </a:lnTo>
                    <a:lnTo>
                      <a:pt x="1296" y="1656"/>
                    </a:lnTo>
                    <a:lnTo>
                      <a:pt x="1308" y="1648"/>
                    </a:lnTo>
                    <a:lnTo>
                      <a:pt x="1322" y="1644"/>
                    </a:lnTo>
                    <a:lnTo>
                      <a:pt x="1338" y="1642"/>
                    </a:lnTo>
                    <a:lnTo>
                      <a:pt x="1430" y="1642"/>
                    </a:lnTo>
                    <a:lnTo>
                      <a:pt x="1430" y="1642"/>
                    </a:lnTo>
                    <a:lnTo>
                      <a:pt x="1446" y="1644"/>
                    </a:lnTo>
                    <a:lnTo>
                      <a:pt x="1460" y="1648"/>
                    </a:lnTo>
                    <a:lnTo>
                      <a:pt x="1472" y="1656"/>
                    </a:lnTo>
                    <a:lnTo>
                      <a:pt x="1484" y="1664"/>
                    </a:lnTo>
                    <a:lnTo>
                      <a:pt x="1492" y="1676"/>
                    </a:lnTo>
                    <a:lnTo>
                      <a:pt x="1500" y="1688"/>
                    </a:lnTo>
                    <a:lnTo>
                      <a:pt x="1504" y="1702"/>
                    </a:lnTo>
                    <a:lnTo>
                      <a:pt x="1506" y="1718"/>
                    </a:lnTo>
                    <a:lnTo>
                      <a:pt x="1506" y="1812"/>
                    </a:lnTo>
                    <a:close/>
                    <a:moveTo>
                      <a:pt x="1506" y="1464"/>
                    </a:moveTo>
                    <a:lnTo>
                      <a:pt x="1506" y="1464"/>
                    </a:lnTo>
                    <a:lnTo>
                      <a:pt x="1504" y="1480"/>
                    </a:lnTo>
                    <a:lnTo>
                      <a:pt x="1500" y="1494"/>
                    </a:lnTo>
                    <a:lnTo>
                      <a:pt x="1492" y="1506"/>
                    </a:lnTo>
                    <a:lnTo>
                      <a:pt x="1484" y="1518"/>
                    </a:lnTo>
                    <a:lnTo>
                      <a:pt x="1472" y="1526"/>
                    </a:lnTo>
                    <a:lnTo>
                      <a:pt x="1460" y="1534"/>
                    </a:lnTo>
                    <a:lnTo>
                      <a:pt x="1446" y="1538"/>
                    </a:lnTo>
                    <a:lnTo>
                      <a:pt x="1430" y="1540"/>
                    </a:lnTo>
                    <a:lnTo>
                      <a:pt x="1338" y="1540"/>
                    </a:lnTo>
                    <a:lnTo>
                      <a:pt x="1338" y="1540"/>
                    </a:lnTo>
                    <a:lnTo>
                      <a:pt x="1322" y="1538"/>
                    </a:lnTo>
                    <a:lnTo>
                      <a:pt x="1308" y="1534"/>
                    </a:lnTo>
                    <a:lnTo>
                      <a:pt x="1296" y="1526"/>
                    </a:lnTo>
                    <a:lnTo>
                      <a:pt x="1284" y="1518"/>
                    </a:lnTo>
                    <a:lnTo>
                      <a:pt x="1276" y="1506"/>
                    </a:lnTo>
                    <a:lnTo>
                      <a:pt x="1268" y="1494"/>
                    </a:lnTo>
                    <a:lnTo>
                      <a:pt x="1264" y="1480"/>
                    </a:lnTo>
                    <a:lnTo>
                      <a:pt x="1264" y="1464"/>
                    </a:lnTo>
                    <a:lnTo>
                      <a:pt x="1264" y="1370"/>
                    </a:lnTo>
                    <a:lnTo>
                      <a:pt x="1264" y="1370"/>
                    </a:lnTo>
                    <a:lnTo>
                      <a:pt x="1264" y="1356"/>
                    </a:lnTo>
                    <a:lnTo>
                      <a:pt x="1268" y="1342"/>
                    </a:lnTo>
                    <a:lnTo>
                      <a:pt x="1276" y="1330"/>
                    </a:lnTo>
                    <a:lnTo>
                      <a:pt x="1284" y="1318"/>
                    </a:lnTo>
                    <a:lnTo>
                      <a:pt x="1296" y="1308"/>
                    </a:lnTo>
                    <a:lnTo>
                      <a:pt x="1308" y="1302"/>
                    </a:lnTo>
                    <a:lnTo>
                      <a:pt x="1322" y="1298"/>
                    </a:lnTo>
                    <a:lnTo>
                      <a:pt x="1338" y="1296"/>
                    </a:lnTo>
                    <a:lnTo>
                      <a:pt x="1430" y="1296"/>
                    </a:lnTo>
                    <a:lnTo>
                      <a:pt x="1430" y="1296"/>
                    </a:lnTo>
                    <a:lnTo>
                      <a:pt x="1446" y="1298"/>
                    </a:lnTo>
                    <a:lnTo>
                      <a:pt x="1460" y="1302"/>
                    </a:lnTo>
                    <a:lnTo>
                      <a:pt x="1472" y="1308"/>
                    </a:lnTo>
                    <a:lnTo>
                      <a:pt x="1484" y="1318"/>
                    </a:lnTo>
                    <a:lnTo>
                      <a:pt x="1492" y="1330"/>
                    </a:lnTo>
                    <a:lnTo>
                      <a:pt x="1500" y="1342"/>
                    </a:lnTo>
                    <a:lnTo>
                      <a:pt x="1504" y="1356"/>
                    </a:lnTo>
                    <a:lnTo>
                      <a:pt x="1506" y="1370"/>
                    </a:lnTo>
                    <a:lnTo>
                      <a:pt x="1506" y="1464"/>
                    </a:lnTo>
                    <a:close/>
                    <a:moveTo>
                      <a:pt x="1506" y="1118"/>
                    </a:moveTo>
                    <a:lnTo>
                      <a:pt x="1506" y="1118"/>
                    </a:lnTo>
                    <a:lnTo>
                      <a:pt x="1504" y="1134"/>
                    </a:lnTo>
                    <a:lnTo>
                      <a:pt x="1500" y="1148"/>
                    </a:lnTo>
                    <a:lnTo>
                      <a:pt x="1492" y="1160"/>
                    </a:lnTo>
                    <a:lnTo>
                      <a:pt x="1484" y="1172"/>
                    </a:lnTo>
                    <a:lnTo>
                      <a:pt x="1472" y="1180"/>
                    </a:lnTo>
                    <a:lnTo>
                      <a:pt x="1460" y="1188"/>
                    </a:lnTo>
                    <a:lnTo>
                      <a:pt x="1446" y="1192"/>
                    </a:lnTo>
                    <a:lnTo>
                      <a:pt x="1430" y="1192"/>
                    </a:lnTo>
                    <a:lnTo>
                      <a:pt x="1338" y="1192"/>
                    </a:lnTo>
                    <a:lnTo>
                      <a:pt x="1338" y="1192"/>
                    </a:lnTo>
                    <a:lnTo>
                      <a:pt x="1322" y="1192"/>
                    </a:lnTo>
                    <a:lnTo>
                      <a:pt x="1308" y="1188"/>
                    </a:lnTo>
                    <a:lnTo>
                      <a:pt x="1296" y="1180"/>
                    </a:lnTo>
                    <a:lnTo>
                      <a:pt x="1284" y="1172"/>
                    </a:lnTo>
                    <a:lnTo>
                      <a:pt x="1276" y="1160"/>
                    </a:lnTo>
                    <a:lnTo>
                      <a:pt x="1268" y="1148"/>
                    </a:lnTo>
                    <a:lnTo>
                      <a:pt x="1264" y="1134"/>
                    </a:lnTo>
                    <a:lnTo>
                      <a:pt x="1264" y="1118"/>
                    </a:lnTo>
                    <a:lnTo>
                      <a:pt x="1264" y="1024"/>
                    </a:lnTo>
                    <a:lnTo>
                      <a:pt x="1264" y="1024"/>
                    </a:lnTo>
                    <a:lnTo>
                      <a:pt x="1264" y="1010"/>
                    </a:lnTo>
                    <a:lnTo>
                      <a:pt x="1268" y="996"/>
                    </a:lnTo>
                    <a:lnTo>
                      <a:pt x="1276" y="982"/>
                    </a:lnTo>
                    <a:lnTo>
                      <a:pt x="1284" y="972"/>
                    </a:lnTo>
                    <a:lnTo>
                      <a:pt x="1296" y="962"/>
                    </a:lnTo>
                    <a:lnTo>
                      <a:pt x="1308" y="956"/>
                    </a:lnTo>
                    <a:lnTo>
                      <a:pt x="1322" y="952"/>
                    </a:lnTo>
                    <a:lnTo>
                      <a:pt x="1338" y="950"/>
                    </a:lnTo>
                    <a:lnTo>
                      <a:pt x="1430" y="950"/>
                    </a:lnTo>
                    <a:lnTo>
                      <a:pt x="1430" y="950"/>
                    </a:lnTo>
                    <a:lnTo>
                      <a:pt x="1446" y="952"/>
                    </a:lnTo>
                    <a:lnTo>
                      <a:pt x="1460" y="956"/>
                    </a:lnTo>
                    <a:lnTo>
                      <a:pt x="1472" y="962"/>
                    </a:lnTo>
                    <a:lnTo>
                      <a:pt x="1484" y="972"/>
                    </a:lnTo>
                    <a:lnTo>
                      <a:pt x="1492" y="982"/>
                    </a:lnTo>
                    <a:lnTo>
                      <a:pt x="1500" y="996"/>
                    </a:lnTo>
                    <a:lnTo>
                      <a:pt x="1504" y="1010"/>
                    </a:lnTo>
                    <a:lnTo>
                      <a:pt x="1506" y="1024"/>
                    </a:lnTo>
                    <a:lnTo>
                      <a:pt x="1506" y="1118"/>
                    </a:lnTo>
                    <a:close/>
                    <a:moveTo>
                      <a:pt x="1506" y="628"/>
                    </a:moveTo>
                    <a:lnTo>
                      <a:pt x="1506" y="628"/>
                    </a:lnTo>
                    <a:lnTo>
                      <a:pt x="1504" y="644"/>
                    </a:lnTo>
                    <a:lnTo>
                      <a:pt x="1500" y="658"/>
                    </a:lnTo>
                    <a:lnTo>
                      <a:pt x="1492" y="670"/>
                    </a:lnTo>
                    <a:lnTo>
                      <a:pt x="1484" y="682"/>
                    </a:lnTo>
                    <a:lnTo>
                      <a:pt x="1472" y="690"/>
                    </a:lnTo>
                    <a:lnTo>
                      <a:pt x="1460" y="696"/>
                    </a:lnTo>
                    <a:lnTo>
                      <a:pt x="1446" y="702"/>
                    </a:lnTo>
                    <a:lnTo>
                      <a:pt x="1430" y="702"/>
                    </a:lnTo>
                    <a:lnTo>
                      <a:pt x="316" y="702"/>
                    </a:lnTo>
                    <a:lnTo>
                      <a:pt x="316" y="702"/>
                    </a:lnTo>
                    <a:lnTo>
                      <a:pt x="300" y="702"/>
                    </a:lnTo>
                    <a:lnTo>
                      <a:pt x="286" y="696"/>
                    </a:lnTo>
                    <a:lnTo>
                      <a:pt x="274" y="690"/>
                    </a:lnTo>
                    <a:lnTo>
                      <a:pt x="262" y="682"/>
                    </a:lnTo>
                    <a:lnTo>
                      <a:pt x="254" y="670"/>
                    </a:lnTo>
                    <a:lnTo>
                      <a:pt x="246" y="658"/>
                    </a:lnTo>
                    <a:lnTo>
                      <a:pt x="242" y="644"/>
                    </a:lnTo>
                    <a:lnTo>
                      <a:pt x="240" y="628"/>
                    </a:lnTo>
                    <a:lnTo>
                      <a:pt x="240" y="418"/>
                    </a:lnTo>
                    <a:lnTo>
                      <a:pt x="240" y="418"/>
                    </a:lnTo>
                    <a:lnTo>
                      <a:pt x="242" y="402"/>
                    </a:lnTo>
                    <a:lnTo>
                      <a:pt x="246" y="388"/>
                    </a:lnTo>
                    <a:lnTo>
                      <a:pt x="254" y="376"/>
                    </a:lnTo>
                    <a:lnTo>
                      <a:pt x="262" y="366"/>
                    </a:lnTo>
                    <a:lnTo>
                      <a:pt x="274" y="356"/>
                    </a:lnTo>
                    <a:lnTo>
                      <a:pt x="286" y="350"/>
                    </a:lnTo>
                    <a:lnTo>
                      <a:pt x="300" y="344"/>
                    </a:lnTo>
                    <a:lnTo>
                      <a:pt x="316" y="344"/>
                    </a:lnTo>
                    <a:lnTo>
                      <a:pt x="1430" y="344"/>
                    </a:lnTo>
                    <a:lnTo>
                      <a:pt x="1430" y="344"/>
                    </a:lnTo>
                    <a:lnTo>
                      <a:pt x="1446" y="344"/>
                    </a:lnTo>
                    <a:lnTo>
                      <a:pt x="1460" y="350"/>
                    </a:lnTo>
                    <a:lnTo>
                      <a:pt x="1472" y="356"/>
                    </a:lnTo>
                    <a:lnTo>
                      <a:pt x="1484" y="366"/>
                    </a:lnTo>
                    <a:lnTo>
                      <a:pt x="1492" y="376"/>
                    </a:lnTo>
                    <a:lnTo>
                      <a:pt x="1500" y="388"/>
                    </a:lnTo>
                    <a:lnTo>
                      <a:pt x="1504" y="402"/>
                    </a:lnTo>
                    <a:lnTo>
                      <a:pt x="1506" y="418"/>
                    </a:lnTo>
                    <a:lnTo>
                      <a:pt x="1506" y="6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22" name="Oval 21"/>
            <p:cNvSpPr/>
            <p:nvPr/>
          </p:nvSpPr>
          <p:spPr>
            <a:xfrm>
              <a:off x="1492394" y="2421287"/>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1</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23" name="Oval 22"/>
            <p:cNvSpPr/>
            <p:nvPr/>
          </p:nvSpPr>
          <p:spPr>
            <a:xfrm>
              <a:off x="3591878" y="3812874"/>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5</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24" name="Oval 23"/>
            <p:cNvSpPr/>
            <p:nvPr/>
          </p:nvSpPr>
          <p:spPr>
            <a:xfrm>
              <a:off x="1384101" y="3734464"/>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6</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25" name="Oval 24"/>
            <p:cNvSpPr/>
            <p:nvPr/>
          </p:nvSpPr>
          <p:spPr>
            <a:xfrm>
              <a:off x="6004690" y="2431333"/>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3</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26" name="Oval 25"/>
            <p:cNvSpPr/>
            <p:nvPr/>
          </p:nvSpPr>
          <p:spPr>
            <a:xfrm>
              <a:off x="3598147" y="2442882"/>
              <a:ext cx="304302" cy="346234"/>
            </a:xfrm>
            <a:prstGeom prst="ellipse">
              <a:avLst/>
            </a:prstGeom>
            <a:solidFill>
              <a:schemeClr val="accent1"/>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2</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27" name="Oval 26"/>
            <p:cNvSpPr/>
            <p:nvPr/>
          </p:nvSpPr>
          <p:spPr>
            <a:xfrm>
              <a:off x="6004690" y="3732009"/>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4</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28" name="Oval 27"/>
            <p:cNvSpPr/>
            <p:nvPr/>
          </p:nvSpPr>
          <p:spPr bwMode="ltGray">
            <a:xfrm>
              <a:off x="6408438" y="2732973"/>
              <a:ext cx="445613" cy="479242"/>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29" name="Freeform 163"/>
            <p:cNvSpPr>
              <a:spLocks noEditPoints="1"/>
            </p:cNvSpPr>
            <p:nvPr/>
          </p:nvSpPr>
          <p:spPr bwMode="auto">
            <a:xfrm>
              <a:off x="6480505" y="2878976"/>
              <a:ext cx="316758" cy="179932"/>
            </a:xfrm>
            <a:custGeom>
              <a:avLst/>
              <a:gdLst>
                <a:gd name="T0" fmla="*/ 1798 w 2590"/>
                <a:gd name="T1" fmla="*/ 264 h 1368"/>
                <a:gd name="T2" fmla="*/ 1766 w 2590"/>
                <a:gd name="T3" fmla="*/ 312 h 1368"/>
                <a:gd name="T4" fmla="*/ 574 w 2590"/>
                <a:gd name="T5" fmla="*/ 324 h 1368"/>
                <a:gd name="T6" fmla="*/ 532 w 2590"/>
                <a:gd name="T7" fmla="*/ 312 h 1368"/>
                <a:gd name="T8" fmla="*/ 502 w 2590"/>
                <a:gd name="T9" fmla="*/ 264 h 1368"/>
                <a:gd name="T10" fmla="*/ 502 w 2590"/>
                <a:gd name="T11" fmla="*/ 58 h 1368"/>
                <a:gd name="T12" fmla="*/ 532 w 2590"/>
                <a:gd name="T13" fmla="*/ 12 h 1368"/>
                <a:gd name="T14" fmla="*/ 1726 w 2590"/>
                <a:gd name="T15" fmla="*/ 0 h 1368"/>
                <a:gd name="T16" fmla="*/ 1766 w 2590"/>
                <a:gd name="T17" fmla="*/ 12 h 1368"/>
                <a:gd name="T18" fmla="*/ 1798 w 2590"/>
                <a:gd name="T19" fmla="*/ 58 h 1368"/>
                <a:gd name="T20" fmla="*/ 74 w 2590"/>
                <a:gd name="T21" fmla="*/ 0 h 1368"/>
                <a:gd name="T22" fmla="*/ 32 w 2590"/>
                <a:gd name="T23" fmla="*/ 12 h 1368"/>
                <a:gd name="T24" fmla="*/ 2 w 2590"/>
                <a:gd name="T25" fmla="*/ 58 h 1368"/>
                <a:gd name="T26" fmla="*/ 2 w 2590"/>
                <a:gd name="T27" fmla="*/ 264 h 1368"/>
                <a:gd name="T28" fmla="*/ 32 w 2590"/>
                <a:gd name="T29" fmla="*/ 312 h 1368"/>
                <a:gd name="T30" fmla="*/ 250 w 2590"/>
                <a:gd name="T31" fmla="*/ 324 h 1368"/>
                <a:gd name="T32" fmla="*/ 292 w 2590"/>
                <a:gd name="T33" fmla="*/ 312 h 1368"/>
                <a:gd name="T34" fmla="*/ 322 w 2590"/>
                <a:gd name="T35" fmla="*/ 264 h 1368"/>
                <a:gd name="T36" fmla="*/ 322 w 2590"/>
                <a:gd name="T37" fmla="*/ 58 h 1368"/>
                <a:gd name="T38" fmla="*/ 292 w 2590"/>
                <a:gd name="T39" fmla="*/ 12 h 1368"/>
                <a:gd name="T40" fmla="*/ 250 w 2590"/>
                <a:gd name="T41" fmla="*/ 0 h 1368"/>
                <a:gd name="T42" fmla="*/ 1108 w 2590"/>
                <a:gd name="T43" fmla="*/ 522 h 1368"/>
                <a:gd name="T44" fmla="*/ 546 w 2590"/>
                <a:gd name="T45" fmla="*/ 528 h 1368"/>
                <a:gd name="T46" fmla="*/ 506 w 2590"/>
                <a:gd name="T47" fmla="*/ 566 h 1368"/>
                <a:gd name="T48" fmla="*/ 500 w 2590"/>
                <a:gd name="T49" fmla="*/ 772 h 1368"/>
                <a:gd name="T50" fmla="*/ 522 w 2590"/>
                <a:gd name="T51" fmla="*/ 824 h 1368"/>
                <a:gd name="T52" fmla="*/ 574 w 2590"/>
                <a:gd name="T53" fmla="*/ 846 h 1368"/>
                <a:gd name="T54" fmla="*/ 74 w 2590"/>
                <a:gd name="T55" fmla="*/ 1044 h 1368"/>
                <a:gd name="T56" fmla="*/ 22 w 2590"/>
                <a:gd name="T57" fmla="*/ 1066 h 1368"/>
                <a:gd name="T58" fmla="*/ 0 w 2590"/>
                <a:gd name="T59" fmla="*/ 1118 h 1368"/>
                <a:gd name="T60" fmla="*/ 6 w 2590"/>
                <a:gd name="T61" fmla="*/ 1322 h 1368"/>
                <a:gd name="T62" fmla="*/ 44 w 2590"/>
                <a:gd name="T63" fmla="*/ 1362 h 1368"/>
                <a:gd name="T64" fmla="*/ 250 w 2590"/>
                <a:gd name="T65" fmla="*/ 1368 h 1368"/>
                <a:gd name="T66" fmla="*/ 302 w 2590"/>
                <a:gd name="T67" fmla="*/ 1346 h 1368"/>
                <a:gd name="T68" fmla="*/ 324 w 2590"/>
                <a:gd name="T69" fmla="*/ 1294 h 1368"/>
                <a:gd name="T70" fmla="*/ 318 w 2590"/>
                <a:gd name="T71" fmla="*/ 1090 h 1368"/>
                <a:gd name="T72" fmla="*/ 278 w 2590"/>
                <a:gd name="T73" fmla="*/ 1050 h 1368"/>
                <a:gd name="T74" fmla="*/ 1394 w 2590"/>
                <a:gd name="T75" fmla="*/ 1044 h 1368"/>
                <a:gd name="T76" fmla="*/ 546 w 2590"/>
                <a:gd name="T77" fmla="*/ 1050 h 1368"/>
                <a:gd name="T78" fmla="*/ 506 w 2590"/>
                <a:gd name="T79" fmla="*/ 1090 h 1368"/>
                <a:gd name="T80" fmla="*/ 500 w 2590"/>
                <a:gd name="T81" fmla="*/ 1294 h 1368"/>
                <a:gd name="T82" fmla="*/ 522 w 2590"/>
                <a:gd name="T83" fmla="*/ 1346 h 1368"/>
                <a:gd name="T84" fmla="*/ 574 w 2590"/>
                <a:gd name="T85" fmla="*/ 1368 h 1368"/>
                <a:gd name="T86" fmla="*/ 74 w 2590"/>
                <a:gd name="T87" fmla="*/ 522 h 1368"/>
                <a:gd name="T88" fmla="*/ 32 w 2590"/>
                <a:gd name="T89" fmla="*/ 534 h 1368"/>
                <a:gd name="T90" fmla="*/ 2 w 2590"/>
                <a:gd name="T91" fmla="*/ 580 h 1368"/>
                <a:gd name="T92" fmla="*/ 2 w 2590"/>
                <a:gd name="T93" fmla="*/ 786 h 1368"/>
                <a:gd name="T94" fmla="*/ 32 w 2590"/>
                <a:gd name="T95" fmla="*/ 834 h 1368"/>
                <a:gd name="T96" fmla="*/ 250 w 2590"/>
                <a:gd name="T97" fmla="*/ 846 h 1368"/>
                <a:gd name="T98" fmla="*/ 292 w 2590"/>
                <a:gd name="T99" fmla="*/ 834 h 1368"/>
                <a:gd name="T100" fmla="*/ 322 w 2590"/>
                <a:gd name="T101" fmla="*/ 786 h 1368"/>
                <a:gd name="T102" fmla="*/ 322 w 2590"/>
                <a:gd name="T103" fmla="*/ 580 h 1368"/>
                <a:gd name="T104" fmla="*/ 292 w 2590"/>
                <a:gd name="T105" fmla="*/ 534 h 1368"/>
                <a:gd name="T106" fmla="*/ 250 w 2590"/>
                <a:gd name="T107" fmla="*/ 522 h 1368"/>
                <a:gd name="T108" fmla="*/ 1638 w 2590"/>
                <a:gd name="T109" fmla="*/ 492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68">
                  <a:moveTo>
                    <a:pt x="1800" y="74"/>
                  </a:moveTo>
                  <a:lnTo>
                    <a:pt x="1800" y="250"/>
                  </a:lnTo>
                  <a:lnTo>
                    <a:pt x="1800" y="250"/>
                  </a:lnTo>
                  <a:lnTo>
                    <a:pt x="1798" y="264"/>
                  </a:lnTo>
                  <a:lnTo>
                    <a:pt x="1794" y="278"/>
                  </a:lnTo>
                  <a:lnTo>
                    <a:pt x="1786" y="292"/>
                  </a:lnTo>
                  <a:lnTo>
                    <a:pt x="1778" y="302"/>
                  </a:lnTo>
                  <a:lnTo>
                    <a:pt x="1766" y="312"/>
                  </a:lnTo>
                  <a:lnTo>
                    <a:pt x="1754" y="318"/>
                  </a:lnTo>
                  <a:lnTo>
                    <a:pt x="1740" y="322"/>
                  </a:lnTo>
                  <a:lnTo>
                    <a:pt x="1726" y="324"/>
                  </a:lnTo>
                  <a:lnTo>
                    <a:pt x="574" y="324"/>
                  </a:lnTo>
                  <a:lnTo>
                    <a:pt x="574" y="324"/>
                  </a:lnTo>
                  <a:lnTo>
                    <a:pt x="560" y="322"/>
                  </a:lnTo>
                  <a:lnTo>
                    <a:pt x="546" y="318"/>
                  </a:lnTo>
                  <a:lnTo>
                    <a:pt x="532" y="312"/>
                  </a:lnTo>
                  <a:lnTo>
                    <a:pt x="522" y="302"/>
                  </a:lnTo>
                  <a:lnTo>
                    <a:pt x="512" y="292"/>
                  </a:lnTo>
                  <a:lnTo>
                    <a:pt x="506" y="278"/>
                  </a:lnTo>
                  <a:lnTo>
                    <a:pt x="502" y="264"/>
                  </a:lnTo>
                  <a:lnTo>
                    <a:pt x="500" y="250"/>
                  </a:lnTo>
                  <a:lnTo>
                    <a:pt x="500" y="74"/>
                  </a:lnTo>
                  <a:lnTo>
                    <a:pt x="500" y="74"/>
                  </a:lnTo>
                  <a:lnTo>
                    <a:pt x="502" y="58"/>
                  </a:lnTo>
                  <a:lnTo>
                    <a:pt x="506" y="44"/>
                  </a:lnTo>
                  <a:lnTo>
                    <a:pt x="512" y="32"/>
                  </a:lnTo>
                  <a:lnTo>
                    <a:pt x="522" y="22"/>
                  </a:lnTo>
                  <a:lnTo>
                    <a:pt x="532" y="12"/>
                  </a:lnTo>
                  <a:lnTo>
                    <a:pt x="546" y="6"/>
                  </a:lnTo>
                  <a:lnTo>
                    <a:pt x="560" y="2"/>
                  </a:lnTo>
                  <a:lnTo>
                    <a:pt x="574" y="0"/>
                  </a:lnTo>
                  <a:lnTo>
                    <a:pt x="1726" y="0"/>
                  </a:lnTo>
                  <a:lnTo>
                    <a:pt x="1726" y="0"/>
                  </a:lnTo>
                  <a:lnTo>
                    <a:pt x="1740" y="2"/>
                  </a:lnTo>
                  <a:lnTo>
                    <a:pt x="1754" y="6"/>
                  </a:lnTo>
                  <a:lnTo>
                    <a:pt x="1766" y="12"/>
                  </a:lnTo>
                  <a:lnTo>
                    <a:pt x="1778" y="22"/>
                  </a:lnTo>
                  <a:lnTo>
                    <a:pt x="1786" y="32"/>
                  </a:lnTo>
                  <a:lnTo>
                    <a:pt x="1794" y="44"/>
                  </a:lnTo>
                  <a:lnTo>
                    <a:pt x="1798" y="58"/>
                  </a:lnTo>
                  <a:lnTo>
                    <a:pt x="1800" y="74"/>
                  </a:lnTo>
                  <a:lnTo>
                    <a:pt x="1800" y="74"/>
                  </a:lnTo>
                  <a:close/>
                  <a:moveTo>
                    <a:pt x="250" y="0"/>
                  </a:moveTo>
                  <a:lnTo>
                    <a:pt x="74" y="0"/>
                  </a:lnTo>
                  <a:lnTo>
                    <a:pt x="74" y="0"/>
                  </a:lnTo>
                  <a:lnTo>
                    <a:pt x="58" y="2"/>
                  </a:lnTo>
                  <a:lnTo>
                    <a:pt x="44" y="6"/>
                  </a:lnTo>
                  <a:lnTo>
                    <a:pt x="32" y="12"/>
                  </a:lnTo>
                  <a:lnTo>
                    <a:pt x="22" y="22"/>
                  </a:lnTo>
                  <a:lnTo>
                    <a:pt x="12" y="32"/>
                  </a:lnTo>
                  <a:lnTo>
                    <a:pt x="6" y="44"/>
                  </a:lnTo>
                  <a:lnTo>
                    <a:pt x="2" y="58"/>
                  </a:lnTo>
                  <a:lnTo>
                    <a:pt x="0" y="74"/>
                  </a:lnTo>
                  <a:lnTo>
                    <a:pt x="0" y="250"/>
                  </a:lnTo>
                  <a:lnTo>
                    <a:pt x="0" y="250"/>
                  </a:lnTo>
                  <a:lnTo>
                    <a:pt x="2" y="264"/>
                  </a:lnTo>
                  <a:lnTo>
                    <a:pt x="6" y="278"/>
                  </a:lnTo>
                  <a:lnTo>
                    <a:pt x="12" y="292"/>
                  </a:lnTo>
                  <a:lnTo>
                    <a:pt x="22" y="302"/>
                  </a:lnTo>
                  <a:lnTo>
                    <a:pt x="32" y="312"/>
                  </a:lnTo>
                  <a:lnTo>
                    <a:pt x="44" y="318"/>
                  </a:lnTo>
                  <a:lnTo>
                    <a:pt x="58" y="322"/>
                  </a:lnTo>
                  <a:lnTo>
                    <a:pt x="74" y="324"/>
                  </a:lnTo>
                  <a:lnTo>
                    <a:pt x="250" y="324"/>
                  </a:lnTo>
                  <a:lnTo>
                    <a:pt x="250" y="324"/>
                  </a:lnTo>
                  <a:lnTo>
                    <a:pt x="264" y="322"/>
                  </a:lnTo>
                  <a:lnTo>
                    <a:pt x="278" y="318"/>
                  </a:lnTo>
                  <a:lnTo>
                    <a:pt x="292" y="312"/>
                  </a:lnTo>
                  <a:lnTo>
                    <a:pt x="302" y="302"/>
                  </a:lnTo>
                  <a:lnTo>
                    <a:pt x="312" y="292"/>
                  </a:lnTo>
                  <a:lnTo>
                    <a:pt x="318" y="278"/>
                  </a:lnTo>
                  <a:lnTo>
                    <a:pt x="322" y="264"/>
                  </a:lnTo>
                  <a:lnTo>
                    <a:pt x="324" y="250"/>
                  </a:lnTo>
                  <a:lnTo>
                    <a:pt x="324" y="74"/>
                  </a:lnTo>
                  <a:lnTo>
                    <a:pt x="324" y="74"/>
                  </a:lnTo>
                  <a:lnTo>
                    <a:pt x="322" y="58"/>
                  </a:lnTo>
                  <a:lnTo>
                    <a:pt x="318" y="44"/>
                  </a:lnTo>
                  <a:lnTo>
                    <a:pt x="312" y="32"/>
                  </a:lnTo>
                  <a:lnTo>
                    <a:pt x="302" y="22"/>
                  </a:lnTo>
                  <a:lnTo>
                    <a:pt x="292" y="12"/>
                  </a:lnTo>
                  <a:lnTo>
                    <a:pt x="278" y="6"/>
                  </a:lnTo>
                  <a:lnTo>
                    <a:pt x="264" y="2"/>
                  </a:lnTo>
                  <a:lnTo>
                    <a:pt x="250" y="0"/>
                  </a:lnTo>
                  <a:lnTo>
                    <a:pt x="250" y="0"/>
                  </a:lnTo>
                  <a:close/>
                  <a:moveTo>
                    <a:pt x="574" y="846"/>
                  </a:moveTo>
                  <a:lnTo>
                    <a:pt x="1286" y="846"/>
                  </a:lnTo>
                  <a:lnTo>
                    <a:pt x="1154" y="606"/>
                  </a:lnTo>
                  <a:lnTo>
                    <a:pt x="1108" y="522"/>
                  </a:lnTo>
                  <a:lnTo>
                    <a:pt x="574" y="522"/>
                  </a:lnTo>
                  <a:lnTo>
                    <a:pt x="574" y="522"/>
                  </a:lnTo>
                  <a:lnTo>
                    <a:pt x="560" y="524"/>
                  </a:lnTo>
                  <a:lnTo>
                    <a:pt x="546" y="528"/>
                  </a:lnTo>
                  <a:lnTo>
                    <a:pt x="532" y="534"/>
                  </a:lnTo>
                  <a:lnTo>
                    <a:pt x="522" y="544"/>
                  </a:lnTo>
                  <a:lnTo>
                    <a:pt x="512" y="554"/>
                  </a:lnTo>
                  <a:lnTo>
                    <a:pt x="506" y="566"/>
                  </a:lnTo>
                  <a:lnTo>
                    <a:pt x="502" y="580"/>
                  </a:lnTo>
                  <a:lnTo>
                    <a:pt x="500" y="596"/>
                  </a:lnTo>
                  <a:lnTo>
                    <a:pt x="500" y="772"/>
                  </a:lnTo>
                  <a:lnTo>
                    <a:pt x="500" y="772"/>
                  </a:lnTo>
                  <a:lnTo>
                    <a:pt x="502" y="786"/>
                  </a:lnTo>
                  <a:lnTo>
                    <a:pt x="506" y="800"/>
                  </a:lnTo>
                  <a:lnTo>
                    <a:pt x="512" y="814"/>
                  </a:lnTo>
                  <a:lnTo>
                    <a:pt x="522" y="824"/>
                  </a:lnTo>
                  <a:lnTo>
                    <a:pt x="532" y="834"/>
                  </a:lnTo>
                  <a:lnTo>
                    <a:pt x="546" y="840"/>
                  </a:lnTo>
                  <a:lnTo>
                    <a:pt x="560" y="844"/>
                  </a:lnTo>
                  <a:lnTo>
                    <a:pt x="574" y="846"/>
                  </a:lnTo>
                  <a:lnTo>
                    <a:pt x="574" y="846"/>
                  </a:lnTo>
                  <a:close/>
                  <a:moveTo>
                    <a:pt x="250" y="1044"/>
                  </a:moveTo>
                  <a:lnTo>
                    <a:pt x="74" y="1044"/>
                  </a:lnTo>
                  <a:lnTo>
                    <a:pt x="74" y="1044"/>
                  </a:lnTo>
                  <a:lnTo>
                    <a:pt x="58" y="1046"/>
                  </a:lnTo>
                  <a:lnTo>
                    <a:pt x="44" y="1050"/>
                  </a:lnTo>
                  <a:lnTo>
                    <a:pt x="32" y="1056"/>
                  </a:lnTo>
                  <a:lnTo>
                    <a:pt x="22" y="1066"/>
                  </a:lnTo>
                  <a:lnTo>
                    <a:pt x="12" y="1076"/>
                  </a:lnTo>
                  <a:lnTo>
                    <a:pt x="6" y="1090"/>
                  </a:lnTo>
                  <a:lnTo>
                    <a:pt x="2" y="1102"/>
                  </a:lnTo>
                  <a:lnTo>
                    <a:pt x="0" y="1118"/>
                  </a:lnTo>
                  <a:lnTo>
                    <a:pt x="0" y="1294"/>
                  </a:lnTo>
                  <a:lnTo>
                    <a:pt x="0" y="1294"/>
                  </a:lnTo>
                  <a:lnTo>
                    <a:pt x="2" y="1308"/>
                  </a:lnTo>
                  <a:lnTo>
                    <a:pt x="6" y="1322"/>
                  </a:lnTo>
                  <a:lnTo>
                    <a:pt x="12" y="1336"/>
                  </a:lnTo>
                  <a:lnTo>
                    <a:pt x="22" y="1346"/>
                  </a:lnTo>
                  <a:lnTo>
                    <a:pt x="32" y="1356"/>
                  </a:lnTo>
                  <a:lnTo>
                    <a:pt x="44" y="1362"/>
                  </a:lnTo>
                  <a:lnTo>
                    <a:pt x="58" y="1366"/>
                  </a:lnTo>
                  <a:lnTo>
                    <a:pt x="74" y="1368"/>
                  </a:lnTo>
                  <a:lnTo>
                    <a:pt x="250" y="1368"/>
                  </a:lnTo>
                  <a:lnTo>
                    <a:pt x="250" y="1368"/>
                  </a:lnTo>
                  <a:lnTo>
                    <a:pt x="264" y="1366"/>
                  </a:lnTo>
                  <a:lnTo>
                    <a:pt x="278" y="1362"/>
                  </a:lnTo>
                  <a:lnTo>
                    <a:pt x="292" y="1356"/>
                  </a:lnTo>
                  <a:lnTo>
                    <a:pt x="302" y="1346"/>
                  </a:lnTo>
                  <a:lnTo>
                    <a:pt x="312" y="1336"/>
                  </a:lnTo>
                  <a:lnTo>
                    <a:pt x="318" y="1322"/>
                  </a:lnTo>
                  <a:lnTo>
                    <a:pt x="322" y="1308"/>
                  </a:lnTo>
                  <a:lnTo>
                    <a:pt x="324" y="1294"/>
                  </a:lnTo>
                  <a:lnTo>
                    <a:pt x="324" y="1118"/>
                  </a:lnTo>
                  <a:lnTo>
                    <a:pt x="324" y="1118"/>
                  </a:lnTo>
                  <a:lnTo>
                    <a:pt x="322" y="1102"/>
                  </a:lnTo>
                  <a:lnTo>
                    <a:pt x="318" y="1090"/>
                  </a:lnTo>
                  <a:lnTo>
                    <a:pt x="312" y="1076"/>
                  </a:lnTo>
                  <a:lnTo>
                    <a:pt x="302" y="1066"/>
                  </a:lnTo>
                  <a:lnTo>
                    <a:pt x="292" y="1056"/>
                  </a:lnTo>
                  <a:lnTo>
                    <a:pt x="278" y="1050"/>
                  </a:lnTo>
                  <a:lnTo>
                    <a:pt x="264" y="1046"/>
                  </a:lnTo>
                  <a:lnTo>
                    <a:pt x="250" y="1044"/>
                  </a:lnTo>
                  <a:lnTo>
                    <a:pt x="250" y="1044"/>
                  </a:lnTo>
                  <a:close/>
                  <a:moveTo>
                    <a:pt x="1394" y="1044"/>
                  </a:moveTo>
                  <a:lnTo>
                    <a:pt x="574" y="1044"/>
                  </a:lnTo>
                  <a:lnTo>
                    <a:pt x="574" y="1044"/>
                  </a:lnTo>
                  <a:lnTo>
                    <a:pt x="560" y="1046"/>
                  </a:lnTo>
                  <a:lnTo>
                    <a:pt x="546" y="1050"/>
                  </a:lnTo>
                  <a:lnTo>
                    <a:pt x="532" y="1056"/>
                  </a:lnTo>
                  <a:lnTo>
                    <a:pt x="522" y="1066"/>
                  </a:lnTo>
                  <a:lnTo>
                    <a:pt x="512" y="1076"/>
                  </a:lnTo>
                  <a:lnTo>
                    <a:pt x="506" y="1090"/>
                  </a:lnTo>
                  <a:lnTo>
                    <a:pt x="502" y="1102"/>
                  </a:lnTo>
                  <a:lnTo>
                    <a:pt x="500" y="1118"/>
                  </a:lnTo>
                  <a:lnTo>
                    <a:pt x="500" y="1294"/>
                  </a:lnTo>
                  <a:lnTo>
                    <a:pt x="500" y="1294"/>
                  </a:lnTo>
                  <a:lnTo>
                    <a:pt x="502" y="1308"/>
                  </a:lnTo>
                  <a:lnTo>
                    <a:pt x="506" y="1322"/>
                  </a:lnTo>
                  <a:lnTo>
                    <a:pt x="512" y="1336"/>
                  </a:lnTo>
                  <a:lnTo>
                    <a:pt x="522" y="1346"/>
                  </a:lnTo>
                  <a:lnTo>
                    <a:pt x="532" y="1356"/>
                  </a:lnTo>
                  <a:lnTo>
                    <a:pt x="546" y="1362"/>
                  </a:lnTo>
                  <a:lnTo>
                    <a:pt x="560" y="1366"/>
                  </a:lnTo>
                  <a:lnTo>
                    <a:pt x="574" y="1368"/>
                  </a:lnTo>
                  <a:lnTo>
                    <a:pt x="1572" y="1368"/>
                  </a:lnTo>
                  <a:lnTo>
                    <a:pt x="1394" y="1044"/>
                  </a:lnTo>
                  <a:close/>
                  <a:moveTo>
                    <a:pt x="250" y="522"/>
                  </a:moveTo>
                  <a:lnTo>
                    <a:pt x="74" y="522"/>
                  </a:lnTo>
                  <a:lnTo>
                    <a:pt x="74" y="522"/>
                  </a:lnTo>
                  <a:lnTo>
                    <a:pt x="58" y="524"/>
                  </a:lnTo>
                  <a:lnTo>
                    <a:pt x="44" y="528"/>
                  </a:lnTo>
                  <a:lnTo>
                    <a:pt x="32" y="534"/>
                  </a:lnTo>
                  <a:lnTo>
                    <a:pt x="22" y="544"/>
                  </a:lnTo>
                  <a:lnTo>
                    <a:pt x="12" y="554"/>
                  </a:lnTo>
                  <a:lnTo>
                    <a:pt x="6" y="566"/>
                  </a:lnTo>
                  <a:lnTo>
                    <a:pt x="2" y="580"/>
                  </a:lnTo>
                  <a:lnTo>
                    <a:pt x="0" y="596"/>
                  </a:lnTo>
                  <a:lnTo>
                    <a:pt x="0" y="772"/>
                  </a:lnTo>
                  <a:lnTo>
                    <a:pt x="0" y="772"/>
                  </a:lnTo>
                  <a:lnTo>
                    <a:pt x="2" y="786"/>
                  </a:lnTo>
                  <a:lnTo>
                    <a:pt x="6" y="800"/>
                  </a:lnTo>
                  <a:lnTo>
                    <a:pt x="12" y="814"/>
                  </a:lnTo>
                  <a:lnTo>
                    <a:pt x="22" y="824"/>
                  </a:lnTo>
                  <a:lnTo>
                    <a:pt x="32" y="834"/>
                  </a:lnTo>
                  <a:lnTo>
                    <a:pt x="44" y="840"/>
                  </a:lnTo>
                  <a:lnTo>
                    <a:pt x="58" y="844"/>
                  </a:lnTo>
                  <a:lnTo>
                    <a:pt x="74" y="846"/>
                  </a:lnTo>
                  <a:lnTo>
                    <a:pt x="250" y="846"/>
                  </a:lnTo>
                  <a:lnTo>
                    <a:pt x="250" y="846"/>
                  </a:lnTo>
                  <a:lnTo>
                    <a:pt x="264" y="844"/>
                  </a:lnTo>
                  <a:lnTo>
                    <a:pt x="278" y="840"/>
                  </a:lnTo>
                  <a:lnTo>
                    <a:pt x="292" y="834"/>
                  </a:lnTo>
                  <a:lnTo>
                    <a:pt x="302" y="824"/>
                  </a:lnTo>
                  <a:lnTo>
                    <a:pt x="312" y="814"/>
                  </a:lnTo>
                  <a:lnTo>
                    <a:pt x="318" y="800"/>
                  </a:lnTo>
                  <a:lnTo>
                    <a:pt x="322" y="786"/>
                  </a:lnTo>
                  <a:lnTo>
                    <a:pt x="324" y="772"/>
                  </a:lnTo>
                  <a:lnTo>
                    <a:pt x="324" y="596"/>
                  </a:lnTo>
                  <a:lnTo>
                    <a:pt x="324" y="596"/>
                  </a:lnTo>
                  <a:lnTo>
                    <a:pt x="322" y="580"/>
                  </a:lnTo>
                  <a:lnTo>
                    <a:pt x="318" y="566"/>
                  </a:lnTo>
                  <a:lnTo>
                    <a:pt x="312" y="554"/>
                  </a:lnTo>
                  <a:lnTo>
                    <a:pt x="302" y="544"/>
                  </a:lnTo>
                  <a:lnTo>
                    <a:pt x="292" y="534"/>
                  </a:lnTo>
                  <a:lnTo>
                    <a:pt x="278" y="528"/>
                  </a:lnTo>
                  <a:lnTo>
                    <a:pt x="264" y="524"/>
                  </a:lnTo>
                  <a:lnTo>
                    <a:pt x="250" y="522"/>
                  </a:lnTo>
                  <a:lnTo>
                    <a:pt x="250" y="522"/>
                  </a:lnTo>
                  <a:close/>
                  <a:moveTo>
                    <a:pt x="2590" y="2"/>
                  </a:moveTo>
                  <a:lnTo>
                    <a:pt x="2314" y="2"/>
                  </a:lnTo>
                  <a:lnTo>
                    <a:pt x="1840" y="862"/>
                  </a:lnTo>
                  <a:lnTo>
                    <a:pt x="1638" y="492"/>
                  </a:lnTo>
                  <a:lnTo>
                    <a:pt x="1362" y="492"/>
                  </a:lnTo>
                  <a:lnTo>
                    <a:pt x="1840" y="1366"/>
                  </a:lnTo>
                  <a:lnTo>
                    <a:pt x="259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30" name="Oval 29"/>
            <p:cNvSpPr/>
            <p:nvPr/>
          </p:nvSpPr>
          <p:spPr bwMode="ltGray">
            <a:xfrm>
              <a:off x="4014587" y="2705554"/>
              <a:ext cx="445613" cy="47924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31" name="Freeform 55"/>
            <p:cNvSpPr>
              <a:spLocks noEditPoints="1"/>
            </p:cNvSpPr>
            <p:nvPr/>
          </p:nvSpPr>
          <p:spPr bwMode="auto">
            <a:xfrm>
              <a:off x="4112385" y="2783018"/>
              <a:ext cx="236421" cy="336470"/>
            </a:xfrm>
            <a:custGeom>
              <a:avLst/>
              <a:gdLst>
                <a:gd name="T0" fmla="*/ 1034 w 1930"/>
                <a:gd name="T1" fmla="*/ 2094 h 2554"/>
                <a:gd name="T2" fmla="*/ 1020 w 1930"/>
                <a:gd name="T3" fmla="*/ 678 h 2554"/>
                <a:gd name="T4" fmla="*/ 1124 w 1930"/>
                <a:gd name="T5" fmla="*/ 626 h 2554"/>
                <a:gd name="T6" fmla="*/ 1224 w 1930"/>
                <a:gd name="T7" fmla="*/ 520 h 2554"/>
                <a:gd name="T8" fmla="*/ 1276 w 1930"/>
                <a:gd name="T9" fmla="*/ 384 h 2554"/>
                <a:gd name="T10" fmla="*/ 1278 w 1930"/>
                <a:gd name="T11" fmla="*/ 272 h 2554"/>
                <a:gd name="T12" fmla="*/ 1242 w 1930"/>
                <a:gd name="T13" fmla="*/ 154 h 2554"/>
                <a:gd name="T14" fmla="*/ 1172 w 1930"/>
                <a:gd name="T15" fmla="*/ 58 h 2554"/>
                <a:gd name="T16" fmla="*/ 1096 w 1930"/>
                <a:gd name="T17" fmla="*/ 322 h 2554"/>
                <a:gd name="T18" fmla="*/ 684 w 1930"/>
                <a:gd name="T19" fmla="*/ 26 h 2554"/>
                <a:gd name="T20" fmla="*/ 602 w 1930"/>
                <a:gd name="T21" fmla="*/ 114 h 2554"/>
                <a:gd name="T22" fmla="*/ 550 w 1930"/>
                <a:gd name="T23" fmla="*/ 222 h 2554"/>
                <a:gd name="T24" fmla="*/ 538 w 1930"/>
                <a:gd name="T25" fmla="*/ 322 h 2554"/>
                <a:gd name="T26" fmla="*/ 568 w 1930"/>
                <a:gd name="T27" fmla="*/ 468 h 2554"/>
                <a:gd name="T28" fmla="*/ 650 w 1930"/>
                <a:gd name="T29" fmla="*/ 588 h 2554"/>
                <a:gd name="T30" fmla="*/ 770 w 1930"/>
                <a:gd name="T31" fmla="*/ 668 h 2554"/>
                <a:gd name="T32" fmla="*/ 802 w 1930"/>
                <a:gd name="T33" fmla="*/ 2084 h 2554"/>
                <a:gd name="T34" fmla="*/ 700 w 1930"/>
                <a:gd name="T35" fmla="*/ 2172 h 2554"/>
                <a:gd name="T36" fmla="*/ 666 w 1930"/>
                <a:gd name="T37" fmla="*/ 2252 h 2554"/>
                <a:gd name="T38" fmla="*/ 662 w 1930"/>
                <a:gd name="T39" fmla="*/ 2332 h 2554"/>
                <a:gd name="T40" fmla="*/ 704 w 1930"/>
                <a:gd name="T41" fmla="*/ 2444 h 2554"/>
                <a:gd name="T42" fmla="*/ 770 w 1930"/>
                <a:gd name="T43" fmla="*/ 2512 h 2554"/>
                <a:gd name="T44" fmla="*/ 884 w 1930"/>
                <a:gd name="T45" fmla="*/ 2554 h 2554"/>
                <a:gd name="T46" fmla="*/ 984 w 1930"/>
                <a:gd name="T47" fmla="*/ 2544 h 2554"/>
                <a:gd name="T48" fmla="*/ 1084 w 1930"/>
                <a:gd name="T49" fmla="*/ 2482 h 2554"/>
                <a:gd name="T50" fmla="*/ 1146 w 1930"/>
                <a:gd name="T51" fmla="*/ 2380 h 2554"/>
                <a:gd name="T52" fmla="*/ 1156 w 1930"/>
                <a:gd name="T53" fmla="*/ 2280 h 2554"/>
                <a:gd name="T54" fmla="*/ 1114 w 1930"/>
                <a:gd name="T55" fmla="*/ 2168 h 2554"/>
                <a:gd name="T56" fmla="*/ 988 w 1930"/>
                <a:gd name="T57" fmla="*/ 2384 h 2554"/>
                <a:gd name="T58" fmla="*/ 910 w 1930"/>
                <a:gd name="T59" fmla="*/ 2416 h 2554"/>
                <a:gd name="T60" fmla="*/ 832 w 1930"/>
                <a:gd name="T61" fmla="*/ 2384 h 2554"/>
                <a:gd name="T62" fmla="*/ 798 w 1930"/>
                <a:gd name="T63" fmla="*/ 2306 h 2554"/>
                <a:gd name="T64" fmla="*/ 832 w 1930"/>
                <a:gd name="T65" fmla="*/ 2228 h 2554"/>
                <a:gd name="T66" fmla="*/ 910 w 1930"/>
                <a:gd name="T67" fmla="*/ 2196 h 2554"/>
                <a:gd name="T68" fmla="*/ 988 w 1930"/>
                <a:gd name="T69" fmla="*/ 2228 h 2554"/>
                <a:gd name="T70" fmla="*/ 1020 w 1930"/>
                <a:gd name="T71" fmla="*/ 2306 h 2554"/>
                <a:gd name="T72" fmla="*/ 988 w 1930"/>
                <a:gd name="T73" fmla="*/ 2384 h 2554"/>
                <a:gd name="T74" fmla="*/ 1268 w 1930"/>
                <a:gd name="T75" fmla="*/ 2164 h 2554"/>
                <a:gd name="T76" fmla="*/ 1212 w 1930"/>
                <a:gd name="T77" fmla="*/ 2068 h 2554"/>
                <a:gd name="T78" fmla="*/ 1158 w 1930"/>
                <a:gd name="T79" fmla="*/ 1968 h 2554"/>
                <a:gd name="T80" fmla="*/ 1178 w 1930"/>
                <a:gd name="T81" fmla="*/ 1306 h 2554"/>
                <a:gd name="T82" fmla="*/ 1226 w 1930"/>
                <a:gd name="T83" fmla="*/ 1326 h 2554"/>
                <a:gd name="T84" fmla="*/ 1274 w 1930"/>
                <a:gd name="T85" fmla="*/ 1306 h 2554"/>
                <a:gd name="T86" fmla="*/ 1296 w 1930"/>
                <a:gd name="T87" fmla="*/ 1258 h 2554"/>
                <a:gd name="T88" fmla="*/ 1158 w 1930"/>
                <a:gd name="T89" fmla="*/ 1092 h 2554"/>
                <a:gd name="T90" fmla="*/ 1416 w 1930"/>
                <a:gd name="T91" fmla="*/ 1088 h 2554"/>
                <a:gd name="T92" fmla="*/ 1466 w 1930"/>
                <a:gd name="T93" fmla="*/ 1098 h 2554"/>
                <a:gd name="T94" fmla="*/ 1510 w 1930"/>
                <a:gd name="T95" fmla="*/ 1070 h 2554"/>
                <a:gd name="T96" fmla="*/ 1516 w 1930"/>
                <a:gd name="T97" fmla="*/ 1006 h 2554"/>
                <a:gd name="T98" fmla="*/ 1632 w 1930"/>
                <a:gd name="T99" fmla="*/ 854 h 2554"/>
                <a:gd name="T100" fmla="*/ 1680 w 1930"/>
                <a:gd name="T101" fmla="*/ 874 h 2554"/>
                <a:gd name="T102" fmla="*/ 1728 w 1930"/>
                <a:gd name="T103" fmla="*/ 854 h 2554"/>
                <a:gd name="T104" fmla="*/ 1748 w 1930"/>
                <a:gd name="T105" fmla="*/ 804 h 2554"/>
                <a:gd name="T106" fmla="*/ 1580 w 1930"/>
                <a:gd name="T107" fmla="*/ 606 h 2554"/>
                <a:gd name="T108" fmla="*/ 662 w 1930"/>
                <a:gd name="T109" fmla="*/ 2012 h 2554"/>
                <a:gd name="T110" fmla="*/ 576 w 1930"/>
                <a:gd name="T111" fmla="*/ 2112 h 2554"/>
                <a:gd name="T112" fmla="*/ 348 w 1930"/>
                <a:gd name="T113" fmla="*/ 1838 h 2554"/>
                <a:gd name="T114" fmla="*/ 532 w 1930"/>
                <a:gd name="T115" fmla="*/ 2006 h 2554"/>
                <a:gd name="T116" fmla="*/ 584 w 1930"/>
                <a:gd name="T117" fmla="*/ 1996 h 2554"/>
                <a:gd name="T118" fmla="*/ 614 w 1930"/>
                <a:gd name="T119" fmla="*/ 1952 h 2554"/>
                <a:gd name="T120" fmla="*/ 594 w 1930"/>
                <a:gd name="T121" fmla="*/ 1890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0" h="2554">
                  <a:moveTo>
                    <a:pt x="1084" y="2130"/>
                  </a:moveTo>
                  <a:lnTo>
                    <a:pt x="1084" y="2130"/>
                  </a:lnTo>
                  <a:lnTo>
                    <a:pt x="1070" y="2116"/>
                  </a:lnTo>
                  <a:lnTo>
                    <a:pt x="1052" y="2104"/>
                  </a:lnTo>
                  <a:lnTo>
                    <a:pt x="1034" y="2094"/>
                  </a:lnTo>
                  <a:lnTo>
                    <a:pt x="1016" y="2084"/>
                  </a:lnTo>
                  <a:lnTo>
                    <a:pt x="1016" y="2084"/>
                  </a:lnTo>
                  <a:lnTo>
                    <a:pt x="1018" y="2070"/>
                  </a:lnTo>
                  <a:lnTo>
                    <a:pt x="1020" y="2058"/>
                  </a:lnTo>
                  <a:lnTo>
                    <a:pt x="1020" y="678"/>
                  </a:lnTo>
                  <a:lnTo>
                    <a:pt x="1020" y="678"/>
                  </a:lnTo>
                  <a:lnTo>
                    <a:pt x="1048" y="668"/>
                  </a:lnTo>
                  <a:lnTo>
                    <a:pt x="1074" y="656"/>
                  </a:lnTo>
                  <a:lnTo>
                    <a:pt x="1100" y="642"/>
                  </a:lnTo>
                  <a:lnTo>
                    <a:pt x="1124" y="626"/>
                  </a:lnTo>
                  <a:lnTo>
                    <a:pt x="1148" y="608"/>
                  </a:lnTo>
                  <a:lnTo>
                    <a:pt x="1168" y="588"/>
                  </a:lnTo>
                  <a:lnTo>
                    <a:pt x="1188" y="568"/>
                  </a:lnTo>
                  <a:lnTo>
                    <a:pt x="1208" y="544"/>
                  </a:lnTo>
                  <a:lnTo>
                    <a:pt x="1224" y="520"/>
                  </a:lnTo>
                  <a:lnTo>
                    <a:pt x="1238" y="496"/>
                  </a:lnTo>
                  <a:lnTo>
                    <a:pt x="1252" y="468"/>
                  </a:lnTo>
                  <a:lnTo>
                    <a:pt x="1262" y="442"/>
                  </a:lnTo>
                  <a:lnTo>
                    <a:pt x="1270" y="412"/>
                  </a:lnTo>
                  <a:lnTo>
                    <a:pt x="1276" y="384"/>
                  </a:lnTo>
                  <a:lnTo>
                    <a:pt x="1280" y="352"/>
                  </a:lnTo>
                  <a:lnTo>
                    <a:pt x="1282" y="322"/>
                  </a:lnTo>
                  <a:lnTo>
                    <a:pt x="1282" y="322"/>
                  </a:lnTo>
                  <a:lnTo>
                    <a:pt x="1280" y="296"/>
                  </a:lnTo>
                  <a:lnTo>
                    <a:pt x="1278" y="272"/>
                  </a:lnTo>
                  <a:lnTo>
                    <a:pt x="1274" y="246"/>
                  </a:lnTo>
                  <a:lnTo>
                    <a:pt x="1268" y="222"/>
                  </a:lnTo>
                  <a:lnTo>
                    <a:pt x="1260" y="200"/>
                  </a:lnTo>
                  <a:lnTo>
                    <a:pt x="1252" y="176"/>
                  </a:lnTo>
                  <a:lnTo>
                    <a:pt x="1242" y="154"/>
                  </a:lnTo>
                  <a:lnTo>
                    <a:pt x="1230" y="134"/>
                  </a:lnTo>
                  <a:lnTo>
                    <a:pt x="1218" y="114"/>
                  </a:lnTo>
                  <a:lnTo>
                    <a:pt x="1202" y="94"/>
                  </a:lnTo>
                  <a:lnTo>
                    <a:pt x="1188" y="76"/>
                  </a:lnTo>
                  <a:lnTo>
                    <a:pt x="1172" y="58"/>
                  </a:lnTo>
                  <a:lnTo>
                    <a:pt x="1154" y="42"/>
                  </a:lnTo>
                  <a:lnTo>
                    <a:pt x="1136" y="26"/>
                  </a:lnTo>
                  <a:lnTo>
                    <a:pt x="1116" y="12"/>
                  </a:lnTo>
                  <a:lnTo>
                    <a:pt x="1096" y="0"/>
                  </a:lnTo>
                  <a:lnTo>
                    <a:pt x="1096" y="322"/>
                  </a:lnTo>
                  <a:lnTo>
                    <a:pt x="724" y="322"/>
                  </a:lnTo>
                  <a:lnTo>
                    <a:pt x="724" y="0"/>
                  </a:lnTo>
                  <a:lnTo>
                    <a:pt x="724" y="0"/>
                  </a:lnTo>
                  <a:lnTo>
                    <a:pt x="702" y="12"/>
                  </a:lnTo>
                  <a:lnTo>
                    <a:pt x="684" y="26"/>
                  </a:lnTo>
                  <a:lnTo>
                    <a:pt x="664" y="42"/>
                  </a:lnTo>
                  <a:lnTo>
                    <a:pt x="648" y="58"/>
                  </a:lnTo>
                  <a:lnTo>
                    <a:pt x="630" y="76"/>
                  </a:lnTo>
                  <a:lnTo>
                    <a:pt x="616" y="94"/>
                  </a:lnTo>
                  <a:lnTo>
                    <a:pt x="602" y="114"/>
                  </a:lnTo>
                  <a:lnTo>
                    <a:pt x="588" y="134"/>
                  </a:lnTo>
                  <a:lnTo>
                    <a:pt x="576" y="154"/>
                  </a:lnTo>
                  <a:lnTo>
                    <a:pt x="566" y="176"/>
                  </a:lnTo>
                  <a:lnTo>
                    <a:pt x="558" y="200"/>
                  </a:lnTo>
                  <a:lnTo>
                    <a:pt x="550" y="222"/>
                  </a:lnTo>
                  <a:lnTo>
                    <a:pt x="544" y="246"/>
                  </a:lnTo>
                  <a:lnTo>
                    <a:pt x="540" y="272"/>
                  </a:lnTo>
                  <a:lnTo>
                    <a:pt x="538" y="296"/>
                  </a:lnTo>
                  <a:lnTo>
                    <a:pt x="538" y="322"/>
                  </a:lnTo>
                  <a:lnTo>
                    <a:pt x="538" y="322"/>
                  </a:lnTo>
                  <a:lnTo>
                    <a:pt x="538" y="352"/>
                  </a:lnTo>
                  <a:lnTo>
                    <a:pt x="542" y="384"/>
                  </a:lnTo>
                  <a:lnTo>
                    <a:pt x="548" y="412"/>
                  </a:lnTo>
                  <a:lnTo>
                    <a:pt x="556" y="442"/>
                  </a:lnTo>
                  <a:lnTo>
                    <a:pt x="568" y="468"/>
                  </a:lnTo>
                  <a:lnTo>
                    <a:pt x="580" y="496"/>
                  </a:lnTo>
                  <a:lnTo>
                    <a:pt x="594" y="520"/>
                  </a:lnTo>
                  <a:lnTo>
                    <a:pt x="612" y="544"/>
                  </a:lnTo>
                  <a:lnTo>
                    <a:pt x="630" y="568"/>
                  </a:lnTo>
                  <a:lnTo>
                    <a:pt x="650" y="588"/>
                  </a:lnTo>
                  <a:lnTo>
                    <a:pt x="670" y="608"/>
                  </a:lnTo>
                  <a:lnTo>
                    <a:pt x="694" y="626"/>
                  </a:lnTo>
                  <a:lnTo>
                    <a:pt x="718" y="642"/>
                  </a:lnTo>
                  <a:lnTo>
                    <a:pt x="744" y="656"/>
                  </a:lnTo>
                  <a:lnTo>
                    <a:pt x="770" y="668"/>
                  </a:lnTo>
                  <a:lnTo>
                    <a:pt x="798" y="678"/>
                  </a:lnTo>
                  <a:lnTo>
                    <a:pt x="798" y="2058"/>
                  </a:lnTo>
                  <a:lnTo>
                    <a:pt x="798" y="2058"/>
                  </a:lnTo>
                  <a:lnTo>
                    <a:pt x="800" y="2070"/>
                  </a:lnTo>
                  <a:lnTo>
                    <a:pt x="802" y="2084"/>
                  </a:lnTo>
                  <a:lnTo>
                    <a:pt x="802" y="2084"/>
                  </a:lnTo>
                  <a:lnTo>
                    <a:pt x="772" y="2100"/>
                  </a:lnTo>
                  <a:lnTo>
                    <a:pt x="744" y="2122"/>
                  </a:lnTo>
                  <a:lnTo>
                    <a:pt x="720" y="2146"/>
                  </a:lnTo>
                  <a:lnTo>
                    <a:pt x="700" y="2172"/>
                  </a:lnTo>
                  <a:lnTo>
                    <a:pt x="692" y="2188"/>
                  </a:lnTo>
                  <a:lnTo>
                    <a:pt x="684" y="2204"/>
                  </a:lnTo>
                  <a:lnTo>
                    <a:pt x="676" y="2218"/>
                  </a:lnTo>
                  <a:lnTo>
                    <a:pt x="672" y="2236"/>
                  </a:lnTo>
                  <a:lnTo>
                    <a:pt x="666" y="2252"/>
                  </a:lnTo>
                  <a:lnTo>
                    <a:pt x="664" y="2270"/>
                  </a:lnTo>
                  <a:lnTo>
                    <a:pt x="662" y="2288"/>
                  </a:lnTo>
                  <a:lnTo>
                    <a:pt x="662" y="2306"/>
                  </a:lnTo>
                  <a:lnTo>
                    <a:pt x="662" y="2306"/>
                  </a:lnTo>
                  <a:lnTo>
                    <a:pt x="662" y="2332"/>
                  </a:lnTo>
                  <a:lnTo>
                    <a:pt x="666" y="2356"/>
                  </a:lnTo>
                  <a:lnTo>
                    <a:pt x="672" y="2380"/>
                  </a:lnTo>
                  <a:lnTo>
                    <a:pt x="680" y="2402"/>
                  </a:lnTo>
                  <a:lnTo>
                    <a:pt x="690" y="2424"/>
                  </a:lnTo>
                  <a:lnTo>
                    <a:pt x="704" y="2444"/>
                  </a:lnTo>
                  <a:lnTo>
                    <a:pt x="718" y="2464"/>
                  </a:lnTo>
                  <a:lnTo>
                    <a:pt x="734" y="2482"/>
                  </a:lnTo>
                  <a:lnTo>
                    <a:pt x="734" y="2482"/>
                  </a:lnTo>
                  <a:lnTo>
                    <a:pt x="752" y="2498"/>
                  </a:lnTo>
                  <a:lnTo>
                    <a:pt x="770" y="2512"/>
                  </a:lnTo>
                  <a:lnTo>
                    <a:pt x="790" y="2524"/>
                  </a:lnTo>
                  <a:lnTo>
                    <a:pt x="812" y="2534"/>
                  </a:lnTo>
                  <a:lnTo>
                    <a:pt x="836" y="2544"/>
                  </a:lnTo>
                  <a:lnTo>
                    <a:pt x="860" y="2550"/>
                  </a:lnTo>
                  <a:lnTo>
                    <a:pt x="884" y="2554"/>
                  </a:lnTo>
                  <a:lnTo>
                    <a:pt x="910" y="2554"/>
                  </a:lnTo>
                  <a:lnTo>
                    <a:pt x="910" y="2554"/>
                  </a:lnTo>
                  <a:lnTo>
                    <a:pt x="934" y="2554"/>
                  </a:lnTo>
                  <a:lnTo>
                    <a:pt x="960" y="2550"/>
                  </a:lnTo>
                  <a:lnTo>
                    <a:pt x="984" y="2544"/>
                  </a:lnTo>
                  <a:lnTo>
                    <a:pt x="1006" y="2534"/>
                  </a:lnTo>
                  <a:lnTo>
                    <a:pt x="1028" y="2524"/>
                  </a:lnTo>
                  <a:lnTo>
                    <a:pt x="1048" y="2512"/>
                  </a:lnTo>
                  <a:lnTo>
                    <a:pt x="1068" y="2498"/>
                  </a:lnTo>
                  <a:lnTo>
                    <a:pt x="1084" y="2482"/>
                  </a:lnTo>
                  <a:lnTo>
                    <a:pt x="1100" y="2464"/>
                  </a:lnTo>
                  <a:lnTo>
                    <a:pt x="1114" y="2444"/>
                  </a:lnTo>
                  <a:lnTo>
                    <a:pt x="1128" y="2424"/>
                  </a:lnTo>
                  <a:lnTo>
                    <a:pt x="1138" y="2402"/>
                  </a:lnTo>
                  <a:lnTo>
                    <a:pt x="1146" y="2380"/>
                  </a:lnTo>
                  <a:lnTo>
                    <a:pt x="1152" y="2356"/>
                  </a:lnTo>
                  <a:lnTo>
                    <a:pt x="1156" y="2332"/>
                  </a:lnTo>
                  <a:lnTo>
                    <a:pt x="1158" y="2306"/>
                  </a:lnTo>
                  <a:lnTo>
                    <a:pt x="1158" y="2306"/>
                  </a:lnTo>
                  <a:lnTo>
                    <a:pt x="1156" y="2280"/>
                  </a:lnTo>
                  <a:lnTo>
                    <a:pt x="1152" y="2256"/>
                  </a:lnTo>
                  <a:lnTo>
                    <a:pt x="1146" y="2232"/>
                  </a:lnTo>
                  <a:lnTo>
                    <a:pt x="1138" y="2210"/>
                  </a:lnTo>
                  <a:lnTo>
                    <a:pt x="1128" y="2188"/>
                  </a:lnTo>
                  <a:lnTo>
                    <a:pt x="1114" y="2168"/>
                  </a:lnTo>
                  <a:lnTo>
                    <a:pt x="1100" y="2148"/>
                  </a:lnTo>
                  <a:lnTo>
                    <a:pt x="1084" y="2130"/>
                  </a:lnTo>
                  <a:lnTo>
                    <a:pt x="1084" y="2130"/>
                  </a:lnTo>
                  <a:close/>
                  <a:moveTo>
                    <a:pt x="988" y="2384"/>
                  </a:moveTo>
                  <a:lnTo>
                    <a:pt x="988" y="2384"/>
                  </a:lnTo>
                  <a:lnTo>
                    <a:pt x="970" y="2398"/>
                  </a:lnTo>
                  <a:lnTo>
                    <a:pt x="952" y="2408"/>
                  </a:lnTo>
                  <a:lnTo>
                    <a:pt x="930" y="2414"/>
                  </a:lnTo>
                  <a:lnTo>
                    <a:pt x="910" y="2416"/>
                  </a:lnTo>
                  <a:lnTo>
                    <a:pt x="910" y="2416"/>
                  </a:lnTo>
                  <a:lnTo>
                    <a:pt x="888" y="2414"/>
                  </a:lnTo>
                  <a:lnTo>
                    <a:pt x="866" y="2408"/>
                  </a:lnTo>
                  <a:lnTo>
                    <a:pt x="848" y="2398"/>
                  </a:lnTo>
                  <a:lnTo>
                    <a:pt x="832" y="2384"/>
                  </a:lnTo>
                  <a:lnTo>
                    <a:pt x="832" y="2384"/>
                  </a:lnTo>
                  <a:lnTo>
                    <a:pt x="818" y="2368"/>
                  </a:lnTo>
                  <a:lnTo>
                    <a:pt x="808" y="2348"/>
                  </a:lnTo>
                  <a:lnTo>
                    <a:pt x="800" y="2328"/>
                  </a:lnTo>
                  <a:lnTo>
                    <a:pt x="798" y="2306"/>
                  </a:lnTo>
                  <a:lnTo>
                    <a:pt x="798" y="2306"/>
                  </a:lnTo>
                  <a:lnTo>
                    <a:pt x="800" y="2284"/>
                  </a:lnTo>
                  <a:lnTo>
                    <a:pt x="808" y="2264"/>
                  </a:lnTo>
                  <a:lnTo>
                    <a:pt x="818" y="2246"/>
                  </a:lnTo>
                  <a:lnTo>
                    <a:pt x="832" y="2228"/>
                  </a:lnTo>
                  <a:lnTo>
                    <a:pt x="832" y="2228"/>
                  </a:lnTo>
                  <a:lnTo>
                    <a:pt x="848" y="2214"/>
                  </a:lnTo>
                  <a:lnTo>
                    <a:pt x="866" y="2204"/>
                  </a:lnTo>
                  <a:lnTo>
                    <a:pt x="888" y="2198"/>
                  </a:lnTo>
                  <a:lnTo>
                    <a:pt x="910" y="2196"/>
                  </a:lnTo>
                  <a:lnTo>
                    <a:pt x="910" y="2196"/>
                  </a:lnTo>
                  <a:lnTo>
                    <a:pt x="930" y="2198"/>
                  </a:lnTo>
                  <a:lnTo>
                    <a:pt x="952" y="2204"/>
                  </a:lnTo>
                  <a:lnTo>
                    <a:pt x="970" y="2214"/>
                  </a:lnTo>
                  <a:lnTo>
                    <a:pt x="988" y="2228"/>
                  </a:lnTo>
                  <a:lnTo>
                    <a:pt x="988" y="2228"/>
                  </a:lnTo>
                  <a:lnTo>
                    <a:pt x="1002" y="2246"/>
                  </a:lnTo>
                  <a:lnTo>
                    <a:pt x="1012" y="2264"/>
                  </a:lnTo>
                  <a:lnTo>
                    <a:pt x="1018" y="2284"/>
                  </a:lnTo>
                  <a:lnTo>
                    <a:pt x="1020" y="2306"/>
                  </a:lnTo>
                  <a:lnTo>
                    <a:pt x="1020" y="2306"/>
                  </a:lnTo>
                  <a:lnTo>
                    <a:pt x="1018" y="2328"/>
                  </a:lnTo>
                  <a:lnTo>
                    <a:pt x="1012" y="2348"/>
                  </a:lnTo>
                  <a:lnTo>
                    <a:pt x="1002" y="2368"/>
                  </a:lnTo>
                  <a:lnTo>
                    <a:pt x="988" y="2384"/>
                  </a:lnTo>
                  <a:lnTo>
                    <a:pt x="988" y="2384"/>
                  </a:lnTo>
                  <a:close/>
                  <a:moveTo>
                    <a:pt x="1930" y="256"/>
                  </a:moveTo>
                  <a:lnTo>
                    <a:pt x="1930" y="2184"/>
                  </a:lnTo>
                  <a:lnTo>
                    <a:pt x="1276" y="2184"/>
                  </a:lnTo>
                  <a:lnTo>
                    <a:pt x="1276" y="2184"/>
                  </a:lnTo>
                  <a:lnTo>
                    <a:pt x="1268" y="2164"/>
                  </a:lnTo>
                  <a:lnTo>
                    <a:pt x="1258" y="2144"/>
                  </a:lnTo>
                  <a:lnTo>
                    <a:pt x="1248" y="2124"/>
                  </a:lnTo>
                  <a:lnTo>
                    <a:pt x="1238" y="2104"/>
                  </a:lnTo>
                  <a:lnTo>
                    <a:pt x="1226" y="2086"/>
                  </a:lnTo>
                  <a:lnTo>
                    <a:pt x="1212" y="2068"/>
                  </a:lnTo>
                  <a:lnTo>
                    <a:pt x="1198" y="2050"/>
                  </a:lnTo>
                  <a:lnTo>
                    <a:pt x="1182" y="2034"/>
                  </a:lnTo>
                  <a:lnTo>
                    <a:pt x="1182" y="2034"/>
                  </a:lnTo>
                  <a:lnTo>
                    <a:pt x="1158" y="2010"/>
                  </a:lnTo>
                  <a:lnTo>
                    <a:pt x="1158" y="1968"/>
                  </a:lnTo>
                  <a:lnTo>
                    <a:pt x="1714" y="1968"/>
                  </a:lnTo>
                  <a:lnTo>
                    <a:pt x="1714" y="1168"/>
                  </a:lnTo>
                  <a:lnTo>
                    <a:pt x="1158" y="1724"/>
                  </a:lnTo>
                  <a:lnTo>
                    <a:pt x="1158" y="1286"/>
                  </a:lnTo>
                  <a:lnTo>
                    <a:pt x="1178" y="1306"/>
                  </a:lnTo>
                  <a:lnTo>
                    <a:pt x="1178" y="1306"/>
                  </a:lnTo>
                  <a:lnTo>
                    <a:pt x="1188" y="1316"/>
                  </a:lnTo>
                  <a:lnTo>
                    <a:pt x="1200" y="1322"/>
                  </a:lnTo>
                  <a:lnTo>
                    <a:pt x="1212" y="1326"/>
                  </a:lnTo>
                  <a:lnTo>
                    <a:pt x="1226" y="1326"/>
                  </a:lnTo>
                  <a:lnTo>
                    <a:pt x="1226" y="1326"/>
                  </a:lnTo>
                  <a:lnTo>
                    <a:pt x="1240" y="1326"/>
                  </a:lnTo>
                  <a:lnTo>
                    <a:pt x="1252" y="1322"/>
                  </a:lnTo>
                  <a:lnTo>
                    <a:pt x="1264" y="1316"/>
                  </a:lnTo>
                  <a:lnTo>
                    <a:pt x="1274" y="1306"/>
                  </a:lnTo>
                  <a:lnTo>
                    <a:pt x="1274" y="1306"/>
                  </a:lnTo>
                  <a:lnTo>
                    <a:pt x="1284" y="1296"/>
                  </a:lnTo>
                  <a:lnTo>
                    <a:pt x="1290" y="1284"/>
                  </a:lnTo>
                  <a:lnTo>
                    <a:pt x="1294" y="1272"/>
                  </a:lnTo>
                  <a:lnTo>
                    <a:pt x="1296" y="1258"/>
                  </a:lnTo>
                  <a:lnTo>
                    <a:pt x="1294" y="1244"/>
                  </a:lnTo>
                  <a:lnTo>
                    <a:pt x="1290" y="1232"/>
                  </a:lnTo>
                  <a:lnTo>
                    <a:pt x="1284" y="1220"/>
                  </a:lnTo>
                  <a:lnTo>
                    <a:pt x="1274" y="1210"/>
                  </a:lnTo>
                  <a:lnTo>
                    <a:pt x="1158" y="1092"/>
                  </a:lnTo>
                  <a:lnTo>
                    <a:pt x="1158" y="1028"/>
                  </a:lnTo>
                  <a:lnTo>
                    <a:pt x="1254" y="930"/>
                  </a:lnTo>
                  <a:lnTo>
                    <a:pt x="1404" y="1080"/>
                  </a:lnTo>
                  <a:lnTo>
                    <a:pt x="1404" y="1080"/>
                  </a:lnTo>
                  <a:lnTo>
                    <a:pt x="1416" y="1088"/>
                  </a:lnTo>
                  <a:lnTo>
                    <a:pt x="1428" y="1096"/>
                  </a:lnTo>
                  <a:lnTo>
                    <a:pt x="1440" y="1098"/>
                  </a:lnTo>
                  <a:lnTo>
                    <a:pt x="1452" y="1100"/>
                  </a:lnTo>
                  <a:lnTo>
                    <a:pt x="1452" y="1100"/>
                  </a:lnTo>
                  <a:lnTo>
                    <a:pt x="1466" y="1098"/>
                  </a:lnTo>
                  <a:lnTo>
                    <a:pt x="1478" y="1096"/>
                  </a:lnTo>
                  <a:lnTo>
                    <a:pt x="1490" y="1088"/>
                  </a:lnTo>
                  <a:lnTo>
                    <a:pt x="1502" y="1080"/>
                  </a:lnTo>
                  <a:lnTo>
                    <a:pt x="1502" y="1080"/>
                  </a:lnTo>
                  <a:lnTo>
                    <a:pt x="1510" y="1070"/>
                  </a:lnTo>
                  <a:lnTo>
                    <a:pt x="1516" y="1058"/>
                  </a:lnTo>
                  <a:lnTo>
                    <a:pt x="1520" y="1044"/>
                  </a:lnTo>
                  <a:lnTo>
                    <a:pt x="1522" y="1032"/>
                  </a:lnTo>
                  <a:lnTo>
                    <a:pt x="1520" y="1018"/>
                  </a:lnTo>
                  <a:lnTo>
                    <a:pt x="1516" y="1006"/>
                  </a:lnTo>
                  <a:lnTo>
                    <a:pt x="1510" y="994"/>
                  </a:lnTo>
                  <a:lnTo>
                    <a:pt x="1502" y="982"/>
                  </a:lnTo>
                  <a:lnTo>
                    <a:pt x="1352" y="834"/>
                  </a:lnTo>
                  <a:lnTo>
                    <a:pt x="1482" y="704"/>
                  </a:lnTo>
                  <a:lnTo>
                    <a:pt x="1632" y="854"/>
                  </a:lnTo>
                  <a:lnTo>
                    <a:pt x="1632" y="854"/>
                  </a:lnTo>
                  <a:lnTo>
                    <a:pt x="1642" y="862"/>
                  </a:lnTo>
                  <a:lnTo>
                    <a:pt x="1654" y="868"/>
                  </a:lnTo>
                  <a:lnTo>
                    <a:pt x="1666" y="872"/>
                  </a:lnTo>
                  <a:lnTo>
                    <a:pt x="1680" y="874"/>
                  </a:lnTo>
                  <a:lnTo>
                    <a:pt x="1680" y="874"/>
                  </a:lnTo>
                  <a:lnTo>
                    <a:pt x="1694" y="872"/>
                  </a:lnTo>
                  <a:lnTo>
                    <a:pt x="1706" y="868"/>
                  </a:lnTo>
                  <a:lnTo>
                    <a:pt x="1718" y="862"/>
                  </a:lnTo>
                  <a:lnTo>
                    <a:pt x="1728" y="854"/>
                  </a:lnTo>
                  <a:lnTo>
                    <a:pt x="1728" y="854"/>
                  </a:lnTo>
                  <a:lnTo>
                    <a:pt x="1738" y="842"/>
                  </a:lnTo>
                  <a:lnTo>
                    <a:pt x="1744" y="830"/>
                  </a:lnTo>
                  <a:lnTo>
                    <a:pt x="1748" y="818"/>
                  </a:lnTo>
                  <a:lnTo>
                    <a:pt x="1748" y="804"/>
                  </a:lnTo>
                  <a:lnTo>
                    <a:pt x="1748" y="792"/>
                  </a:lnTo>
                  <a:lnTo>
                    <a:pt x="1744" y="778"/>
                  </a:lnTo>
                  <a:lnTo>
                    <a:pt x="1738" y="766"/>
                  </a:lnTo>
                  <a:lnTo>
                    <a:pt x="1728" y="756"/>
                  </a:lnTo>
                  <a:lnTo>
                    <a:pt x="1580" y="606"/>
                  </a:lnTo>
                  <a:lnTo>
                    <a:pt x="1930" y="256"/>
                  </a:lnTo>
                  <a:close/>
                  <a:moveTo>
                    <a:pt x="574" y="1612"/>
                  </a:moveTo>
                  <a:lnTo>
                    <a:pt x="662" y="1698"/>
                  </a:lnTo>
                  <a:lnTo>
                    <a:pt x="662" y="2012"/>
                  </a:lnTo>
                  <a:lnTo>
                    <a:pt x="662" y="2012"/>
                  </a:lnTo>
                  <a:lnTo>
                    <a:pt x="642" y="2030"/>
                  </a:lnTo>
                  <a:lnTo>
                    <a:pt x="622" y="2048"/>
                  </a:lnTo>
                  <a:lnTo>
                    <a:pt x="606" y="2068"/>
                  </a:lnTo>
                  <a:lnTo>
                    <a:pt x="590" y="2090"/>
                  </a:lnTo>
                  <a:lnTo>
                    <a:pt x="576" y="2112"/>
                  </a:lnTo>
                  <a:lnTo>
                    <a:pt x="564" y="2136"/>
                  </a:lnTo>
                  <a:lnTo>
                    <a:pt x="552" y="2160"/>
                  </a:lnTo>
                  <a:lnTo>
                    <a:pt x="542" y="2184"/>
                  </a:lnTo>
                  <a:lnTo>
                    <a:pt x="0" y="2184"/>
                  </a:lnTo>
                  <a:lnTo>
                    <a:pt x="348" y="1838"/>
                  </a:lnTo>
                  <a:lnTo>
                    <a:pt x="496" y="1988"/>
                  </a:lnTo>
                  <a:lnTo>
                    <a:pt x="496" y="1988"/>
                  </a:lnTo>
                  <a:lnTo>
                    <a:pt x="508" y="1996"/>
                  </a:lnTo>
                  <a:lnTo>
                    <a:pt x="520" y="2002"/>
                  </a:lnTo>
                  <a:lnTo>
                    <a:pt x="532" y="2006"/>
                  </a:lnTo>
                  <a:lnTo>
                    <a:pt x="546" y="2008"/>
                  </a:lnTo>
                  <a:lnTo>
                    <a:pt x="546" y="2008"/>
                  </a:lnTo>
                  <a:lnTo>
                    <a:pt x="558" y="2006"/>
                  </a:lnTo>
                  <a:lnTo>
                    <a:pt x="572" y="2002"/>
                  </a:lnTo>
                  <a:lnTo>
                    <a:pt x="584" y="1996"/>
                  </a:lnTo>
                  <a:lnTo>
                    <a:pt x="594" y="1988"/>
                  </a:lnTo>
                  <a:lnTo>
                    <a:pt x="594" y="1988"/>
                  </a:lnTo>
                  <a:lnTo>
                    <a:pt x="604" y="1976"/>
                  </a:lnTo>
                  <a:lnTo>
                    <a:pt x="610" y="1964"/>
                  </a:lnTo>
                  <a:lnTo>
                    <a:pt x="614" y="1952"/>
                  </a:lnTo>
                  <a:lnTo>
                    <a:pt x="614" y="1938"/>
                  </a:lnTo>
                  <a:lnTo>
                    <a:pt x="614" y="1926"/>
                  </a:lnTo>
                  <a:lnTo>
                    <a:pt x="610" y="1912"/>
                  </a:lnTo>
                  <a:lnTo>
                    <a:pt x="604" y="1900"/>
                  </a:lnTo>
                  <a:lnTo>
                    <a:pt x="594" y="1890"/>
                  </a:lnTo>
                  <a:lnTo>
                    <a:pt x="444" y="1740"/>
                  </a:lnTo>
                  <a:lnTo>
                    <a:pt x="574" y="16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32" name="Oval 31"/>
            <p:cNvSpPr/>
            <p:nvPr/>
          </p:nvSpPr>
          <p:spPr bwMode="ltGray">
            <a:xfrm>
              <a:off x="6399755" y="4057426"/>
              <a:ext cx="445613" cy="479242"/>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33" name="Freeform 7"/>
            <p:cNvSpPr>
              <a:spLocks noEditPoints="1"/>
            </p:cNvSpPr>
            <p:nvPr/>
          </p:nvSpPr>
          <p:spPr bwMode="auto">
            <a:xfrm>
              <a:off x="6483814" y="4175231"/>
              <a:ext cx="268745" cy="235200"/>
            </a:xfrm>
            <a:custGeom>
              <a:avLst/>
              <a:gdLst>
                <a:gd name="T0" fmla="*/ 0 w 2180"/>
                <a:gd name="T1" fmla="*/ 920 h 1774"/>
                <a:gd name="T2" fmla="*/ 12 w 2180"/>
                <a:gd name="T3" fmla="*/ 882 h 1774"/>
                <a:gd name="T4" fmla="*/ 40 w 2180"/>
                <a:gd name="T5" fmla="*/ 858 h 1774"/>
                <a:gd name="T6" fmla="*/ 310 w 2180"/>
                <a:gd name="T7" fmla="*/ 852 h 1774"/>
                <a:gd name="T8" fmla="*/ 336 w 2180"/>
                <a:gd name="T9" fmla="*/ 858 h 1774"/>
                <a:gd name="T10" fmla="*/ 366 w 2180"/>
                <a:gd name="T11" fmla="*/ 882 h 1774"/>
                <a:gd name="T12" fmla="*/ 376 w 2180"/>
                <a:gd name="T13" fmla="*/ 920 h 1774"/>
                <a:gd name="T14" fmla="*/ 376 w 2180"/>
                <a:gd name="T15" fmla="*/ 1442 h 1774"/>
                <a:gd name="T16" fmla="*/ 356 w 2180"/>
                <a:gd name="T17" fmla="*/ 1476 h 1774"/>
                <a:gd name="T18" fmla="*/ 322 w 2180"/>
                <a:gd name="T19" fmla="*/ 1496 h 1774"/>
                <a:gd name="T20" fmla="*/ 68 w 2180"/>
                <a:gd name="T21" fmla="*/ 1496 h 1774"/>
                <a:gd name="T22" fmla="*/ 30 w 2180"/>
                <a:gd name="T23" fmla="*/ 1484 h 1774"/>
                <a:gd name="T24" fmla="*/ 6 w 2180"/>
                <a:gd name="T25" fmla="*/ 1456 h 1774"/>
                <a:gd name="T26" fmla="*/ 0 w 2180"/>
                <a:gd name="T27" fmla="*/ 1430 h 1774"/>
                <a:gd name="T28" fmla="*/ 910 w 2180"/>
                <a:gd name="T29" fmla="*/ 1496 h 1774"/>
                <a:gd name="T30" fmla="*/ 948 w 2180"/>
                <a:gd name="T31" fmla="*/ 1484 h 1774"/>
                <a:gd name="T32" fmla="*/ 972 w 2180"/>
                <a:gd name="T33" fmla="*/ 1456 h 1774"/>
                <a:gd name="T34" fmla="*/ 978 w 2180"/>
                <a:gd name="T35" fmla="*/ 400 h 1774"/>
                <a:gd name="T36" fmla="*/ 972 w 2180"/>
                <a:gd name="T37" fmla="*/ 374 h 1774"/>
                <a:gd name="T38" fmla="*/ 948 w 2180"/>
                <a:gd name="T39" fmla="*/ 344 h 1774"/>
                <a:gd name="T40" fmla="*/ 910 w 2180"/>
                <a:gd name="T41" fmla="*/ 332 h 1774"/>
                <a:gd name="T42" fmla="*/ 654 w 2180"/>
                <a:gd name="T43" fmla="*/ 334 h 1774"/>
                <a:gd name="T44" fmla="*/ 620 w 2180"/>
                <a:gd name="T45" fmla="*/ 352 h 1774"/>
                <a:gd name="T46" fmla="*/ 602 w 2180"/>
                <a:gd name="T47" fmla="*/ 386 h 1774"/>
                <a:gd name="T48" fmla="*/ 600 w 2180"/>
                <a:gd name="T49" fmla="*/ 1430 h 1774"/>
                <a:gd name="T50" fmla="*/ 612 w 2180"/>
                <a:gd name="T51" fmla="*/ 1466 h 1774"/>
                <a:gd name="T52" fmla="*/ 642 w 2180"/>
                <a:gd name="T53" fmla="*/ 1492 h 1774"/>
                <a:gd name="T54" fmla="*/ 668 w 2180"/>
                <a:gd name="T55" fmla="*/ 1496 h 1774"/>
                <a:gd name="T56" fmla="*/ 1512 w 2180"/>
                <a:gd name="T57" fmla="*/ 1496 h 1774"/>
                <a:gd name="T58" fmla="*/ 1550 w 2180"/>
                <a:gd name="T59" fmla="*/ 1484 h 1774"/>
                <a:gd name="T60" fmla="*/ 1574 w 2180"/>
                <a:gd name="T61" fmla="*/ 1456 h 1774"/>
                <a:gd name="T62" fmla="*/ 1580 w 2180"/>
                <a:gd name="T63" fmla="*/ 582 h 1774"/>
                <a:gd name="T64" fmla="*/ 1574 w 2180"/>
                <a:gd name="T65" fmla="*/ 554 h 1774"/>
                <a:gd name="T66" fmla="*/ 1550 w 2180"/>
                <a:gd name="T67" fmla="*/ 526 h 1774"/>
                <a:gd name="T68" fmla="*/ 1512 w 2180"/>
                <a:gd name="T69" fmla="*/ 514 h 1774"/>
                <a:gd name="T70" fmla="*/ 1256 w 2180"/>
                <a:gd name="T71" fmla="*/ 516 h 1774"/>
                <a:gd name="T72" fmla="*/ 1222 w 2180"/>
                <a:gd name="T73" fmla="*/ 534 h 1774"/>
                <a:gd name="T74" fmla="*/ 1204 w 2180"/>
                <a:gd name="T75" fmla="*/ 568 h 1774"/>
                <a:gd name="T76" fmla="*/ 1202 w 2180"/>
                <a:gd name="T77" fmla="*/ 1430 h 1774"/>
                <a:gd name="T78" fmla="*/ 1214 w 2180"/>
                <a:gd name="T79" fmla="*/ 1466 h 1774"/>
                <a:gd name="T80" fmla="*/ 1244 w 2180"/>
                <a:gd name="T81" fmla="*/ 1492 h 1774"/>
                <a:gd name="T82" fmla="*/ 1270 w 2180"/>
                <a:gd name="T83" fmla="*/ 1496 h 1774"/>
                <a:gd name="T84" fmla="*/ 1870 w 2180"/>
                <a:gd name="T85" fmla="*/ 0 h 1774"/>
                <a:gd name="T86" fmla="*/ 1834 w 2180"/>
                <a:gd name="T87" fmla="*/ 10 h 1774"/>
                <a:gd name="T88" fmla="*/ 1808 w 2180"/>
                <a:gd name="T89" fmla="*/ 40 h 1774"/>
                <a:gd name="T90" fmla="*/ 1804 w 2180"/>
                <a:gd name="T91" fmla="*/ 1430 h 1774"/>
                <a:gd name="T92" fmla="*/ 1808 w 2180"/>
                <a:gd name="T93" fmla="*/ 1456 h 1774"/>
                <a:gd name="T94" fmla="*/ 1834 w 2180"/>
                <a:gd name="T95" fmla="*/ 1484 h 1774"/>
                <a:gd name="T96" fmla="*/ 1870 w 2180"/>
                <a:gd name="T97" fmla="*/ 1496 h 1774"/>
                <a:gd name="T98" fmla="*/ 2126 w 2180"/>
                <a:gd name="T99" fmla="*/ 1496 h 1774"/>
                <a:gd name="T100" fmla="*/ 2160 w 2180"/>
                <a:gd name="T101" fmla="*/ 1476 h 1774"/>
                <a:gd name="T102" fmla="*/ 2178 w 2180"/>
                <a:gd name="T103" fmla="*/ 1442 h 1774"/>
                <a:gd name="T104" fmla="*/ 2180 w 2180"/>
                <a:gd name="T105" fmla="*/ 66 h 1774"/>
                <a:gd name="T106" fmla="*/ 2168 w 2180"/>
                <a:gd name="T107" fmla="*/ 28 h 1774"/>
                <a:gd name="T108" fmla="*/ 2140 w 2180"/>
                <a:gd name="T109" fmla="*/ 4 h 1774"/>
                <a:gd name="T110" fmla="*/ 2112 w 2180"/>
                <a:gd name="T111" fmla="*/ 0 h 1774"/>
                <a:gd name="T112" fmla="*/ 0 w 2180"/>
                <a:gd name="T113" fmla="*/ 1774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80" h="1774">
                  <a:moveTo>
                    <a:pt x="0" y="1430"/>
                  </a:moveTo>
                  <a:lnTo>
                    <a:pt x="0" y="920"/>
                  </a:lnTo>
                  <a:lnTo>
                    <a:pt x="0" y="920"/>
                  </a:lnTo>
                  <a:lnTo>
                    <a:pt x="2" y="906"/>
                  </a:lnTo>
                  <a:lnTo>
                    <a:pt x="6" y="894"/>
                  </a:lnTo>
                  <a:lnTo>
                    <a:pt x="12" y="882"/>
                  </a:lnTo>
                  <a:lnTo>
                    <a:pt x="20" y="872"/>
                  </a:lnTo>
                  <a:lnTo>
                    <a:pt x="30" y="864"/>
                  </a:lnTo>
                  <a:lnTo>
                    <a:pt x="40" y="858"/>
                  </a:lnTo>
                  <a:lnTo>
                    <a:pt x="54" y="854"/>
                  </a:lnTo>
                  <a:lnTo>
                    <a:pt x="68" y="852"/>
                  </a:lnTo>
                  <a:lnTo>
                    <a:pt x="310" y="852"/>
                  </a:lnTo>
                  <a:lnTo>
                    <a:pt x="310" y="852"/>
                  </a:lnTo>
                  <a:lnTo>
                    <a:pt x="322" y="854"/>
                  </a:lnTo>
                  <a:lnTo>
                    <a:pt x="336" y="858"/>
                  </a:lnTo>
                  <a:lnTo>
                    <a:pt x="346" y="864"/>
                  </a:lnTo>
                  <a:lnTo>
                    <a:pt x="356" y="872"/>
                  </a:lnTo>
                  <a:lnTo>
                    <a:pt x="366" y="882"/>
                  </a:lnTo>
                  <a:lnTo>
                    <a:pt x="372" y="894"/>
                  </a:lnTo>
                  <a:lnTo>
                    <a:pt x="376" y="906"/>
                  </a:lnTo>
                  <a:lnTo>
                    <a:pt x="376" y="920"/>
                  </a:lnTo>
                  <a:lnTo>
                    <a:pt x="376" y="1430"/>
                  </a:lnTo>
                  <a:lnTo>
                    <a:pt x="376" y="1430"/>
                  </a:lnTo>
                  <a:lnTo>
                    <a:pt x="376" y="1442"/>
                  </a:lnTo>
                  <a:lnTo>
                    <a:pt x="372" y="1456"/>
                  </a:lnTo>
                  <a:lnTo>
                    <a:pt x="366" y="1466"/>
                  </a:lnTo>
                  <a:lnTo>
                    <a:pt x="356" y="1476"/>
                  </a:lnTo>
                  <a:lnTo>
                    <a:pt x="346" y="1484"/>
                  </a:lnTo>
                  <a:lnTo>
                    <a:pt x="336" y="1492"/>
                  </a:lnTo>
                  <a:lnTo>
                    <a:pt x="322" y="1496"/>
                  </a:lnTo>
                  <a:lnTo>
                    <a:pt x="310" y="1496"/>
                  </a:lnTo>
                  <a:lnTo>
                    <a:pt x="68" y="1496"/>
                  </a:lnTo>
                  <a:lnTo>
                    <a:pt x="68" y="1496"/>
                  </a:lnTo>
                  <a:lnTo>
                    <a:pt x="54" y="1496"/>
                  </a:lnTo>
                  <a:lnTo>
                    <a:pt x="40" y="1492"/>
                  </a:lnTo>
                  <a:lnTo>
                    <a:pt x="30" y="1484"/>
                  </a:lnTo>
                  <a:lnTo>
                    <a:pt x="20" y="1476"/>
                  </a:lnTo>
                  <a:lnTo>
                    <a:pt x="12" y="1466"/>
                  </a:lnTo>
                  <a:lnTo>
                    <a:pt x="6" y="1456"/>
                  </a:lnTo>
                  <a:lnTo>
                    <a:pt x="2" y="1442"/>
                  </a:lnTo>
                  <a:lnTo>
                    <a:pt x="0" y="1430"/>
                  </a:lnTo>
                  <a:lnTo>
                    <a:pt x="0" y="1430"/>
                  </a:lnTo>
                  <a:close/>
                  <a:moveTo>
                    <a:pt x="668" y="1496"/>
                  </a:moveTo>
                  <a:lnTo>
                    <a:pt x="910" y="1496"/>
                  </a:lnTo>
                  <a:lnTo>
                    <a:pt x="910" y="1496"/>
                  </a:lnTo>
                  <a:lnTo>
                    <a:pt x="924" y="1496"/>
                  </a:lnTo>
                  <a:lnTo>
                    <a:pt x="936" y="1492"/>
                  </a:lnTo>
                  <a:lnTo>
                    <a:pt x="948" y="1484"/>
                  </a:lnTo>
                  <a:lnTo>
                    <a:pt x="958" y="1476"/>
                  </a:lnTo>
                  <a:lnTo>
                    <a:pt x="966" y="1466"/>
                  </a:lnTo>
                  <a:lnTo>
                    <a:pt x="972" y="1456"/>
                  </a:lnTo>
                  <a:lnTo>
                    <a:pt x="976" y="1442"/>
                  </a:lnTo>
                  <a:lnTo>
                    <a:pt x="978" y="1430"/>
                  </a:lnTo>
                  <a:lnTo>
                    <a:pt x="978" y="400"/>
                  </a:lnTo>
                  <a:lnTo>
                    <a:pt x="978" y="400"/>
                  </a:lnTo>
                  <a:lnTo>
                    <a:pt x="976" y="386"/>
                  </a:lnTo>
                  <a:lnTo>
                    <a:pt x="972" y="374"/>
                  </a:lnTo>
                  <a:lnTo>
                    <a:pt x="966" y="362"/>
                  </a:lnTo>
                  <a:lnTo>
                    <a:pt x="958" y="352"/>
                  </a:lnTo>
                  <a:lnTo>
                    <a:pt x="948" y="344"/>
                  </a:lnTo>
                  <a:lnTo>
                    <a:pt x="936" y="338"/>
                  </a:lnTo>
                  <a:lnTo>
                    <a:pt x="924" y="334"/>
                  </a:lnTo>
                  <a:lnTo>
                    <a:pt x="910" y="332"/>
                  </a:lnTo>
                  <a:lnTo>
                    <a:pt x="668" y="332"/>
                  </a:lnTo>
                  <a:lnTo>
                    <a:pt x="668" y="332"/>
                  </a:lnTo>
                  <a:lnTo>
                    <a:pt x="654" y="334"/>
                  </a:lnTo>
                  <a:lnTo>
                    <a:pt x="642" y="338"/>
                  </a:lnTo>
                  <a:lnTo>
                    <a:pt x="630" y="344"/>
                  </a:lnTo>
                  <a:lnTo>
                    <a:pt x="620" y="352"/>
                  </a:lnTo>
                  <a:lnTo>
                    <a:pt x="612" y="362"/>
                  </a:lnTo>
                  <a:lnTo>
                    <a:pt x="606" y="374"/>
                  </a:lnTo>
                  <a:lnTo>
                    <a:pt x="602" y="386"/>
                  </a:lnTo>
                  <a:lnTo>
                    <a:pt x="600" y="400"/>
                  </a:lnTo>
                  <a:lnTo>
                    <a:pt x="600" y="1430"/>
                  </a:lnTo>
                  <a:lnTo>
                    <a:pt x="600" y="1430"/>
                  </a:lnTo>
                  <a:lnTo>
                    <a:pt x="602" y="1442"/>
                  </a:lnTo>
                  <a:lnTo>
                    <a:pt x="606" y="1456"/>
                  </a:lnTo>
                  <a:lnTo>
                    <a:pt x="612" y="1466"/>
                  </a:lnTo>
                  <a:lnTo>
                    <a:pt x="620" y="1476"/>
                  </a:lnTo>
                  <a:lnTo>
                    <a:pt x="630" y="1484"/>
                  </a:lnTo>
                  <a:lnTo>
                    <a:pt x="642" y="1492"/>
                  </a:lnTo>
                  <a:lnTo>
                    <a:pt x="654" y="1496"/>
                  </a:lnTo>
                  <a:lnTo>
                    <a:pt x="668" y="1496"/>
                  </a:lnTo>
                  <a:lnTo>
                    <a:pt x="668" y="1496"/>
                  </a:lnTo>
                  <a:close/>
                  <a:moveTo>
                    <a:pt x="1270" y="1496"/>
                  </a:moveTo>
                  <a:lnTo>
                    <a:pt x="1512" y="1496"/>
                  </a:lnTo>
                  <a:lnTo>
                    <a:pt x="1512" y="1496"/>
                  </a:lnTo>
                  <a:lnTo>
                    <a:pt x="1526" y="1496"/>
                  </a:lnTo>
                  <a:lnTo>
                    <a:pt x="1538" y="1492"/>
                  </a:lnTo>
                  <a:lnTo>
                    <a:pt x="1550" y="1484"/>
                  </a:lnTo>
                  <a:lnTo>
                    <a:pt x="1560" y="1476"/>
                  </a:lnTo>
                  <a:lnTo>
                    <a:pt x="1568" y="1466"/>
                  </a:lnTo>
                  <a:lnTo>
                    <a:pt x="1574" y="1456"/>
                  </a:lnTo>
                  <a:lnTo>
                    <a:pt x="1578" y="1442"/>
                  </a:lnTo>
                  <a:lnTo>
                    <a:pt x="1580" y="1430"/>
                  </a:lnTo>
                  <a:lnTo>
                    <a:pt x="1580" y="582"/>
                  </a:lnTo>
                  <a:lnTo>
                    <a:pt x="1580" y="582"/>
                  </a:lnTo>
                  <a:lnTo>
                    <a:pt x="1578" y="568"/>
                  </a:lnTo>
                  <a:lnTo>
                    <a:pt x="1574" y="554"/>
                  </a:lnTo>
                  <a:lnTo>
                    <a:pt x="1568" y="544"/>
                  </a:lnTo>
                  <a:lnTo>
                    <a:pt x="1560" y="534"/>
                  </a:lnTo>
                  <a:lnTo>
                    <a:pt x="1550" y="526"/>
                  </a:lnTo>
                  <a:lnTo>
                    <a:pt x="1538" y="520"/>
                  </a:lnTo>
                  <a:lnTo>
                    <a:pt x="1526" y="516"/>
                  </a:lnTo>
                  <a:lnTo>
                    <a:pt x="1512" y="514"/>
                  </a:lnTo>
                  <a:lnTo>
                    <a:pt x="1270" y="514"/>
                  </a:lnTo>
                  <a:lnTo>
                    <a:pt x="1270" y="514"/>
                  </a:lnTo>
                  <a:lnTo>
                    <a:pt x="1256" y="516"/>
                  </a:lnTo>
                  <a:lnTo>
                    <a:pt x="1244" y="520"/>
                  </a:lnTo>
                  <a:lnTo>
                    <a:pt x="1232" y="526"/>
                  </a:lnTo>
                  <a:lnTo>
                    <a:pt x="1222" y="534"/>
                  </a:lnTo>
                  <a:lnTo>
                    <a:pt x="1214" y="544"/>
                  </a:lnTo>
                  <a:lnTo>
                    <a:pt x="1208" y="554"/>
                  </a:lnTo>
                  <a:lnTo>
                    <a:pt x="1204" y="568"/>
                  </a:lnTo>
                  <a:lnTo>
                    <a:pt x="1202" y="582"/>
                  </a:lnTo>
                  <a:lnTo>
                    <a:pt x="1202" y="1430"/>
                  </a:lnTo>
                  <a:lnTo>
                    <a:pt x="1202" y="1430"/>
                  </a:lnTo>
                  <a:lnTo>
                    <a:pt x="1204" y="1442"/>
                  </a:lnTo>
                  <a:lnTo>
                    <a:pt x="1208" y="1456"/>
                  </a:lnTo>
                  <a:lnTo>
                    <a:pt x="1214" y="1466"/>
                  </a:lnTo>
                  <a:lnTo>
                    <a:pt x="1222" y="1476"/>
                  </a:lnTo>
                  <a:lnTo>
                    <a:pt x="1232" y="1484"/>
                  </a:lnTo>
                  <a:lnTo>
                    <a:pt x="1244" y="1492"/>
                  </a:lnTo>
                  <a:lnTo>
                    <a:pt x="1256" y="1496"/>
                  </a:lnTo>
                  <a:lnTo>
                    <a:pt x="1270" y="1496"/>
                  </a:lnTo>
                  <a:lnTo>
                    <a:pt x="1270" y="1496"/>
                  </a:lnTo>
                  <a:close/>
                  <a:moveTo>
                    <a:pt x="2112" y="0"/>
                  </a:moveTo>
                  <a:lnTo>
                    <a:pt x="1870" y="0"/>
                  </a:lnTo>
                  <a:lnTo>
                    <a:pt x="1870" y="0"/>
                  </a:lnTo>
                  <a:lnTo>
                    <a:pt x="1858" y="0"/>
                  </a:lnTo>
                  <a:lnTo>
                    <a:pt x="1844" y="4"/>
                  </a:lnTo>
                  <a:lnTo>
                    <a:pt x="1834" y="10"/>
                  </a:lnTo>
                  <a:lnTo>
                    <a:pt x="1824" y="18"/>
                  </a:lnTo>
                  <a:lnTo>
                    <a:pt x="1814" y="28"/>
                  </a:lnTo>
                  <a:lnTo>
                    <a:pt x="1808" y="40"/>
                  </a:lnTo>
                  <a:lnTo>
                    <a:pt x="1804" y="52"/>
                  </a:lnTo>
                  <a:lnTo>
                    <a:pt x="1804" y="66"/>
                  </a:lnTo>
                  <a:lnTo>
                    <a:pt x="1804" y="1430"/>
                  </a:lnTo>
                  <a:lnTo>
                    <a:pt x="1804" y="1430"/>
                  </a:lnTo>
                  <a:lnTo>
                    <a:pt x="1804" y="1442"/>
                  </a:lnTo>
                  <a:lnTo>
                    <a:pt x="1808" y="1456"/>
                  </a:lnTo>
                  <a:lnTo>
                    <a:pt x="1814" y="1466"/>
                  </a:lnTo>
                  <a:lnTo>
                    <a:pt x="1824" y="1476"/>
                  </a:lnTo>
                  <a:lnTo>
                    <a:pt x="1834" y="1484"/>
                  </a:lnTo>
                  <a:lnTo>
                    <a:pt x="1844" y="1492"/>
                  </a:lnTo>
                  <a:lnTo>
                    <a:pt x="1858" y="1496"/>
                  </a:lnTo>
                  <a:lnTo>
                    <a:pt x="1870" y="1496"/>
                  </a:lnTo>
                  <a:lnTo>
                    <a:pt x="2112" y="1496"/>
                  </a:lnTo>
                  <a:lnTo>
                    <a:pt x="2112" y="1496"/>
                  </a:lnTo>
                  <a:lnTo>
                    <a:pt x="2126" y="1496"/>
                  </a:lnTo>
                  <a:lnTo>
                    <a:pt x="2140" y="1492"/>
                  </a:lnTo>
                  <a:lnTo>
                    <a:pt x="2150" y="1484"/>
                  </a:lnTo>
                  <a:lnTo>
                    <a:pt x="2160" y="1476"/>
                  </a:lnTo>
                  <a:lnTo>
                    <a:pt x="2168" y="1466"/>
                  </a:lnTo>
                  <a:lnTo>
                    <a:pt x="2174" y="1456"/>
                  </a:lnTo>
                  <a:lnTo>
                    <a:pt x="2178" y="1442"/>
                  </a:lnTo>
                  <a:lnTo>
                    <a:pt x="2180" y="1430"/>
                  </a:lnTo>
                  <a:lnTo>
                    <a:pt x="2180" y="66"/>
                  </a:lnTo>
                  <a:lnTo>
                    <a:pt x="2180" y="66"/>
                  </a:lnTo>
                  <a:lnTo>
                    <a:pt x="2178" y="52"/>
                  </a:lnTo>
                  <a:lnTo>
                    <a:pt x="2174" y="40"/>
                  </a:lnTo>
                  <a:lnTo>
                    <a:pt x="2168" y="28"/>
                  </a:lnTo>
                  <a:lnTo>
                    <a:pt x="2160" y="18"/>
                  </a:lnTo>
                  <a:lnTo>
                    <a:pt x="2150" y="10"/>
                  </a:lnTo>
                  <a:lnTo>
                    <a:pt x="2140" y="4"/>
                  </a:lnTo>
                  <a:lnTo>
                    <a:pt x="2126" y="0"/>
                  </a:lnTo>
                  <a:lnTo>
                    <a:pt x="2112" y="0"/>
                  </a:lnTo>
                  <a:lnTo>
                    <a:pt x="2112" y="0"/>
                  </a:lnTo>
                  <a:close/>
                  <a:moveTo>
                    <a:pt x="2180" y="1640"/>
                  </a:moveTo>
                  <a:lnTo>
                    <a:pt x="0" y="1640"/>
                  </a:lnTo>
                  <a:lnTo>
                    <a:pt x="0" y="1774"/>
                  </a:lnTo>
                  <a:lnTo>
                    <a:pt x="2180" y="1774"/>
                  </a:lnTo>
                  <a:lnTo>
                    <a:pt x="2180" y="16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34" name="Oval 33"/>
            <p:cNvSpPr/>
            <p:nvPr/>
          </p:nvSpPr>
          <p:spPr bwMode="ltGray">
            <a:xfrm>
              <a:off x="4077686" y="4057426"/>
              <a:ext cx="445613" cy="479242"/>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35" name="Freeform 7"/>
            <p:cNvSpPr>
              <a:spLocks noEditPoints="1"/>
            </p:cNvSpPr>
            <p:nvPr/>
          </p:nvSpPr>
          <p:spPr bwMode="auto">
            <a:xfrm>
              <a:off x="4161087" y="4171278"/>
              <a:ext cx="289609" cy="248084"/>
            </a:xfrm>
            <a:custGeom>
              <a:avLst/>
              <a:gdLst>
                <a:gd name="T0" fmla="*/ 194 w 2290"/>
                <a:gd name="T1" fmla="*/ 908 h 1824"/>
                <a:gd name="T2" fmla="*/ 252 w 2290"/>
                <a:gd name="T3" fmla="*/ 892 h 1824"/>
                <a:gd name="T4" fmla="*/ 210 w 2290"/>
                <a:gd name="T5" fmla="*/ 1014 h 1824"/>
                <a:gd name="T6" fmla="*/ 174 w 2290"/>
                <a:gd name="T7" fmla="*/ 966 h 1824"/>
                <a:gd name="T8" fmla="*/ 1534 w 2290"/>
                <a:gd name="T9" fmla="*/ 436 h 1824"/>
                <a:gd name="T10" fmla="*/ 2016 w 2290"/>
                <a:gd name="T11" fmla="*/ 296 h 1824"/>
                <a:gd name="T12" fmla="*/ 2090 w 2290"/>
                <a:gd name="T13" fmla="*/ 332 h 1824"/>
                <a:gd name="T14" fmla="*/ 2156 w 2290"/>
                <a:gd name="T15" fmla="*/ 332 h 1824"/>
                <a:gd name="T16" fmla="*/ 2228 w 2290"/>
                <a:gd name="T17" fmla="*/ 296 h 1824"/>
                <a:gd name="T18" fmla="*/ 2276 w 2290"/>
                <a:gd name="T19" fmla="*/ 232 h 1824"/>
                <a:gd name="T20" fmla="*/ 2290 w 2290"/>
                <a:gd name="T21" fmla="*/ 168 h 1824"/>
                <a:gd name="T22" fmla="*/ 2270 w 2290"/>
                <a:gd name="T23" fmla="*/ 88 h 1824"/>
                <a:gd name="T24" fmla="*/ 2216 w 2290"/>
                <a:gd name="T25" fmla="*/ 28 h 1824"/>
                <a:gd name="T26" fmla="*/ 2140 w 2290"/>
                <a:gd name="T27" fmla="*/ 0 h 1824"/>
                <a:gd name="T28" fmla="*/ 2074 w 2290"/>
                <a:gd name="T29" fmla="*/ 8 h 1824"/>
                <a:gd name="T30" fmla="*/ 2004 w 2290"/>
                <a:gd name="T31" fmla="*/ 48 h 1824"/>
                <a:gd name="T32" fmla="*/ 1964 w 2290"/>
                <a:gd name="T33" fmla="*/ 116 h 1824"/>
                <a:gd name="T34" fmla="*/ 1478 w 2290"/>
                <a:gd name="T35" fmla="*/ 316 h 1824"/>
                <a:gd name="T36" fmla="*/ 1438 w 2290"/>
                <a:gd name="T37" fmla="*/ 348 h 1824"/>
                <a:gd name="T38" fmla="*/ 1396 w 2290"/>
                <a:gd name="T39" fmla="*/ 638 h 1824"/>
                <a:gd name="T40" fmla="*/ 944 w 2290"/>
                <a:gd name="T41" fmla="*/ 1186 h 1824"/>
                <a:gd name="T42" fmla="*/ 1000 w 2290"/>
                <a:gd name="T43" fmla="*/ 1192 h 1824"/>
                <a:gd name="T44" fmla="*/ 1154 w 2290"/>
                <a:gd name="T45" fmla="*/ 762 h 1824"/>
                <a:gd name="T46" fmla="*/ 0 w 2290"/>
                <a:gd name="T47" fmla="*/ 1824 h 1824"/>
                <a:gd name="T48" fmla="*/ 1514 w 2290"/>
                <a:gd name="T49" fmla="*/ 1002 h 1824"/>
                <a:gd name="T50" fmla="*/ 1474 w 2290"/>
                <a:gd name="T51" fmla="*/ 988 h 1824"/>
                <a:gd name="T52" fmla="*/ 1024 w 2290"/>
                <a:gd name="T53" fmla="*/ 592 h 1824"/>
                <a:gd name="T54" fmla="*/ 948 w 2290"/>
                <a:gd name="T55" fmla="*/ 594 h 1824"/>
                <a:gd name="T56" fmla="*/ 508 w 2290"/>
                <a:gd name="T57" fmla="*/ 1400 h 1824"/>
                <a:gd name="T58" fmla="*/ 518 w 2290"/>
                <a:gd name="T59" fmla="*/ 1458 h 1824"/>
                <a:gd name="T60" fmla="*/ 498 w 2290"/>
                <a:gd name="T61" fmla="*/ 1538 h 1824"/>
                <a:gd name="T62" fmla="*/ 444 w 2290"/>
                <a:gd name="T63" fmla="*/ 1596 h 1824"/>
                <a:gd name="T64" fmla="*/ 368 w 2290"/>
                <a:gd name="T65" fmla="*/ 1624 h 1824"/>
                <a:gd name="T66" fmla="*/ 300 w 2290"/>
                <a:gd name="T67" fmla="*/ 1618 h 1824"/>
                <a:gd name="T68" fmla="*/ 232 w 2290"/>
                <a:gd name="T69" fmla="*/ 1576 h 1824"/>
                <a:gd name="T70" fmla="*/ 190 w 2290"/>
                <a:gd name="T71" fmla="*/ 1508 h 1824"/>
                <a:gd name="T72" fmla="*/ 184 w 2290"/>
                <a:gd name="T73" fmla="*/ 1440 h 1824"/>
                <a:gd name="T74" fmla="*/ 212 w 2290"/>
                <a:gd name="T75" fmla="*/ 1364 h 1824"/>
                <a:gd name="T76" fmla="*/ 270 w 2290"/>
                <a:gd name="T77" fmla="*/ 1312 h 1824"/>
                <a:gd name="T78" fmla="*/ 350 w 2290"/>
                <a:gd name="T79" fmla="*/ 1290 h 1824"/>
                <a:gd name="T80" fmla="*/ 832 w 2290"/>
                <a:gd name="T81" fmla="*/ 498 h 1824"/>
                <a:gd name="T82" fmla="*/ 818 w 2290"/>
                <a:gd name="T83" fmla="*/ 414 h 1824"/>
                <a:gd name="T84" fmla="*/ 846 w 2290"/>
                <a:gd name="T85" fmla="*/ 336 h 1824"/>
                <a:gd name="T86" fmla="*/ 904 w 2290"/>
                <a:gd name="T87" fmla="*/ 284 h 1824"/>
                <a:gd name="T88" fmla="*/ 984 w 2290"/>
                <a:gd name="T89" fmla="*/ 264 h 1824"/>
                <a:gd name="T90" fmla="*/ 1050 w 2290"/>
                <a:gd name="T91" fmla="*/ 276 h 1824"/>
                <a:gd name="T92" fmla="*/ 1112 w 2290"/>
                <a:gd name="T93" fmla="*/ 324 h 1824"/>
                <a:gd name="T94" fmla="*/ 1148 w 2290"/>
                <a:gd name="T95" fmla="*/ 396 h 1824"/>
                <a:gd name="T96" fmla="*/ 1144 w 2290"/>
                <a:gd name="T97" fmla="*/ 480 h 1824"/>
                <a:gd name="T98" fmla="*/ 1992 w 2290"/>
                <a:gd name="T99" fmla="*/ 1172 h 1824"/>
                <a:gd name="T100" fmla="*/ 1038 w 2290"/>
                <a:gd name="T101" fmla="*/ 394 h 1824"/>
                <a:gd name="T102" fmla="*/ 984 w 2290"/>
                <a:gd name="T103" fmla="*/ 366 h 1824"/>
                <a:gd name="T104" fmla="*/ 938 w 2290"/>
                <a:gd name="T105" fmla="*/ 384 h 1824"/>
                <a:gd name="T106" fmla="*/ 920 w 2290"/>
                <a:gd name="T107" fmla="*/ 430 h 1824"/>
                <a:gd name="T108" fmla="*/ 948 w 2290"/>
                <a:gd name="T109" fmla="*/ 484 h 1824"/>
                <a:gd name="T110" fmla="*/ 996 w 2290"/>
                <a:gd name="T111" fmla="*/ 494 h 1824"/>
                <a:gd name="T112" fmla="*/ 1044 w 2290"/>
                <a:gd name="T113" fmla="*/ 456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90" h="1824">
                  <a:moveTo>
                    <a:pt x="174" y="940"/>
                  </a:moveTo>
                  <a:lnTo>
                    <a:pt x="174" y="940"/>
                  </a:lnTo>
                  <a:lnTo>
                    <a:pt x="178" y="928"/>
                  </a:lnTo>
                  <a:lnTo>
                    <a:pt x="186" y="916"/>
                  </a:lnTo>
                  <a:lnTo>
                    <a:pt x="194" y="908"/>
                  </a:lnTo>
                  <a:lnTo>
                    <a:pt x="204" y="900"/>
                  </a:lnTo>
                  <a:lnTo>
                    <a:pt x="214" y="894"/>
                  </a:lnTo>
                  <a:lnTo>
                    <a:pt x="226" y="892"/>
                  </a:lnTo>
                  <a:lnTo>
                    <a:pt x="240" y="890"/>
                  </a:lnTo>
                  <a:lnTo>
                    <a:pt x="252" y="892"/>
                  </a:lnTo>
                  <a:lnTo>
                    <a:pt x="500" y="950"/>
                  </a:lnTo>
                  <a:lnTo>
                    <a:pt x="428" y="1066"/>
                  </a:lnTo>
                  <a:lnTo>
                    <a:pt x="222" y="1018"/>
                  </a:lnTo>
                  <a:lnTo>
                    <a:pt x="222" y="1018"/>
                  </a:lnTo>
                  <a:lnTo>
                    <a:pt x="210" y="1014"/>
                  </a:lnTo>
                  <a:lnTo>
                    <a:pt x="200" y="1006"/>
                  </a:lnTo>
                  <a:lnTo>
                    <a:pt x="190" y="998"/>
                  </a:lnTo>
                  <a:lnTo>
                    <a:pt x="182" y="988"/>
                  </a:lnTo>
                  <a:lnTo>
                    <a:pt x="178" y="978"/>
                  </a:lnTo>
                  <a:lnTo>
                    <a:pt x="174" y="966"/>
                  </a:lnTo>
                  <a:lnTo>
                    <a:pt x="174" y="954"/>
                  </a:lnTo>
                  <a:lnTo>
                    <a:pt x="174" y="940"/>
                  </a:lnTo>
                  <a:lnTo>
                    <a:pt x="174" y="940"/>
                  </a:lnTo>
                  <a:close/>
                  <a:moveTo>
                    <a:pt x="1396" y="638"/>
                  </a:moveTo>
                  <a:lnTo>
                    <a:pt x="1534" y="436"/>
                  </a:lnTo>
                  <a:lnTo>
                    <a:pt x="1534" y="436"/>
                  </a:lnTo>
                  <a:lnTo>
                    <a:pt x="1534" y="434"/>
                  </a:lnTo>
                  <a:lnTo>
                    <a:pt x="2004" y="286"/>
                  </a:lnTo>
                  <a:lnTo>
                    <a:pt x="2004" y="286"/>
                  </a:lnTo>
                  <a:lnTo>
                    <a:pt x="2016" y="296"/>
                  </a:lnTo>
                  <a:lnTo>
                    <a:pt x="2030" y="306"/>
                  </a:lnTo>
                  <a:lnTo>
                    <a:pt x="2044" y="314"/>
                  </a:lnTo>
                  <a:lnTo>
                    <a:pt x="2058" y="322"/>
                  </a:lnTo>
                  <a:lnTo>
                    <a:pt x="2074" y="326"/>
                  </a:lnTo>
                  <a:lnTo>
                    <a:pt x="2090" y="332"/>
                  </a:lnTo>
                  <a:lnTo>
                    <a:pt x="2106" y="334"/>
                  </a:lnTo>
                  <a:lnTo>
                    <a:pt x="2122" y="334"/>
                  </a:lnTo>
                  <a:lnTo>
                    <a:pt x="2122" y="334"/>
                  </a:lnTo>
                  <a:lnTo>
                    <a:pt x="2140" y="334"/>
                  </a:lnTo>
                  <a:lnTo>
                    <a:pt x="2156" y="332"/>
                  </a:lnTo>
                  <a:lnTo>
                    <a:pt x="2172" y="326"/>
                  </a:lnTo>
                  <a:lnTo>
                    <a:pt x="2188" y="322"/>
                  </a:lnTo>
                  <a:lnTo>
                    <a:pt x="2202" y="314"/>
                  </a:lnTo>
                  <a:lnTo>
                    <a:pt x="2216" y="306"/>
                  </a:lnTo>
                  <a:lnTo>
                    <a:pt x="2228" y="296"/>
                  </a:lnTo>
                  <a:lnTo>
                    <a:pt x="2240" y="286"/>
                  </a:lnTo>
                  <a:lnTo>
                    <a:pt x="2252" y="274"/>
                  </a:lnTo>
                  <a:lnTo>
                    <a:pt x="2262" y="260"/>
                  </a:lnTo>
                  <a:lnTo>
                    <a:pt x="2270" y="246"/>
                  </a:lnTo>
                  <a:lnTo>
                    <a:pt x="2276" y="232"/>
                  </a:lnTo>
                  <a:lnTo>
                    <a:pt x="2282" y="216"/>
                  </a:lnTo>
                  <a:lnTo>
                    <a:pt x="2286" y="200"/>
                  </a:lnTo>
                  <a:lnTo>
                    <a:pt x="2288" y="184"/>
                  </a:lnTo>
                  <a:lnTo>
                    <a:pt x="2290" y="168"/>
                  </a:lnTo>
                  <a:lnTo>
                    <a:pt x="2290" y="168"/>
                  </a:lnTo>
                  <a:lnTo>
                    <a:pt x="2288" y="150"/>
                  </a:lnTo>
                  <a:lnTo>
                    <a:pt x="2286" y="134"/>
                  </a:lnTo>
                  <a:lnTo>
                    <a:pt x="2282" y="118"/>
                  </a:lnTo>
                  <a:lnTo>
                    <a:pt x="2276" y="102"/>
                  </a:lnTo>
                  <a:lnTo>
                    <a:pt x="2270" y="88"/>
                  </a:lnTo>
                  <a:lnTo>
                    <a:pt x="2262" y="74"/>
                  </a:lnTo>
                  <a:lnTo>
                    <a:pt x="2252" y="60"/>
                  </a:lnTo>
                  <a:lnTo>
                    <a:pt x="2240" y="50"/>
                  </a:lnTo>
                  <a:lnTo>
                    <a:pt x="2228" y="38"/>
                  </a:lnTo>
                  <a:lnTo>
                    <a:pt x="2216" y="28"/>
                  </a:lnTo>
                  <a:lnTo>
                    <a:pt x="2202" y="20"/>
                  </a:lnTo>
                  <a:lnTo>
                    <a:pt x="2188" y="14"/>
                  </a:lnTo>
                  <a:lnTo>
                    <a:pt x="2172" y="8"/>
                  </a:lnTo>
                  <a:lnTo>
                    <a:pt x="2156" y="4"/>
                  </a:lnTo>
                  <a:lnTo>
                    <a:pt x="2140" y="0"/>
                  </a:lnTo>
                  <a:lnTo>
                    <a:pt x="2122" y="0"/>
                  </a:lnTo>
                  <a:lnTo>
                    <a:pt x="2122" y="0"/>
                  </a:lnTo>
                  <a:lnTo>
                    <a:pt x="2106" y="0"/>
                  </a:lnTo>
                  <a:lnTo>
                    <a:pt x="2090" y="4"/>
                  </a:lnTo>
                  <a:lnTo>
                    <a:pt x="2074" y="8"/>
                  </a:lnTo>
                  <a:lnTo>
                    <a:pt x="2058" y="14"/>
                  </a:lnTo>
                  <a:lnTo>
                    <a:pt x="2044" y="20"/>
                  </a:lnTo>
                  <a:lnTo>
                    <a:pt x="2030" y="28"/>
                  </a:lnTo>
                  <a:lnTo>
                    <a:pt x="2016" y="38"/>
                  </a:lnTo>
                  <a:lnTo>
                    <a:pt x="2004" y="48"/>
                  </a:lnTo>
                  <a:lnTo>
                    <a:pt x="1994" y="60"/>
                  </a:lnTo>
                  <a:lnTo>
                    <a:pt x="1984" y="74"/>
                  </a:lnTo>
                  <a:lnTo>
                    <a:pt x="1976" y="88"/>
                  </a:lnTo>
                  <a:lnTo>
                    <a:pt x="1968" y="102"/>
                  </a:lnTo>
                  <a:lnTo>
                    <a:pt x="1964" y="116"/>
                  </a:lnTo>
                  <a:lnTo>
                    <a:pt x="1960" y="132"/>
                  </a:lnTo>
                  <a:lnTo>
                    <a:pt x="1956" y="150"/>
                  </a:lnTo>
                  <a:lnTo>
                    <a:pt x="1956" y="166"/>
                  </a:lnTo>
                  <a:lnTo>
                    <a:pt x="1478" y="316"/>
                  </a:lnTo>
                  <a:lnTo>
                    <a:pt x="1478" y="316"/>
                  </a:lnTo>
                  <a:lnTo>
                    <a:pt x="1468" y="320"/>
                  </a:lnTo>
                  <a:lnTo>
                    <a:pt x="1468" y="320"/>
                  </a:lnTo>
                  <a:lnTo>
                    <a:pt x="1454" y="330"/>
                  </a:lnTo>
                  <a:lnTo>
                    <a:pt x="1444" y="340"/>
                  </a:lnTo>
                  <a:lnTo>
                    <a:pt x="1438" y="348"/>
                  </a:lnTo>
                  <a:lnTo>
                    <a:pt x="1432" y="356"/>
                  </a:lnTo>
                  <a:lnTo>
                    <a:pt x="1432" y="356"/>
                  </a:lnTo>
                  <a:lnTo>
                    <a:pt x="1428" y="360"/>
                  </a:lnTo>
                  <a:lnTo>
                    <a:pt x="1302" y="546"/>
                  </a:lnTo>
                  <a:lnTo>
                    <a:pt x="1396" y="638"/>
                  </a:lnTo>
                  <a:close/>
                  <a:moveTo>
                    <a:pt x="1154" y="762"/>
                  </a:moveTo>
                  <a:lnTo>
                    <a:pt x="956" y="1056"/>
                  </a:lnTo>
                  <a:lnTo>
                    <a:pt x="764" y="1012"/>
                  </a:lnTo>
                  <a:lnTo>
                    <a:pt x="692" y="1128"/>
                  </a:lnTo>
                  <a:lnTo>
                    <a:pt x="944" y="1186"/>
                  </a:lnTo>
                  <a:lnTo>
                    <a:pt x="970" y="1192"/>
                  </a:lnTo>
                  <a:lnTo>
                    <a:pt x="970" y="1192"/>
                  </a:lnTo>
                  <a:lnTo>
                    <a:pt x="984" y="1194"/>
                  </a:lnTo>
                  <a:lnTo>
                    <a:pt x="984" y="1194"/>
                  </a:lnTo>
                  <a:lnTo>
                    <a:pt x="1000" y="1192"/>
                  </a:lnTo>
                  <a:lnTo>
                    <a:pt x="1014" y="1186"/>
                  </a:lnTo>
                  <a:lnTo>
                    <a:pt x="1026" y="1176"/>
                  </a:lnTo>
                  <a:lnTo>
                    <a:pt x="1038" y="1166"/>
                  </a:lnTo>
                  <a:lnTo>
                    <a:pt x="1248" y="856"/>
                  </a:lnTo>
                  <a:lnTo>
                    <a:pt x="1154" y="762"/>
                  </a:lnTo>
                  <a:close/>
                  <a:moveTo>
                    <a:pt x="2230" y="1722"/>
                  </a:moveTo>
                  <a:lnTo>
                    <a:pt x="102" y="1722"/>
                  </a:lnTo>
                  <a:lnTo>
                    <a:pt x="102" y="102"/>
                  </a:lnTo>
                  <a:lnTo>
                    <a:pt x="0" y="102"/>
                  </a:lnTo>
                  <a:lnTo>
                    <a:pt x="0" y="1824"/>
                  </a:lnTo>
                  <a:lnTo>
                    <a:pt x="2230" y="1824"/>
                  </a:lnTo>
                  <a:lnTo>
                    <a:pt x="2230" y="1722"/>
                  </a:lnTo>
                  <a:close/>
                  <a:moveTo>
                    <a:pt x="1992" y="1172"/>
                  </a:moveTo>
                  <a:lnTo>
                    <a:pt x="1992" y="1002"/>
                  </a:lnTo>
                  <a:lnTo>
                    <a:pt x="1514" y="1002"/>
                  </a:lnTo>
                  <a:lnTo>
                    <a:pt x="1514" y="1002"/>
                  </a:lnTo>
                  <a:lnTo>
                    <a:pt x="1498" y="1000"/>
                  </a:lnTo>
                  <a:lnTo>
                    <a:pt x="1484" y="994"/>
                  </a:lnTo>
                  <a:lnTo>
                    <a:pt x="1484" y="994"/>
                  </a:lnTo>
                  <a:lnTo>
                    <a:pt x="1474" y="988"/>
                  </a:lnTo>
                  <a:lnTo>
                    <a:pt x="1466" y="980"/>
                  </a:lnTo>
                  <a:lnTo>
                    <a:pt x="1060" y="578"/>
                  </a:lnTo>
                  <a:lnTo>
                    <a:pt x="1060" y="578"/>
                  </a:lnTo>
                  <a:lnTo>
                    <a:pt x="1042" y="586"/>
                  </a:lnTo>
                  <a:lnTo>
                    <a:pt x="1024" y="592"/>
                  </a:lnTo>
                  <a:lnTo>
                    <a:pt x="1004" y="596"/>
                  </a:lnTo>
                  <a:lnTo>
                    <a:pt x="984" y="598"/>
                  </a:lnTo>
                  <a:lnTo>
                    <a:pt x="984" y="598"/>
                  </a:lnTo>
                  <a:lnTo>
                    <a:pt x="966" y="596"/>
                  </a:lnTo>
                  <a:lnTo>
                    <a:pt x="948" y="594"/>
                  </a:lnTo>
                  <a:lnTo>
                    <a:pt x="478" y="1352"/>
                  </a:lnTo>
                  <a:lnTo>
                    <a:pt x="478" y="1352"/>
                  </a:lnTo>
                  <a:lnTo>
                    <a:pt x="494" y="1374"/>
                  </a:lnTo>
                  <a:lnTo>
                    <a:pt x="502" y="1388"/>
                  </a:lnTo>
                  <a:lnTo>
                    <a:pt x="508" y="1400"/>
                  </a:lnTo>
                  <a:lnTo>
                    <a:pt x="512" y="1414"/>
                  </a:lnTo>
                  <a:lnTo>
                    <a:pt x="514" y="1428"/>
                  </a:lnTo>
                  <a:lnTo>
                    <a:pt x="516" y="1444"/>
                  </a:lnTo>
                  <a:lnTo>
                    <a:pt x="518" y="1458"/>
                  </a:lnTo>
                  <a:lnTo>
                    <a:pt x="518" y="1458"/>
                  </a:lnTo>
                  <a:lnTo>
                    <a:pt x="516" y="1476"/>
                  </a:lnTo>
                  <a:lnTo>
                    <a:pt x="514" y="1492"/>
                  </a:lnTo>
                  <a:lnTo>
                    <a:pt x="510" y="1508"/>
                  </a:lnTo>
                  <a:lnTo>
                    <a:pt x="504" y="1524"/>
                  </a:lnTo>
                  <a:lnTo>
                    <a:pt x="498" y="1538"/>
                  </a:lnTo>
                  <a:lnTo>
                    <a:pt x="490" y="1552"/>
                  </a:lnTo>
                  <a:lnTo>
                    <a:pt x="480" y="1564"/>
                  </a:lnTo>
                  <a:lnTo>
                    <a:pt x="468" y="1576"/>
                  </a:lnTo>
                  <a:lnTo>
                    <a:pt x="456" y="1588"/>
                  </a:lnTo>
                  <a:lnTo>
                    <a:pt x="444" y="1596"/>
                  </a:lnTo>
                  <a:lnTo>
                    <a:pt x="430" y="1606"/>
                  </a:lnTo>
                  <a:lnTo>
                    <a:pt x="416" y="1612"/>
                  </a:lnTo>
                  <a:lnTo>
                    <a:pt x="400" y="1618"/>
                  </a:lnTo>
                  <a:lnTo>
                    <a:pt x="384" y="1622"/>
                  </a:lnTo>
                  <a:lnTo>
                    <a:pt x="368" y="1624"/>
                  </a:lnTo>
                  <a:lnTo>
                    <a:pt x="350" y="1626"/>
                  </a:lnTo>
                  <a:lnTo>
                    <a:pt x="350" y="1626"/>
                  </a:lnTo>
                  <a:lnTo>
                    <a:pt x="334" y="1624"/>
                  </a:lnTo>
                  <a:lnTo>
                    <a:pt x="316" y="1622"/>
                  </a:lnTo>
                  <a:lnTo>
                    <a:pt x="300" y="1618"/>
                  </a:lnTo>
                  <a:lnTo>
                    <a:pt x="286" y="1612"/>
                  </a:lnTo>
                  <a:lnTo>
                    <a:pt x="270" y="1606"/>
                  </a:lnTo>
                  <a:lnTo>
                    <a:pt x="258" y="1596"/>
                  </a:lnTo>
                  <a:lnTo>
                    <a:pt x="244" y="1588"/>
                  </a:lnTo>
                  <a:lnTo>
                    <a:pt x="232" y="1576"/>
                  </a:lnTo>
                  <a:lnTo>
                    <a:pt x="222" y="1564"/>
                  </a:lnTo>
                  <a:lnTo>
                    <a:pt x="212" y="1552"/>
                  </a:lnTo>
                  <a:lnTo>
                    <a:pt x="204" y="1538"/>
                  </a:lnTo>
                  <a:lnTo>
                    <a:pt x="196" y="1524"/>
                  </a:lnTo>
                  <a:lnTo>
                    <a:pt x="190" y="1508"/>
                  </a:lnTo>
                  <a:lnTo>
                    <a:pt x="186" y="1492"/>
                  </a:lnTo>
                  <a:lnTo>
                    <a:pt x="184" y="1476"/>
                  </a:lnTo>
                  <a:lnTo>
                    <a:pt x="184" y="1458"/>
                  </a:lnTo>
                  <a:lnTo>
                    <a:pt x="184" y="1458"/>
                  </a:lnTo>
                  <a:lnTo>
                    <a:pt x="184" y="1440"/>
                  </a:lnTo>
                  <a:lnTo>
                    <a:pt x="186" y="1424"/>
                  </a:lnTo>
                  <a:lnTo>
                    <a:pt x="190" y="1408"/>
                  </a:lnTo>
                  <a:lnTo>
                    <a:pt x="196" y="1394"/>
                  </a:lnTo>
                  <a:lnTo>
                    <a:pt x="204" y="1378"/>
                  </a:lnTo>
                  <a:lnTo>
                    <a:pt x="212" y="1364"/>
                  </a:lnTo>
                  <a:lnTo>
                    <a:pt x="222" y="1352"/>
                  </a:lnTo>
                  <a:lnTo>
                    <a:pt x="232" y="1340"/>
                  </a:lnTo>
                  <a:lnTo>
                    <a:pt x="244" y="1330"/>
                  </a:lnTo>
                  <a:lnTo>
                    <a:pt x="258" y="1320"/>
                  </a:lnTo>
                  <a:lnTo>
                    <a:pt x="270" y="1312"/>
                  </a:lnTo>
                  <a:lnTo>
                    <a:pt x="286" y="1304"/>
                  </a:lnTo>
                  <a:lnTo>
                    <a:pt x="300" y="1298"/>
                  </a:lnTo>
                  <a:lnTo>
                    <a:pt x="316" y="1294"/>
                  </a:lnTo>
                  <a:lnTo>
                    <a:pt x="334" y="1292"/>
                  </a:lnTo>
                  <a:lnTo>
                    <a:pt x="350" y="1290"/>
                  </a:lnTo>
                  <a:lnTo>
                    <a:pt x="350" y="1290"/>
                  </a:lnTo>
                  <a:lnTo>
                    <a:pt x="364" y="1292"/>
                  </a:lnTo>
                  <a:lnTo>
                    <a:pt x="842" y="518"/>
                  </a:lnTo>
                  <a:lnTo>
                    <a:pt x="842" y="518"/>
                  </a:lnTo>
                  <a:lnTo>
                    <a:pt x="832" y="498"/>
                  </a:lnTo>
                  <a:lnTo>
                    <a:pt x="824" y="476"/>
                  </a:lnTo>
                  <a:lnTo>
                    <a:pt x="818" y="454"/>
                  </a:lnTo>
                  <a:lnTo>
                    <a:pt x="816" y="430"/>
                  </a:lnTo>
                  <a:lnTo>
                    <a:pt x="816" y="430"/>
                  </a:lnTo>
                  <a:lnTo>
                    <a:pt x="818" y="414"/>
                  </a:lnTo>
                  <a:lnTo>
                    <a:pt x="820" y="396"/>
                  </a:lnTo>
                  <a:lnTo>
                    <a:pt x="824" y="380"/>
                  </a:lnTo>
                  <a:lnTo>
                    <a:pt x="830" y="366"/>
                  </a:lnTo>
                  <a:lnTo>
                    <a:pt x="838" y="350"/>
                  </a:lnTo>
                  <a:lnTo>
                    <a:pt x="846" y="336"/>
                  </a:lnTo>
                  <a:lnTo>
                    <a:pt x="856" y="324"/>
                  </a:lnTo>
                  <a:lnTo>
                    <a:pt x="866" y="312"/>
                  </a:lnTo>
                  <a:lnTo>
                    <a:pt x="878" y="302"/>
                  </a:lnTo>
                  <a:lnTo>
                    <a:pt x="890" y="292"/>
                  </a:lnTo>
                  <a:lnTo>
                    <a:pt x="904" y="284"/>
                  </a:lnTo>
                  <a:lnTo>
                    <a:pt x="918" y="276"/>
                  </a:lnTo>
                  <a:lnTo>
                    <a:pt x="934" y="270"/>
                  </a:lnTo>
                  <a:lnTo>
                    <a:pt x="950" y="266"/>
                  </a:lnTo>
                  <a:lnTo>
                    <a:pt x="966" y="264"/>
                  </a:lnTo>
                  <a:lnTo>
                    <a:pt x="984" y="264"/>
                  </a:lnTo>
                  <a:lnTo>
                    <a:pt x="984" y="264"/>
                  </a:lnTo>
                  <a:lnTo>
                    <a:pt x="1002" y="264"/>
                  </a:lnTo>
                  <a:lnTo>
                    <a:pt x="1018" y="266"/>
                  </a:lnTo>
                  <a:lnTo>
                    <a:pt x="1034" y="270"/>
                  </a:lnTo>
                  <a:lnTo>
                    <a:pt x="1050" y="276"/>
                  </a:lnTo>
                  <a:lnTo>
                    <a:pt x="1064" y="284"/>
                  </a:lnTo>
                  <a:lnTo>
                    <a:pt x="1078" y="292"/>
                  </a:lnTo>
                  <a:lnTo>
                    <a:pt x="1090" y="302"/>
                  </a:lnTo>
                  <a:lnTo>
                    <a:pt x="1102" y="312"/>
                  </a:lnTo>
                  <a:lnTo>
                    <a:pt x="1112" y="324"/>
                  </a:lnTo>
                  <a:lnTo>
                    <a:pt x="1122" y="336"/>
                  </a:lnTo>
                  <a:lnTo>
                    <a:pt x="1130" y="350"/>
                  </a:lnTo>
                  <a:lnTo>
                    <a:pt x="1138" y="366"/>
                  </a:lnTo>
                  <a:lnTo>
                    <a:pt x="1144" y="380"/>
                  </a:lnTo>
                  <a:lnTo>
                    <a:pt x="1148" y="396"/>
                  </a:lnTo>
                  <a:lnTo>
                    <a:pt x="1150" y="414"/>
                  </a:lnTo>
                  <a:lnTo>
                    <a:pt x="1152" y="430"/>
                  </a:lnTo>
                  <a:lnTo>
                    <a:pt x="1152" y="430"/>
                  </a:lnTo>
                  <a:lnTo>
                    <a:pt x="1148" y="456"/>
                  </a:lnTo>
                  <a:lnTo>
                    <a:pt x="1144" y="480"/>
                  </a:lnTo>
                  <a:lnTo>
                    <a:pt x="1540" y="874"/>
                  </a:lnTo>
                  <a:lnTo>
                    <a:pt x="1992" y="874"/>
                  </a:lnTo>
                  <a:lnTo>
                    <a:pt x="1992" y="702"/>
                  </a:lnTo>
                  <a:lnTo>
                    <a:pt x="2254" y="938"/>
                  </a:lnTo>
                  <a:lnTo>
                    <a:pt x="1992" y="1172"/>
                  </a:lnTo>
                  <a:close/>
                  <a:moveTo>
                    <a:pt x="1048" y="430"/>
                  </a:moveTo>
                  <a:lnTo>
                    <a:pt x="1048" y="430"/>
                  </a:lnTo>
                  <a:lnTo>
                    <a:pt x="1046" y="418"/>
                  </a:lnTo>
                  <a:lnTo>
                    <a:pt x="1044" y="406"/>
                  </a:lnTo>
                  <a:lnTo>
                    <a:pt x="1038" y="394"/>
                  </a:lnTo>
                  <a:lnTo>
                    <a:pt x="1030" y="384"/>
                  </a:lnTo>
                  <a:lnTo>
                    <a:pt x="1020" y="378"/>
                  </a:lnTo>
                  <a:lnTo>
                    <a:pt x="1008" y="372"/>
                  </a:lnTo>
                  <a:lnTo>
                    <a:pt x="996" y="368"/>
                  </a:lnTo>
                  <a:lnTo>
                    <a:pt x="984" y="366"/>
                  </a:lnTo>
                  <a:lnTo>
                    <a:pt x="984" y="366"/>
                  </a:lnTo>
                  <a:lnTo>
                    <a:pt x="972" y="368"/>
                  </a:lnTo>
                  <a:lnTo>
                    <a:pt x="960" y="372"/>
                  </a:lnTo>
                  <a:lnTo>
                    <a:pt x="948" y="378"/>
                  </a:lnTo>
                  <a:lnTo>
                    <a:pt x="938" y="384"/>
                  </a:lnTo>
                  <a:lnTo>
                    <a:pt x="930" y="394"/>
                  </a:lnTo>
                  <a:lnTo>
                    <a:pt x="924" y="406"/>
                  </a:lnTo>
                  <a:lnTo>
                    <a:pt x="922" y="418"/>
                  </a:lnTo>
                  <a:lnTo>
                    <a:pt x="920" y="430"/>
                  </a:lnTo>
                  <a:lnTo>
                    <a:pt x="920" y="430"/>
                  </a:lnTo>
                  <a:lnTo>
                    <a:pt x="922" y="444"/>
                  </a:lnTo>
                  <a:lnTo>
                    <a:pt x="924" y="456"/>
                  </a:lnTo>
                  <a:lnTo>
                    <a:pt x="930" y="466"/>
                  </a:lnTo>
                  <a:lnTo>
                    <a:pt x="938" y="476"/>
                  </a:lnTo>
                  <a:lnTo>
                    <a:pt x="948" y="484"/>
                  </a:lnTo>
                  <a:lnTo>
                    <a:pt x="960" y="490"/>
                  </a:lnTo>
                  <a:lnTo>
                    <a:pt x="972" y="494"/>
                  </a:lnTo>
                  <a:lnTo>
                    <a:pt x="984" y="494"/>
                  </a:lnTo>
                  <a:lnTo>
                    <a:pt x="984" y="494"/>
                  </a:lnTo>
                  <a:lnTo>
                    <a:pt x="996" y="494"/>
                  </a:lnTo>
                  <a:lnTo>
                    <a:pt x="1008" y="490"/>
                  </a:lnTo>
                  <a:lnTo>
                    <a:pt x="1020" y="484"/>
                  </a:lnTo>
                  <a:lnTo>
                    <a:pt x="1030" y="476"/>
                  </a:lnTo>
                  <a:lnTo>
                    <a:pt x="1038" y="466"/>
                  </a:lnTo>
                  <a:lnTo>
                    <a:pt x="1044" y="456"/>
                  </a:lnTo>
                  <a:lnTo>
                    <a:pt x="1046" y="444"/>
                  </a:lnTo>
                  <a:lnTo>
                    <a:pt x="1048" y="430"/>
                  </a:lnTo>
                  <a:lnTo>
                    <a:pt x="1048" y="4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42"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Tree>
    <p:extLst>
      <p:ext uri="{BB962C8B-B14F-4D97-AF65-F5344CB8AC3E}">
        <p14:creationId xmlns:p14="http://schemas.microsoft.com/office/powerpoint/2010/main" val="23076389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763" y="969266"/>
            <a:ext cx="10237251" cy="430887"/>
          </a:xfrm>
        </p:spPr>
        <p:txBody>
          <a:bodyPr/>
          <a:lstStyle/>
          <a:p>
            <a:r>
              <a:rPr lang="en-GB" sz="2800" dirty="0" smtClean="0"/>
              <a:t>Training, validation &amp; test </a:t>
            </a:r>
            <a:r>
              <a:rPr lang="en-GB" sz="2800" dirty="0"/>
              <a:t>d</a:t>
            </a:r>
            <a:r>
              <a:rPr lang="en-GB" sz="2800" dirty="0" smtClean="0"/>
              <a:t>ata </a:t>
            </a:r>
            <a:endParaRPr lang="en-GB" sz="2800" dirty="0"/>
          </a:p>
        </p:txBody>
      </p:sp>
      <p:sp>
        <p:nvSpPr>
          <p:cNvPr id="19" name="Slide Number Placeholder 18"/>
          <p:cNvSpPr>
            <a:spLocks noGrp="1"/>
          </p:cNvSpPr>
          <p:nvPr>
            <p:ph type="sldNum" sz="quarter" idx="4"/>
          </p:nvPr>
        </p:nvSpPr>
        <p:spPr>
          <a:xfrm>
            <a:off x="8046823" y="7180009"/>
            <a:ext cx="2562172" cy="147861"/>
          </a:xfrm>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34</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grpSp>
        <p:nvGrpSpPr>
          <p:cNvPr id="12" name="Group 11"/>
          <p:cNvGrpSpPr/>
          <p:nvPr/>
        </p:nvGrpSpPr>
        <p:grpSpPr>
          <a:xfrm>
            <a:off x="385763" y="5260345"/>
            <a:ext cx="7256268" cy="778163"/>
            <a:chOff x="371744" y="2153315"/>
            <a:chExt cx="7256268" cy="778163"/>
          </a:xfrm>
        </p:grpSpPr>
        <p:sp>
          <p:nvSpPr>
            <p:cNvPr id="6" name="Rectangle 5"/>
            <p:cNvSpPr/>
            <p:nvPr/>
          </p:nvSpPr>
          <p:spPr>
            <a:xfrm>
              <a:off x="371744" y="2153315"/>
              <a:ext cx="3581322" cy="778163"/>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26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9" name="TextBox 8"/>
            <p:cNvSpPr txBox="1"/>
            <p:nvPr/>
          </p:nvSpPr>
          <p:spPr>
            <a:xfrm>
              <a:off x="883035" y="2242629"/>
              <a:ext cx="2460371" cy="554254"/>
            </a:xfrm>
            <a:prstGeom prst="rect">
              <a:avLst/>
            </a:prstGeom>
            <a:noFill/>
          </p:spPr>
          <p:txBody>
            <a:bodyPr wrap="square" lIns="0" tIns="0" rIns="0" bIns="0" rtlCol="0">
              <a:spAutoFit/>
            </a:bodyPr>
            <a:lstStyle/>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Test Data Set</a:t>
              </a:r>
            </a:p>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(~20%)</a:t>
              </a:r>
            </a:p>
          </p:txBody>
        </p:sp>
        <p:sp>
          <p:nvSpPr>
            <p:cNvPr id="13" name="Right Brace 12"/>
            <p:cNvSpPr/>
            <p:nvPr/>
          </p:nvSpPr>
          <p:spPr>
            <a:xfrm>
              <a:off x="4062301" y="2153315"/>
              <a:ext cx="391189" cy="778163"/>
            </a:xfrm>
            <a:prstGeom prst="rightBrace">
              <a:avLst>
                <a:gd name="adj1" fmla="val 24122"/>
                <a:gd name="adj2" fmla="val 4735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621" b="0" i="0" u="none" strike="noStrike" kern="1200" cap="none" spc="0" normalizeH="0" baseline="0" noProof="0">
                <a:ln>
                  <a:noFill/>
                </a:ln>
                <a:solidFill>
                  <a:prstClr val="black"/>
                </a:solidFill>
                <a:effectLst/>
                <a:uLnTx/>
                <a:uFillTx/>
                <a:latin typeface="Arial"/>
                <a:ea typeface="+mn-ea"/>
                <a:cs typeface="+mn-cs"/>
              </a:endParaRPr>
            </a:p>
          </p:txBody>
        </p:sp>
        <p:sp>
          <p:nvSpPr>
            <p:cNvPr id="16" name="TextBox 15"/>
            <p:cNvSpPr txBox="1"/>
            <p:nvPr/>
          </p:nvSpPr>
          <p:spPr>
            <a:xfrm>
              <a:off x="4562725" y="2381229"/>
              <a:ext cx="3065287" cy="277127"/>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Final test on unseen data </a:t>
              </a:r>
            </a:p>
          </p:txBody>
        </p:sp>
      </p:grpSp>
      <p:grpSp>
        <p:nvGrpSpPr>
          <p:cNvPr id="5" name="Group 4"/>
          <p:cNvGrpSpPr/>
          <p:nvPr/>
        </p:nvGrpSpPr>
        <p:grpSpPr>
          <a:xfrm>
            <a:off x="385763" y="4422509"/>
            <a:ext cx="7298340" cy="778163"/>
            <a:chOff x="371744" y="2997724"/>
            <a:chExt cx="7298340" cy="778163"/>
          </a:xfrm>
        </p:grpSpPr>
        <p:sp>
          <p:nvSpPr>
            <p:cNvPr id="7" name="Rectangle 6"/>
            <p:cNvSpPr/>
            <p:nvPr/>
          </p:nvSpPr>
          <p:spPr>
            <a:xfrm>
              <a:off x="371744" y="2997724"/>
              <a:ext cx="3581322" cy="778163"/>
            </a:xfrm>
            <a:prstGeom prst="rect">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26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0" name="TextBox 9"/>
            <p:cNvSpPr txBox="1"/>
            <p:nvPr/>
          </p:nvSpPr>
          <p:spPr>
            <a:xfrm>
              <a:off x="883035" y="3109606"/>
              <a:ext cx="2460371" cy="554254"/>
            </a:xfrm>
            <a:prstGeom prst="rect">
              <a:avLst/>
            </a:prstGeom>
            <a:noFill/>
          </p:spPr>
          <p:txBody>
            <a:bodyPr wrap="square" lIns="0" tIns="0" rIns="0" bIns="0" rtlCol="0">
              <a:spAutoFit/>
            </a:bodyPr>
            <a:lstStyle/>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Validation Data Set</a:t>
              </a:r>
            </a:p>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(~20%)</a:t>
              </a:r>
            </a:p>
          </p:txBody>
        </p:sp>
        <p:sp>
          <p:nvSpPr>
            <p:cNvPr id="14" name="Right Brace 13"/>
            <p:cNvSpPr/>
            <p:nvPr/>
          </p:nvSpPr>
          <p:spPr>
            <a:xfrm>
              <a:off x="4062301" y="2997724"/>
              <a:ext cx="391189" cy="778163"/>
            </a:xfrm>
            <a:prstGeom prst="rightBrace">
              <a:avLst>
                <a:gd name="adj1" fmla="val 24122"/>
                <a:gd name="adj2" fmla="val 4735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621" b="0" i="0" u="none" strike="noStrike" kern="1200" cap="none" spc="0" normalizeH="0" baseline="0" noProof="0">
                <a:ln>
                  <a:noFill/>
                </a:ln>
                <a:solidFill>
                  <a:prstClr val="black"/>
                </a:solidFill>
                <a:effectLst/>
                <a:uLnTx/>
                <a:uFillTx/>
                <a:latin typeface="Arial"/>
                <a:ea typeface="+mn-ea"/>
                <a:cs typeface="+mn-cs"/>
              </a:endParaRPr>
            </a:p>
          </p:txBody>
        </p:sp>
        <p:sp>
          <p:nvSpPr>
            <p:cNvPr id="17" name="TextBox 16"/>
            <p:cNvSpPr txBox="1"/>
            <p:nvPr/>
          </p:nvSpPr>
          <p:spPr>
            <a:xfrm>
              <a:off x="4604797" y="3106399"/>
              <a:ext cx="3065287" cy="554254"/>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smtClean="0">
                  <a:ln>
                    <a:noFill/>
                  </a:ln>
                  <a:solidFill>
                    <a:prstClr val="black"/>
                  </a:solidFill>
                  <a:effectLst/>
                  <a:uLnTx/>
                  <a:uFillTx/>
                  <a:latin typeface="Georgia"/>
                  <a:ea typeface="+mn-ea"/>
                  <a:cs typeface="+mn-cs"/>
                </a:rPr>
                <a:t>Fine</a:t>
              </a:r>
              <a:r>
                <a:rPr kumimoji="0" lang="en-GB" sz="1801" b="0" i="0" u="none" strike="noStrike" kern="1200" cap="none" spc="0" normalizeH="0" noProof="0" dirty="0" smtClean="0">
                  <a:ln>
                    <a:noFill/>
                  </a:ln>
                  <a:solidFill>
                    <a:prstClr val="black"/>
                  </a:solidFill>
                  <a:effectLst/>
                  <a:uLnTx/>
                  <a:uFillTx/>
                  <a:latin typeface="Georgia"/>
                  <a:ea typeface="+mn-ea"/>
                  <a:cs typeface="+mn-cs"/>
                </a:rPr>
                <a:t> tune </a:t>
              </a:r>
              <a:r>
                <a:rPr kumimoji="0" lang="en-GB" sz="1801" b="0" i="0" u="none" strike="noStrike" kern="1200" cap="none" spc="0" normalizeH="0" baseline="0" noProof="0" dirty="0" smtClean="0">
                  <a:ln>
                    <a:noFill/>
                  </a:ln>
                  <a:solidFill>
                    <a:prstClr val="black"/>
                  </a:solidFill>
                  <a:effectLst/>
                  <a:uLnTx/>
                  <a:uFillTx/>
                  <a:latin typeface="Georgia"/>
                  <a:ea typeface="+mn-ea"/>
                  <a:cs typeface="+mn-cs"/>
                </a:rPr>
                <a:t>hyper </a:t>
              </a:r>
              <a:r>
                <a:rPr kumimoji="0" lang="en-GB" sz="1801" b="0" i="0" u="none" strike="noStrike" kern="1200" cap="none" spc="0" normalizeH="0" baseline="0" noProof="0" dirty="0">
                  <a:ln>
                    <a:noFill/>
                  </a:ln>
                  <a:solidFill>
                    <a:prstClr val="black"/>
                  </a:solidFill>
                  <a:effectLst/>
                  <a:uLnTx/>
                  <a:uFillTx/>
                  <a:latin typeface="Georgia"/>
                  <a:ea typeface="+mn-ea"/>
                  <a:cs typeface="+mn-cs"/>
                </a:rPr>
                <a:t>parameters </a:t>
              </a:r>
              <a:r>
                <a:rPr kumimoji="0" lang="en-GB" sz="1801" b="0" i="0" u="none" strike="noStrike" kern="1200" cap="none" spc="0" normalizeH="0" baseline="0" noProof="0" dirty="0" smtClean="0">
                  <a:ln>
                    <a:noFill/>
                  </a:ln>
                  <a:solidFill>
                    <a:prstClr val="black"/>
                  </a:solidFill>
                  <a:effectLst/>
                  <a:uLnTx/>
                  <a:uFillTx/>
                  <a:latin typeface="Georgia"/>
                  <a:ea typeface="+mn-ea"/>
                  <a:cs typeface="+mn-cs"/>
                </a:rPr>
                <a:t> and select best model</a:t>
              </a:r>
              <a:endParaRPr kumimoji="0" lang="en-GB" sz="1801" b="0" i="0" u="none" strike="noStrike" kern="1200" cap="none" spc="0" normalizeH="0" baseline="0" noProof="0" dirty="0">
                <a:ln>
                  <a:noFill/>
                </a:ln>
                <a:solidFill>
                  <a:prstClr val="black"/>
                </a:solidFill>
                <a:effectLst/>
                <a:uLnTx/>
                <a:uFillTx/>
                <a:latin typeface="Georgia"/>
                <a:ea typeface="+mn-ea"/>
                <a:cs typeface="+mn-cs"/>
              </a:endParaRPr>
            </a:p>
          </p:txBody>
        </p:sp>
      </p:grpSp>
      <p:grpSp>
        <p:nvGrpSpPr>
          <p:cNvPr id="4" name="Group 3"/>
          <p:cNvGrpSpPr/>
          <p:nvPr/>
        </p:nvGrpSpPr>
        <p:grpSpPr>
          <a:xfrm>
            <a:off x="385763" y="1801384"/>
            <a:ext cx="7256270" cy="2561452"/>
            <a:chOff x="371744" y="3842133"/>
            <a:chExt cx="7256270" cy="2561452"/>
          </a:xfrm>
        </p:grpSpPr>
        <p:sp>
          <p:nvSpPr>
            <p:cNvPr id="8" name="Rectangle 7"/>
            <p:cNvSpPr/>
            <p:nvPr/>
          </p:nvSpPr>
          <p:spPr>
            <a:xfrm>
              <a:off x="371744" y="3842133"/>
              <a:ext cx="3581322" cy="2561452"/>
            </a:xfrm>
            <a:prstGeom prst="rect">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26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1" name="TextBox 10"/>
            <p:cNvSpPr txBox="1"/>
            <p:nvPr/>
          </p:nvSpPr>
          <p:spPr>
            <a:xfrm>
              <a:off x="883035" y="4618939"/>
              <a:ext cx="2460371" cy="554254"/>
            </a:xfrm>
            <a:prstGeom prst="rect">
              <a:avLst/>
            </a:prstGeom>
            <a:noFill/>
          </p:spPr>
          <p:txBody>
            <a:bodyPr wrap="square" lIns="0" tIns="0" rIns="0" bIns="0" rtlCol="0">
              <a:spAutoFit/>
            </a:bodyPr>
            <a:lstStyle/>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Training Data Set</a:t>
              </a:r>
            </a:p>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(~60%)</a:t>
              </a:r>
            </a:p>
          </p:txBody>
        </p:sp>
        <p:sp>
          <p:nvSpPr>
            <p:cNvPr id="15" name="Right Brace 14"/>
            <p:cNvSpPr/>
            <p:nvPr/>
          </p:nvSpPr>
          <p:spPr>
            <a:xfrm>
              <a:off x="4062301" y="3870422"/>
              <a:ext cx="391189" cy="2511077"/>
            </a:xfrm>
            <a:prstGeom prst="rightBrace">
              <a:avLst>
                <a:gd name="adj1" fmla="val 50438"/>
                <a:gd name="adj2" fmla="val 4735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621" b="0" i="0" u="none" strike="noStrike" kern="1200" cap="none" spc="0" normalizeH="0" baseline="0" noProof="0">
                <a:ln>
                  <a:noFill/>
                </a:ln>
                <a:solidFill>
                  <a:prstClr val="black"/>
                </a:solidFill>
                <a:effectLst/>
                <a:uLnTx/>
                <a:uFillTx/>
                <a:latin typeface="Arial"/>
                <a:ea typeface="+mn-ea"/>
                <a:cs typeface="+mn-cs"/>
              </a:endParaRPr>
            </a:p>
          </p:txBody>
        </p:sp>
        <p:sp>
          <p:nvSpPr>
            <p:cNvPr id="18" name="TextBox 17"/>
            <p:cNvSpPr txBox="1"/>
            <p:nvPr/>
          </p:nvSpPr>
          <p:spPr>
            <a:xfrm>
              <a:off x="4603230" y="4790389"/>
              <a:ext cx="3024784" cy="554254"/>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smtClean="0">
                  <a:ln>
                    <a:noFill/>
                  </a:ln>
                  <a:solidFill>
                    <a:prstClr val="black"/>
                  </a:solidFill>
                  <a:effectLst/>
                  <a:uLnTx/>
                  <a:uFillTx/>
                  <a:latin typeface="Georgia"/>
                  <a:ea typeface="+mn-ea"/>
                  <a:cs typeface="+mn-cs"/>
                </a:rPr>
                <a:t>Train </a:t>
              </a:r>
              <a:r>
                <a:rPr kumimoji="0" lang="en-GB" sz="1801" b="0" i="0" u="none" strike="noStrike" kern="1200" cap="none" spc="0" normalizeH="0" baseline="0" noProof="0" dirty="0">
                  <a:ln>
                    <a:noFill/>
                  </a:ln>
                  <a:solidFill>
                    <a:prstClr val="black"/>
                  </a:solidFill>
                  <a:effectLst/>
                  <a:uLnTx/>
                  <a:uFillTx/>
                  <a:latin typeface="Georgia"/>
                  <a:ea typeface="+mn-ea"/>
                  <a:cs typeface="+mn-cs"/>
                </a:rPr>
                <a:t>different models </a:t>
              </a:r>
              <a:r>
                <a:rPr lang="en-GB" sz="1801" dirty="0" smtClean="0">
                  <a:solidFill>
                    <a:prstClr val="black"/>
                  </a:solidFill>
                  <a:latin typeface="Georgia"/>
                </a:rPr>
                <a:t>on the training data</a:t>
              </a:r>
              <a:endParaRPr kumimoji="0" lang="en-GB" sz="1801" b="0" i="0" u="none" strike="noStrike" kern="1200" cap="none" spc="0" normalizeH="0" baseline="0" noProof="0" dirty="0">
                <a:ln>
                  <a:noFill/>
                </a:ln>
                <a:solidFill>
                  <a:prstClr val="black"/>
                </a:solidFill>
                <a:effectLst/>
                <a:uLnTx/>
                <a:uFillTx/>
                <a:latin typeface="Georgia"/>
                <a:ea typeface="+mn-ea"/>
                <a:cs typeface="+mn-cs"/>
              </a:endParaRPr>
            </a:p>
          </p:txBody>
        </p:sp>
      </p:grpSp>
      <p:grpSp>
        <p:nvGrpSpPr>
          <p:cNvPr id="31" name="Group 30"/>
          <p:cNvGrpSpPr/>
          <p:nvPr/>
        </p:nvGrpSpPr>
        <p:grpSpPr>
          <a:xfrm>
            <a:off x="6945957" y="184577"/>
            <a:ext cx="3817431" cy="1222960"/>
            <a:chOff x="1384101" y="2421287"/>
            <a:chExt cx="5808551" cy="2115381"/>
          </a:xfrm>
        </p:grpSpPr>
        <p:sp>
          <p:nvSpPr>
            <p:cNvPr id="32" name="Oval 31"/>
            <p:cNvSpPr/>
            <p:nvPr/>
          </p:nvSpPr>
          <p:spPr>
            <a:xfrm>
              <a:off x="6045491" y="2756359"/>
              <a:ext cx="1147161" cy="386497"/>
            </a:xfrm>
            <a:prstGeom prst="ellipse">
              <a:avLst/>
            </a:prstGeom>
            <a:solidFill>
              <a:schemeClr val="bg1"/>
            </a:solidFill>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34" name="Oval 33"/>
            <p:cNvSpPr/>
            <p:nvPr/>
          </p:nvSpPr>
          <p:spPr>
            <a:xfrm>
              <a:off x="3673948" y="2751928"/>
              <a:ext cx="1149200" cy="386497"/>
            </a:xfrm>
            <a:prstGeom prst="ellipse">
              <a:avLst/>
            </a:prstGeom>
            <a:solidFill>
              <a:schemeClr val="bg1"/>
            </a:solidFill>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35" name="Oval 34"/>
            <p:cNvSpPr/>
            <p:nvPr/>
          </p:nvSpPr>
          <p:spPr>
            <a:xfrm>
              <a:off x="6045490" y="4122306"/>
              <a:ext cx="1147161" cy="386497"/>
            </a:xfrm>
            <a:prstGeom prst="ellipse">
              <a:avLst/>
            </a:prstGeom>
            <a:solidFill>
              <a:schemeClr val="bg1"/>
            </a:solidFill>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36" name="Oval 35"/>
            <p:cNvSpPr/>
            <p:nvPr/>
          </p:nvSpPr>
          <p:spPr>
            <a:xfrm>
              <a:off x="3673947" y="4087918"/>
              <a:ext cx="1244738" cy="386497"/>
            </a:xfrm>
            <a:prstGeom prst="ellipse">
              <a:avLst/>
            </a:prstGeom>
            <a:solidFill>
              <a:schemeClr val="accent5"/>
            </a:solidFill>
            <a:ln>
              <a:solidFill>
                <a:schemeClr val="accent5"/>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cxnSp>
          <p:nvCxnSpPr>
            <p:cNvPr id="37" name="Straight Arrow Connector 36"/>
            <p:cNvCxnSpPr>
              <a:cxnSpLocks/>
              <a:stCxn id="76" idx="6"/>
              <a:endCxn id="34" idx="2"/>
            </p:cNvCxnSpPr>
            <p:nvPr/>
          </p:nvCxnSpPr>
          <p:spPr>
            <a:xfrm>
              <a:off x="2561176" y="2945175"/>
              <a:ext cx="1112773"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4" idx="6"/>
              <a:endCxn id="32" idx="2"/>
            </p:cNvCxnSpPr>
            <p:nvPr/>
          </p:nvCxnSpPr>
          <p:spPr>
            <a:xfrm>
              <a:off x="4823148" y="2945176"/>
              <a:ext cx="1222342" cy="443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2" idx="4"/>
            </p:cNvCxnSpPr>
            <p:nvPr/>
          </p:nvCxnSpPr>
          <p:spPr>
            <a:xfrm flipH="1">
              <a:off x="6618187" y="3142856"/>
              <a:ext cx="885" cy="78812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5" idx="2"/>
              <a:endCxn id="36" idx="6"/>
            </p:cNvCxnSpPr>
            <p:nvPr/>
          </p:nvCxnSpPr>
          <p:spPr>
            <a:xfrm flipH="1">
              <a:off x="4918684" y="4281165"/>
              <a:ext cx="112680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36" idx="2"/>
              <a:endCxn id="73" idx="6"/>
            </p:cNvCxnSpPr>
            <p:nvPr/>
          </p:nvCxnSpPr>
          <p:spPr>
            <a:xfrm flipH="1">
              <a:off x="2652393" y="4281165"/>
              <a:ext cx="102155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cxnSpLocks/>
              <a:stCxn id="73" idx="2"/>
              <a:endCxn id="76" idx="2"/>
            </p:cNvCxnSpPr>
            <p:nvPr/>
          </p:nvCxnSpPr>
          <p:spPr>
            <a:xfrm rot="10800000" flipH="1">
              <a:off x="1443723" y="2945177"/>
              <a:ext cx="48669" cy="1335989"/>
            </a:xfrm>
            <a:prstGeom prst="bentConnector3">
              <a:avLst>
                <a:gd name="adj1" fmla="val -469704"/>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1492393" y="2732973"/>
              <a:ext cx="1068782" cy="479242"/>
              <a:chOff x="1707645" y="2214707"/>
              <a:chExt cx="1467854" cy="612000"/>
            </a:xfrm>
            <a:solidFill>
              <a:schemeClr val="accent5"/>
            </a:solidFill>
          </p:grpSpPr>
          <p:sp>
            <p:nvSpPr>
              <p:cNvPr id="76" name="Oval 75"/>
              <p:cNvSpPr/>
              <p:nvPr/>
            </p:nvSpPr>
            <p:spPr>
              <a:xfrm>
                <a:off x="1707645" y="2238911"/>
                <a:ext cx="1467854" cy="493563"/>
              </a:xfrm>
              <a:prstGeom prst="ellipse">
                <a:avLst/>
              </a:prstGeom>
              <a:grpFill/>
              <a:ln>
                <a:solidFill>
                  <a:schemeClr val="accent5"/>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77" name="Oval 76"/>
              <p:cNvSpPr/>
              <p:nvPr/>
            </p:nvSpPr>
            <p:spPr bwMode="ltGray">
              <a:xfrm>
                <a:off x="2127649" y="2214707"/>
                <a:ext cx="612000" cy="612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78" name="Freeform 67"/>
              <p:cNvSpPr>
                <a:spLocks noEditPoints="1"/>
              </p:cNvSpPr>
              <p:nvPr/>
            </p:nvSpPr>
            <p:spPr bwMode="auto">
              <a:xfrm>
                <a:off x="2246726" y="2287467"/>
                <a:ext cx="346860" cy="408248"/>
              </a:xfrm>
              <a:custGeom>
                <a:avLst/>
                <a:gdLst>
                  <a:gd name="T0" fmla="*/ 1524 w 2034"/>
                  <a:gd name="T1" fmla="*/ 124 h 2394"/>
                  <a:gd name="T2" fmla="*/ 376 w 2034"/>
                  <a:gd name="T3" fmla="*/ 0 h 2394"/>
                  <a:gd name="T4" fmla="*/ 364 w 2034"/>
                  <a:gd name="T5" fmla="*/ 0 h 2394"/>
                  <a:gd name="T6" fmla="*/ 340 w 2034"/>
                  <a:gd name="T7" fmla="*/ 6 h 2394"/>
                  <a:gd name="T8" fmla="*/ 306 w 2034"/>
                  <a:gd name="T9" fmla="*/ 22 h 2394"/>
                  <a:gd name="T10" fmla="*/ 274 w 2034"/>
                  <a:gd name="T11" fmla="*/ 54 h 2394"/>
                  <a:gd name="T12" fmla="*/ 258 w 2034"/>
                  <a:gd name="T13" fmla="*/ 88 h 2394"/>
                  <a:gd name="T14" fmla="*/ 252 w 2034"/>
                  <a:gd name="T15" fmla="*/ 112 h 2394"/>
                  <a:gd name="T16" fmla="*/ 252 w 2034"/>
                  <a:gd name="T17" fmla="*/ 488 h 2394"/>
                  <a:gd name="T18" fmla="*/ 272 w 2034"/>
                  <a:gd name="T19" fmla="*/ 490 h 2394"/>
                  <a:gd name="T20" fmla="*/ 308 w 2034"/>
                  <a:gd name="T21" fmla="*/ 496 h 2394"/>
                  <a:gd name="T22" fmla="*/ 342 w 2034"/>
                  <a:gd name="T23" fmla="*/ 508 h 2394"/>
                  <a:gd name="T24" fmla="*/ 372 w 2034"/>
                  <a:gd name="T25" fmla="*/ 528 h 2394"/>
                  <a:gd name="T26" fmla="*/ 1366 w 2034"/>
                  <a:gd name="T27" fmla="*/ 1520 h 2394"/>
                  <a:gd name="T28" fmla="*/ 920 w 2034"/>
                  <a:gd name="T29" fmla="*/ 1974 h 2394"/>
                  <a:gd name="T30" fmla="*/ 252 w 2034"/>
                  <a:gd name="T31" fmla="*/ 2270 h 2394"/>
                  <a:gd name="T32" fmla="*/ 252 w 2034"/>
                  <a:gd name="T33" fmla="*/ 2284 h 2394"/>
                  <a:gd name="T34" fmla="*/ 258 w 2034"/>
                  <a:gd name="T35" fmla="*/ 2308 h 2394"/>
                  <a:gd name="T36" fmla="*/ 274 w 2034"/>
                  <a:gd name="T37" fmla="*/ 2340 h 2394"/>
                  <a:gd name="T38" fmla="*/ 306 w 2034"/>
                  <a:gd name="T39" fmla="*/ 2374 h 2394"/>
                  <a:gd name="T40" fmla="*/ 340 w 2034"/>
                  <a:gd name="T41" fmla="*/ 2390 h 2394"/>
                  <a:gd name="T42" fmla="*/ 364 w 2034"/>
                  <a:gd name="T43" fmla="*/ 2394 h 2394"/>
                  <a:gd name="T44" fmla="*/ 1910 w 2034"/>
                  <a:gd name="T45" fmla="*/ 2394 h 2394"/>
                  <a:gd name="T46" fmla="*/ 1922 w 2034"/>
                  <a:gd name="T47" fmla="*/ 2394 h 2394"/>
                  <a:gd name="T48" fmla="*/ 1946 w 2034"/>
                  <a:gd name="T49" fmla="*/ 2390 h 2394"/>
                  <a:gd name="T50" fmla="*/ 1978 w 2034"/>
                  <a:gd name="T51" fmla="*/ 2374 h 2394"/>
                  <a:gd name="T52" fmla="*/ 2012 w 2034"/>
                  <a:gd name="T53" fmla="*/ 2340 h 2394"/>
                  <a:gd name="T54" fmla="*/ 2028 w 2034"/>
                  <a:gd name="T55" fmla="*/ 2308 h 2394"/>
                  <a:gd name="T56" fmla="*/ 2032 w 2034"/>
                  <a:gd name="T57" fmla="*/ 2284 h 2394"/>
                  <a:gd name="T58" fmla="*/ 2034 w 2034"/>
                  <a:gd name="T59" fmla="*/ 634 h 2394"/>
                  <a:gd name="T60" fmla="*/ 1384 w 2034"/>
                  <a:gd name="T61" fmla="*/ 648 h 2394"/>
                  <a:gd name="T62" fmla="*/ 1524 w 2034"/>
                  <a:gd name="T63" fmla="*/ 326 h 2394"/>
                  <a:gd name="T64" fmla="*/ 1708 w 2034"/>
                  <a:gd name="T65" fmla="*/ 510 h 2394"/>
                  <a:gd name="T66" fmla="*/ 1384 w 2034"/>
                  <a:gd name="T67" fmla="*/ 648 h 2394"/>
                  <a:gd name="T68" fmla="*/ 956 w 2034"/>
                  <a:gd name="T69" fmla="*/ 1658 h 2394"/>
                  <a:gd name="T70" fmla="*/ 940 w 2034"/>
                  <a:gd name="T71" fmla="*/ 1682 h 2394"/>
                  <a:gd name="T72" fmla="*/ 914 w 2034"/>
                  <a:gd name="T73" fmla="*/ 1732 h 2394"/>
                  <a:gd name="T74" fmla="*/ 172 w 2034"/>
                  <a:gd name="T75" fmla="*/ 1026 h 2394"/>
                  <a:gd name="T76" fmla="*/ 0 w 2034"/>
                  <a:gd name="T77" fmla="*/ 856 h 2394"/>
                  <a:gd name="T78" fmla="*/ 10 w 2034"/>
                  <a:gd name="T79" fmla="*/ 830 h 2394"/>
                  <a:gd name="T80" fmla="*/ 38 w 2034"/>
                  <a:gd name="T81" fmla="*/ 780 h 2394"/>
                  <a:gd name="T82" fmla="*/ 112 w 2034"/>
                  <a:gd name="T83" fmla="*/ 814 h 2394"/>
                  <a:gd name="T84" fmla="*/ 284 w 2034"/>
                  <a:gd name="T85" fmla="*/ 642 h 2394"/>
                  <a:gd name="T86" fmla="*/ 248 w 2034"/>
                  <a:gd name="T87" fmla="*/ 608 h 2394"/>
                  <a:gd name="T88" fmla="*/ 198 w 2034"/>
                  <a:gd name="T89" fmla="*/ 630 h 2394"/>
                  <a:gd name="T90" fmla="*/ 148 w 2034"/>
                  <a:gd name="T91" fmla="*/ 660 h 2394"/>
                  <a:gd name="T92" fmla="*/ 366 w 2034"/>
                  <a:gd name="T93" fmla="*/ 878 h 2394"/>
                  <a:gd name="T94" fmla="*/ 1052 w 2034"/>
                  <a:gd name="T95" fmla="*/ 1564 h 2394"/>
                  <a:gd name="T96" fmla="*/ 1100 w 2034"/>
                  <a:gd name="T97" fmla="*/ 1532 h 2394"/>
                  <a:gd name="T98" fmla="*/ 1152 w 2034"/>
                  <a:gd name="T99" fmla="*/ 1510 h 2394"/>
                  <a:gd name="T100" fmla="*/ 284 w 2034"/>
                  <a:gd name="T101" fmla="*/ 642 h 2394"/>
                  <a:gd name="T102" fmla="*/ 1336 w 2034"/>
                  <a:gd name="T103" fmla="*/ 1766 h 2394"/>
                  <a:gd name="T104" fmla="*/ 1314 w 2034"/>
                  <a:gd name="T105" fmla="*/ 1770 h 2394"/>
                  <a:gd name="T106" fmla="*/ 1284 w 2034"/>
                  <a:gd name="T107" fmla="*/ 1778 h 2394"/>
                  <a:gd name="T108" fmla="*/ 1252 w 2034"/>
                  <a:gd name="T109" fmla="*/ 1796 h 2394"/>
                  <a:gd name="T110" fmla="*/ 1218 w 2034"/>
                  <a:gd name="T111" fmla="*/ 1826 h 2394"/>
                  <a:gd name="T112" fmla="*/ 1202 w 2034"/>
                  <a:gd name="T113" fmla="*/ 1842 h 2394"/>
                  <a:gd name="T114" fmla="*/ 1180 w 2034"/>
                  <a:gd name="T115" fmla="*/ 1876 h 2394"/>
                  <a:gd name="T116" fmla="*/ 1166 w 2034"/>
                  <a:gd name="T117" fmla="*/ 1906 h 2394"/>
                  <a:gd name="T118" fmla="*/ 1160 w 2034"/>
                  <a:gd name="T119" fmla="*/ 1932 h 2394"/>
                  <a:gd name="T120" fmla="*/ 1402 w 2034"/>
                  <a:gd name="T121" fmla="*/ 2008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4" h="2394">
                    <a:moveTo>
                      <a:pt x="1910" y="510"/>
                    </a:moveTo>
                    <a:lnTo>
                      <a:pt x="1524" y="124"/>
                    </a:lnTo>
                    <a:lnTo>
                      <a:pt x="1400" y="0"/>
                    </a:lnTo>
                    <a:lnTo>
                      <a:pt x="376" y="0"/>
                    </a:lnTo>
                    <a:lnTo>
                      <a:pt x="376" y="0"/>
                    </a:lnTo>
                    <a:lnTo>
                      <a:pt x="364" y="0"/>
                    </a:lnTo>
                    <a:lnTo>
                      <a:pt x="352" y="2"/>
                    </a:lnTo>
                    <a:lnTo>
                      <a:pt x="340" y="6"/>
                    </a:lnTo>
                    <a:lnTo>
                      <a:pt x="328" y="10"/>
                    </a:lnTo>
                    <a:lnTo>
                      <a:pt x="306" y="22"/>
                    </a:lnTo>
                    <a:lnTo>
                      <a:pt x="288" y="36"/>
                    </a:lnTo>
                    <a:lnTo>
                      <a:pt x="274" y="54"/>
                    </a:lnTo>
                    <a:lnTo>
                      <a:pt x="262" y="76"/>
                    </a:lnTo>
                    <a:lnTo>
                      <a:pt x="258" y="88"/>
                    </a:lnTo>
                    <a:lnTo>
                      <a:pt x="254" y="98"/>
                    </a:lnTo>
                    <a:lnTo>
                      <a:pt x="252" y="112"/>
                    </a:lnTo>
                    <a:lnTo>
                      <a:pt x="252" y="124"/>
                    </a:lnTo>
                    <a:lnTo>
                      <a:pt x="252" y="488"/>
                    </a:lnTo>
                    <a:lnTo>
                      <a:pt x="252" y="488"/>
                    </a:lnTo>
                    <a:lnTo>
                      <a:pt x="272" y="490"/>
                    </a:lnTo>
                    <a:lnTo>
                      <a:pt x="290" y="492"/>
                    </a:lnTo>
                    <a:lnTo>
                      <a:pt x="308" y="496"/>
                    </a:lnTo>
                    <a:lnTo>
                      <a:pt x="326" y="502"/>
                    </a:lnTo>
                    <a:lnTo>
                      <a:pt x="342" y="508"/>
                    </a:lnTo>
                    <a:lnTo>
                      <a:pt x="358" y="518"/>
                    </a:lnTo>
                    <a:lnTo>
                      <a:pt x="372" y="528"/>
                    </a:lnTo>
                    <a:lnTo>
                      <a:pt x="386" y="540"/>
                    </a:lnTo>
                    <a:lnTo>
                      <a:pt x="1366" y="1520"/>
                    </a:lnTo>
                    <a:lnTo>
                      <a:pt x="1530" y="2138"/>
                    </a:lnTo>
                    <a:lnTo>
                      <a:pt x="920" y="1974"/>
                    </a:lnTo>
                    <a:lnTo>
                      <a:pt x="252" y="1310"/>
                    </a:lnTo>
                    <a:lnTo>
                      <a:pt x="252" y="2270"/>
                    </a:lnTo>
                    <a:lnTo>
                      <a:pt x="252" y="2270"/>
                    </a:lnTo>
                    <a:lnTo>
                      <a:pt x="252" y="2284"/>
                    </a:lnTo>
                    <a:lnTo>
                      <a:pt x="254" y="2296"/>
                    </a:lnTo>
                    <a:lnTo>
                      <a:pt x="258" y="2308"/>
                    </a:lnTo>
                    <a:lnTo>
                      <a:pt x="262" y="2318"/>
                    </a:lnTo>
                    <a:lnTo>
                      <a:pt x="274" y="2340"/>
                    </a:lnTo>
                    <a:lnTo>
                      <a:pt x="288" y="2358"/>
                    </a:lnTo>
                    <a:lnTo>
                      <a:pt x="306" y="2374"/>
                    </a:lnTo>
                    <a:lnTo>
                      <a:pt x="328" y="2384"/>
                    </a:lnTo>
                    <a:lnTo>
                      <a:pt x="340" y="2390"/>
                    </a:lnTo>
                    <a:lnTo>
                      <a:pt x="352" y="2392"/>
                    </a:lnTo>
                    <a:lnTo>
                      <a:pt x="364" y="2394"/>
                    </a:lnTo>
                    <a:lnTo>
                      <a:pt x="376" y="2394"/>
                    </a:lnTo>
                    <a:lnTo>
                      <a:pt x="1910" y="2394"/>
                    </a:lnTo>
                    <a:lnTo>
                      <a:pt x="1910" y="2394"/>
                    </a:lnTo>
                    <a:lnTo>
                      <a:pt x="1922" y="2394"/>
                    </a:lnTo>
                    <a:lnTo>
                      <a:pt x="1934" y="2392"/>
                    </a:lnTo>
                    <a:lnTo>
                      <a:pt x="1946" y="2390"/>
                    </a:lnTo>
                    <a:lnTo>
                      <a:pt x="1958" y="2384"/>
                    </a:lnTo>
                    <a:lnTo>
                      <a:pt x="1978" y="2374"/>
                    </a:lnTo>
                    <a:lnTo>
                      <a:pt x="1998" y="2358"/>
                    </a:lnTo>
                    <a:lnTo>
                      <a:pt x="2012" y="2340"/>
                    </a:lnTo>
                    <a:lnTo>
                      <a:pt x="2024" y="2318"/>
                    </a:lnTo>
                    <a:lnTo>
                      <a:pt x="2028" y="2308"/>
                    </a:lnTo>
                    <a:lnTo>
                      <a:pt x="2030" y="2296"/>
                    </a:lnTo>
                    <a:lnTo>
                      <a:pt x="2032" y="2284"/>
                    </a:lnTo>
                    <a:lnTo>
                      <a:pt x="2034" y="2270"/>
                    </a:lnTo>
                    <a:lnTo>
                      <a:pt x="2034" y="634"/>
                    </a:lnTo>
                    <a:lnTo>
                      <a:pt x="1910" y="510"/>
                    </a:lnTo>
                    <a:close/>
                    <a:moveTo>
                      <a:pt x="1384" y="648"/>
                    </a:moveTo>
                    <a:lnTo>
                      <a:pt x="1384" y="186"/>
                    </a:lnTo>
                    <a:lnTo>
                      <a:pt x="1524" y="326"/>
                    </a:lnTo>
                    <a:lnTo>
                      <a:pt x="1524" y="510"/>
                    </a:lnTo>
                    <a:lnTo>
                      <a:pt x="1708" y="510"/>
                    </a:lnTo>
                    <a:lnTo>
                      <a:pt x="1848" y="648"/>
                    </a:lnTo>
                    <a:lnTo>
                      <a:pt x="1384" y="648"/>
                    </a:lnTo>
                    <a:close/>
                    <a:moveTo>
                      <a:pt x="272" y="972"/>
                    </a:moveTo>
                    <a:lnTo>
                      <a:pt x="956" y="1658"/>
                    </a:lnTo>
                    <a:lnTo>
                      <a:pt x="956" y="1658"/>
                    </a:lnTo>
                    <a:lnTo>
                      <a:pt x="940" y="1682"/>
                    </a:lnTo>
                    <a:lnTo>
                      <a:pt x="926" y="1708"/>
                    </a:lnTo>
                    <a:lnTo>
                      <a:pt x="914" y="1732"/>
                    </a:lnTo>
                    <a:lnTo>
                      <a:pt x="904" y="1758"/>
                    </a:lnTo>
                    <a:lnTo>
                      <a:pt x="172" y="1026"/>
                    </a:lnTo>
                    <a:lnTo>
                      <a:pt x="36" y="890"/>
                    </a:lnTo>
                    <a:lnTo>
                      <a:pt x="0" y="856"/>
                    </a:lnTo>
                    <a:lnTo>
                      <a:pt x="0" y="856"/>
                    </a:lnTo>
                    <a:lnTo>
                      <a:pt x="10" y="830"/>
                    </a:lnTo>
                    <a:lnTo>
                      <a:pt x="22" y="804"/>
                    </a:lnTo>
                    <a:lnTo>
                      <a:pt x="38" y="780"/>
                    </a:lnTo>
                    <a:lnTo>
                      <a:pt x="54" y="756"/>
                    </a:lnTo>
                    <a:lnTo>
                      <a:pt x="112" y="814"/>
                    </a:lnTo>
                    <a:lnTo>
                      <a:pt x="272" y="972"/>
                    </a:lnTo>
                    <a:close/>
                    <a:moveTo>
                      <a:pt x="284" y="642"/>
                    </a:moveTo>
                    <a:lnTo>
                      <a:pt x="248" y="608"/>
                    </a:lnTo>
                    <a:lnTo>
                      <a:pt x="248" y="608"/>
                    </a:lnTo>
                    <a:lnTo>
                      <a:pt x="224" y="618"/>
                    </a:lnTo>
                    <a:lnTo>
                      <a:pt x="198" y="630"/>
                    </a:lnTo>
                    <a:lnTo>
                      <a:pt x="174" y="644"/>
                    </a:lnTo>
                    <a:lnTo>
                      <a:pt x="148" y="660"/>
                    </a:lnTo>
                    <a:lnTo>
                      <a:pt x="208" y="718"/>
                    </a:lnTo>
                    <a:lnTo>
                      <a:pt x="366" y="878"/>
                    </a:lnTo>
                    <a:lnTo>
                      <a:pt x="1052" y="1564"/>
                    </a:lnTo>
                    <a:lnTo>
                      <a:pt x="1052" y="1564"/>
                    </a:lnTo>
                    <a:lnTo>
                      <a:pt x="1076" y="1546"/>
                    </a:lnTo>
                    <a:lnTo>
                      <a:pt x="1100" y="1532"/>
                    </a:lnTo>
                    <a:lnTo>
                      <a:pt x="1126" y="1520"/>
                    </a:lnTo>
                    <a:lnTo>
                      <a:pt x="1152" y="1510"/>
                    </a:lnTo>
                    <a:lnTo>
                      <a:pt x="420" y="778"/>
                    </a:lnTo>
                    <a:lnTo>
                      <a:pt x="284" y="642"/>
                    </a:lnTo>
                    <a:close/>
                    <a:moveTo>
                      <a:pt x="1336" y="1766"/>
                    </a:moveTo>
                    <a:lnTo>
                      <a:pt x="1336" y="1766"/>
                    </a:lnTo>
                    <a:lnTo>
                      <a:pt x="1326" y="1768"/>
                    </a:lnTo>
                    <a:lnTo>
                      <a:pt x="1314" y="1770"/>
                    </a:lnTo>
                    <a:lnTo>
                      <a:pt x="1300" y="1774"/>
                    </a:lnTo>
                    <a:lnTo>
                      <a:pt x="1284" y="1778"/>
                    </a:lnTo>
                    <a:lnTo>
                      <a:pt x="1268" y="1786"/>
                    </a:lnTo>
                    <a:lnTo>
                      <a:pt x="1252" y="1796"/>
                    </a:lnTo>
                    <a:lnTo>
                      <a:pt x="1236" y="1810"/>
                    </a:lnTo>
                    <a:lnTo>
                      <a:pt x="1218" y="1826"/>
                    </a:lnTo>
                    <a:lnTo>
                      <a:pt x="1218" y="1826"/>
                    </a:lnTo>
                    <a:lnTo>
                      <a:pt x="1202" y="1842"/>
                    </a:lnTo>
                    <a:lnTo>
                      <a:pt x="1190" y="1858"/>
                    </a:lnTo>
                    <a:lnTo>
                      <a:pt x="1180" y="1876"/>
                    </a:lnTo>
                    <a:lnTo>
                      <a:pt x="1172" y="1892"/>
                    </a:lnTo>
                    <a:lnTo>
                      <a:pt x="1166" y="1906"/>
                    </a:lnTo>
                    <a:lnTo>
                      <a:pt x="1162" y="1920"/>
                    </a:lnTo>
                    <a:lnTo>
                      <a:pt x="1160" y="1932"/>
                    </a:lnTo>
                    <a:lnTo>
                      <a:pt x="1160" y="1944"/>
                    </a:lnTo>
                    <a:lnTo>
                      <a:pt x="1402" y="2008"/>
                    </a:lnTo>
                    <a:lnTo>
                      <a:pt x="1336" y="17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58" name="Group 57"/>
            <p:cNvGrpSpPr/>
            <p:nvPr/>
          </p:nvGrpSpPr>
          <p:grpSpPr>
            <a:xfrm>
              <a:off x="1443724" y="4041543"/>
              <a:ext cx="1208668" cy="479242"/>
              <a:chOff x="1640805" y="4935615"/>
              <a:chExt cx="1659972" cy="612000"/>
            </a:xfrm>
            <a:solidFill>
              <a:schemeClr val="accent5"/>
            </a:solidFill>
          </p:grpSpPr>
          <p:sp>
            <p:nvSpPr>
              <p:cNvPr id="73" name="Oval 72"/>
              <p:cNvSpPr/>
              <p:nvPr/>
            </p:nvSpPr>
            <p:spPr>
              <a:xfrm>
                <a:off x="1640805" y="4994834"/>
                <a:ext cx="1659972" cy="493563"/>
              </a:xfrm>
              <a:prstGeom prst="ellipse">
                <a:avLst/>
              </a:prstGeom>
              <a:grpFill/>
              <a:ln>
                <a:solidFill>
                  <a:schemeClr val="accent5"/>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74" name="Oval 73"/>
              <p:cNvSpPr/>
              <p:nvPr/>
            </p:nvSpPr>
            <p:spPr bwMode="ltGray">
              <a:xfrm>
                <a:off x="2175417" y="4935615"/>
                <a:ext cx="612000" cy="612000"/>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75" name="Freeform 144"/>
              <p:cNvSpPr>
                <a:spLocks noEditPoints="1"/>
              </p:cNvSpPr>
              <p:nvPr/>
            </p:nvSpPr>
            <p:spPr bwMode="auto">
              <a:xfrm>
                <a:off x="2336132" y="5038751"/>
                <a:ext cx="290570" cy="405728"/>
              </a:xfrm>
              <a:custGeom>
                <a:avLst/>
                <a:gdLst>
                  <a:gd name="T0" fmla="*/ 0 w 1746"/>
                  <a:gd name="T1" fmla="*/ 106 h 2438"/>
                  <a:gd name="T2" fmla="*/ 106 w 1746"/>
                  <a:gd name="T3" fmla="*/ 2438 h 2438"/>
                  <a:gd name="T4" fmla="*/ 1746 w 1746"/>
                  <a:gd name="T5" fmla="*/ 2332 h 2438"/>
                  <a:gd name="T6" fmla="*/ 1638 w 1746"/>
                  <a:gd name="T7" fmla="*/ 0 h 2438"/>
                  <a:gd name="T8" fmla="*/ 408 w 1746"/>
                  <a:gd name="T9" fmla="*/ 2232 h 2438"/>
                  <a:gd name="T10" fmla="*/ 240 w 1746"/>
                  <a:gd name="T11" fmla="*/ 2064 h 2438"/>
                  <a:gd name="T12" fmla="*/ 438 w 1746"/>
                  <a:gd name="T13" fmla="*/ 1994 h 2438"/>
                  <a:gd name="T14" fmla="*/ 470 w 1746"/>
                  <a:gd name="T15" fmla="*/ 1854 h 2438"/>
                  <a:gd name="T16" fmla="*/ 254 w 1746"/>
                  <a:gd name="T17" fmla="*/ 1854 h 2438"/>
                  <a:gd name="T18" fmla="*/ 300 w 1746"/>
                  <a:gd name="T19" fmla="*/ 1644 h 2438"/>
                  <a:gd name="T20" fmla="*/ 482 w 1746"/>
                  <a:gd name="T21" fmla="*/ 1812 h 2438"/>
                  <a:gd name="T22" fmla="*/ 316 w 1746"/>
                  <a:gd name="T23" fmla="*/ 1540 h 2438"/>
                  <a:gd name="T24" fmla="*/ 246 w 1746"/>
                  <a:gd name="T25" fmla="*/ 1342 h 2438"/>
                  <a:gd name="T26" fmla="*/ 460 w 1746"/>
                  <a:gd name="T27" fmla="*/ 1318 h 2438"/>
                  <a:gd name="T28" fmla="*/ 450 w 1746"/>
                  <a:gd name="T29" fmla="*/ 1180 h 2438"/>
                  <a:gd name="T30" fmla="*/ 242 w 1746"/>
                  <a:gd name="T31" fmla="*/ 1134 h 2438"/>
                  <a:gd name="T32" fmla="*/ 408 w 1746"/>
                  <a:gd name="T33" fmla="*/ 950 h 2438"/>
                  <a:gd name="T34" fmla="*/ 824 w 1746"/>
                  <a:gd name="T35" fmla="*/ 2158 h 2438"/>
                  <a:gd name="T36" fmla="*/ 626 w 1746"/>
                  <a:gd name="T37" fmla="*/ 2226 h 2438"/>
                  <a:gd name="T38" fmla="*/ 604 w 1746"/>
                  <a:gd name="T39" fmla="*/ 2010 h 2438"/>
                  <a:gd name="T40" fmla="*/ 818 w 1746"/>
                  <a:gd name="T41" fmla="*/ 2034 h 2438"/>
                  <a:gd name="T42" fmla="*/ 764 w 1746"/>
                  <a:gd name="T43" fmla="*/ 1884 h 2438"/>
                  <a:gd name="T44" fmla="*/ 582 w 1746"/>
                  <a:gd name="T45" fmla="*/ 1718 h 2438"/>
                  <a:gd name="T46" fmla="*/ 764 w 1746"/>
                  <a:gd name="T47" fmla="*/ 1644 h 2438"/>
                  <a:gd name="T48" fmla="*/ 818 w 1746"/>
                  <a:gd name="T49" fmla="*/ 1494 h 2438"/>
                  <a:gd name="T50" fmla="*/ 604 w 1746"/>
                  <a:gd name="T51" fmla="*/ 1518 h 2438"/>
                  <a:gd name="T52" fmla="*/ 626 w 1746"/>
                  <a:gd name="T53" fmla="*/ 1302 h 2438"/>
                  <a:gd name="T54" fmla="*/ 824 w 1746"/>
                  <a:gd name="T55" fmla="*/ 1370 h 2438"/>
                  <a:gd name="T56" fmla="*/ 656 w 1746"/>
                  <a:gd name="T57" fmla="*/ 1192 h 2438"/>
                  <a:gd name="T58" fmla="*/ 582 w 1746"/>
                  <a:gd name="T59" fmla="*/ 1010 h 2438"/>
                  <a:gd name="T60" fmla="*/ 790 w 1746"/>
                  <a:gd name="T61" fmla="*/ 962 h 2438"/>
                  <a:gd name="T62" fmla="*/ 1142 w 1746"/>
                  <a:gd name="T63" fmla="*/ 2210 h 2438"/>
                  <a:gd name="T64" fmla="*/ 928 w 1746"/>
                  <a:gd name="T65" fmla="*/ 2186 h 2438"/>
                  <a:gd name="T66" fmla="*/ 996 w 1746"/>
                  <a:gd name="T67" fmla="*/ 1990 h 2438"/>
                  <a:gd name="T68" fmla="*/ 1164 w 1746"/>
                  <a:gd name="T69" fmla="*/ 1812 h 2438"/>
                  <a:gd name="T70" fmla="*/ 982 w 1746"/>
                  <a:gd name="T71" fmla="*/ 1884 h 2438"/>
                  <a:gd name="T72" fmla="*/ 934 w 1746"/>
                  <a:gd name="T73" fmla="*/ 1676 h 2438"/>
                  <a:gd name="T74" fmla="*/ 1152 w 1746"/>
                  <a:gd name="T75" fmla="*/ 1676 h 2438"/>
                  <a:gd name="T76" fmla="*/ 1118 w 1746"/>
                  <a:gd name="T77" fmla="*/ 1534 h 2438"/>
                  <a:gd name="T78" fmla="*/ 922 w 1746"/>
                  <a:gd name="T79" fmla="*/ 1464 h 2438"/>
                  <a:gd name="T80" fmla="*/ 1090 w 1746"/>
                  <a:gd name="T81" fmla="*/ 1296 h 2438"/>
                  <a:gd name="T82" fmla="*/ 1162 w 1746"/>
                  <a:gd name="T83" fmla="*/ 1134 h 2438"/>
                  <a:gd name="T84" fmla="*/ 956 w 1746"/>
                  <a:gd name="T85" fmla="*/ 1180 h 2438"/>
                  <a:gd name="T86" fmla="*/ 956 w 1746"/>
                  <a:gd name="T87" fmla="*/ 962 h 2438"/>
                  <a:gd name="T88" fmla="*/ 1162 w 1746"/>
                  <a:gd name="T89" fmla="*/ 1010 h 2438"/>
                  <a:gd name="T90" fmla="*/ 1446 w 1746"/>
                  <a:gd name="T91" fmla="*/ 2230 h 2438"/>
                  <a:gd name="T92" fmla="*/ 1264 w 1746"/>
                  <a:gd name="T93" fmla="*/ 1812 h 2438"/>
                  <a:gd name="T94" fmla="*/ 1430 w 1746"/>
                  <a:gd name="T95" fmla="*/ 1642 h 2438"/>
                  <a:gd name="T96" fmla="*/ 1504 w 1746"/>
                  <a:gd name="T97" fmla="*/ 1480 h 2438"/>
                  <a:gd name="T98" fmla="*/ 1296 w 1746"/>
                  <a:gd name="T99" fmla="*/ 1526 h 2438"/>
                  <a:gd name="T100" fmla="*/ 1296 w 1746"/>
                  <a:gd name="T101" fmla="*/ 1308 h 2438"/>
                  <a:gd name="T102" fmla="*/ 1504 w 1746"/>
                  <a:gd name="T103" fmla="*/ 1356 h 2438"/>
                  <a:gd name="T104" fmla="*/ 1430 w 1746"/>
                  <a:gd name="T105" fmla="*/ 1192 h 2438"/>
                  <a:gd name="T106" fmla="*/ 1264 w 1746"/>
                  <a:gd name="T107" fmla="*/ 1024 h 2438"/>
                  <a:gd name="T108" fmla="*/ 1460 w 1746"/>
                  <a:gd name="T109" fmla="*/ 956 h 2438"/>
                  <a:gd name="T110" fmla="*/ 1492 w 1746"/>
                  <a:gd name="T111" fmla="*/ 670 h 2438"/>
                  <a:gd name="T112" fmla="*/ 254 w 1746"/>
                  <a:gd name="T113" fmla="*/ 670 h 2438"/>
                  <a:gd name="T114" fmla="*/ 300 w 1746"/>
                  <a:gd name="T115" fmla="*/ 344 h 2438"/>
                  <a:gd name="T116" fmla="*/ 1506 w 1746"/>
                  <a:gd name="T117" fmla="*/ 628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6" h="2438">
                    <a:moveTo>
                      <a:pt x="1626" y="0"/>
                    </a:moveTo>
                    <a:lnTo>
                      <a:pt x="118" y="0"/>
                    </a:lnTo>
                    <a:lnTo>
                      <a:pt x="118" y="0"/>
                    </a:lnTo>
                    <a:lnTo>
                      <a:pt x="106" y="0"/>
                    </a:lnTo>
                    <a:lnTo>
                      <a:pt x="94" y="2"/>
                    </a:lnTo>
                    <a:lnTo>
                      <a:pt x="72" y="8"/>
                    </a:lnTo>
                    <a:lnTo>
                      <a:pt x="52" y="20"/>
                    </a:lnTo>
                    <a:lnTo>
                      <a:pt x="34" y="34"/>
                    </a:lnTo>
                    <a:lnTo>
                      <a:pt x="20" y="52"/>
                    </a:lnTo>
                    <a:lnTo>
                      <a:pt x="10" y="72"/>
                    </a:lnTo>
                    <a:lnTo>
                      <a:pt x="2" y="94"/>
                    </a:lnTo>
                    <a:lnTo>
                      <a:pt x="0" y="106"/>
                    </a:lnTo>
                    <a:lnTo>
                      <a:pt x="0" y="118"/>
                    </a:lnTo>
                    <a:lnTo>
                      <a:pt x="0" y="2320"/>
                    </a:lnTo>
                    <a:lnTo>
                      <a:pt x="0" y="2320"/>
                    </a:lnTo>
                    <a:lnTo>
                      <a:pt x="0" y="2332"/>
                    </a:lnTo>
                    <a:lnTo>
                      <a:pt x="2" y="2344"/>
                    </a:lnTo>
                    <a:lnTo>
                      <a:pt x="10" y="2366"/>
                    </a:lnTo>
                    <a:lnTo>
                      <a:pt x="20" y="2386"/>
                    </a:lnTo>
                    <a:lnTo>
                      <a:pt x="34" y="2404"/>
                    </a:lnTo>
                    <a:lnTo>
                      <a:pt x="52" y="2418"/>
                    </a:lnTo>
                    <a:lnTo>
                      <a:pt x="72" y="2430"/>
                    </a:lnTo>
                    <a:lnTo>
                      <a:pt x="94" y="2436"/>
                    </a:lnTo>
                    <a:lnTo>
                      <a:pt x="106" y="2438"/>
                    </a:lnTo>
                    <a:lnTo>
                      <a:pt x="118" y="2438"/>
                    </a:lnTo>
                    <a:lnTo>
                      <a:pt x="1626" y="2438"/>
                    </a:lnTo>
                    <a:lnTo>
                      <a:pt x="1626" y="2438"/>
                    </a:lnTo>
                    <a:lnTo>
                      <a:pt x="1638" y="2438"/>
                    </a:lnTo>
                    <a:lnTo>
                      <a:pt x="1650" y="2436"/>
                    </a:lnTo>
                    <a:lnTo>
                      <a:pt x="1674" y="2430"/>
                    </a:lnTo>
                    <a:lnTo>
                      <a:pt x="1694" y="2418"/>
                    </a:lnTo>
                    <a:lnTo>
                      <a:pt x="1712" y="2404"/>
                    </a:lnTo>
                    <a:lnTo>
                      <a:pt x="1726" y="2386"/>
                    </a:lnTo>
                    <a:lnTo>
                      <a:pt x="1736" y="2366"/>
                    </a:lnTo>
                    <a:lnTo>
                      <a:pt x="1744" y="2344"/>
                    </a:lnTo>
                    <a:lnTo>
                      <a:pt x="1746" y="2332"/>
                    </a:lnTo>
                    <a:lnTo>
                      <a:pt x="1746" y="2320"/>
                    </a:lnTo>
                    <a:lnTo>
                      <a:pt x="1746" y="118"/>
                    </a:lnTo>
                    <a:lnTo>
                      <a:pt x="1746" y="118"/>
                    </a:lnTo>
                    <a:lnTo>
                      <a:pt x="1746" y="106"/>
                    </a:lnTo>
                    <a:lnTo>
                      <a:pt x="1744" y="94"/>
                    </a:lnTo>
                    <a:lnTo>
                      <a:pt x="1736" y="72"/>
                    </a:lnTo>
                    <a:lnTo>
                      <a:pt x="1726" y="52"/>
                    </a:lnTo>
                    <a:lnTo>
                      <a:pt x="1712" y="34"/>
                    </a:lnTo>
                    <a:lnTo>
                      <a:pt x="1694" y="20"/>
                    </a:lnTo>
                    <a:lnTo>
                      <a:pt x="1674" y="8"/>
                    </a:lnTo>
                    <a:lnTo>
                      <a:pt x="1650" y="2"/>
                    </a:lnTo>
                    <a:lnTo>
                      <a:pt x="1638" y="0"/>
                    </a:lnTo>
                    <a:lnTo>
                      <a:pt x="1626" y="0"/>
                    </a:lnTo>
                    <a:lnTo>
                      <a:pt x="1626" y="0"/>
                    </a:lnTo>
                    <a:close/>
                    <a:moveTo>
                      <a:pt x="482" y="2158"/>
                    </a:moveTo>
                    <a:lnTo>
                      <a:pt x="482" y="2158"/>
                    </a:lnTo>
                    <a:lnTo>
                      <a:pt x="482" y="2172"/>
                    </a:lnTo>
                    <a:lnTo>
                      <a:pt x="476" y="2186"/>
                    </a:lnTo>
                    <a:lnTo>
                      <a:pt x="470" y="2200"/>
                    </a:lnTo>
                    <a:lnTo>
                      <a:pt x="460" y="2210"/>
                    </a:lnTo>
                    <a:lnTo>
                      <a:pt x="450" y="2220"/>
                    </a:lnTo>
                    <a:lnTo>
                      <a:pt x="438" y="2226"/>
                    </a:lnTo>
                    <a:lnTo>
                      <a:pt x="424" y="2230"/>
                    </a:lnTo>
                    <a:lnTo>
                      <a:pt x="408" y="2232"/>
                    </a:lnTo>
                    <a:lnTo>
                      <a:pt x="316" y="2232"/>
                    </a:lnTo>
                    <a:lnTo>
                      <a:pt x="316" y="2232"/>
                    </a:lnTo>
                    <a:lnTo>
                      <a:pt x="300" y="2230"/>
                    </a:lnTo>
                    <a:lnTo>
                      <a:pt x="286" y="2226"/>
                    </a:lnTo>
                    <a:lnTo>
                      <a:pt x="274" y="2220"/>
                    </a:lnTo>
                    <a:lnTo>
                      <a:pt x="262" y="2210"/>
                    </a:lnTo>
                    <a:lnTo>
                      <a:pt x="254" y="2200"/>
                    </a:lnTo>
                    <a:lnTo>
                      <a:pt x="246" y="2186"/>
                    </a:lnTo>
                    <a:lnTo>
                      <a:pt x="242" y="2172"/>
                    </a:lnTo>
                    <a:lnTo>
                      <a:pt x="240" y="2158"/>
                    </a:lnTo>
                    <a:lnTo>
                      <a:pt x="240" y="2064"/>
                    </a:lnTo>
                    <a:lnTo>
                      <a:pt x="240" y="2064"/>
                    </a:lnTo>
                    <a:lnTo>
                      <a:pt x="242" y="2048"/>
                    </a:lnTo>
                    <a:lnTo>
                      <a:pt x="246" y="2034"/>
                    </a:lnTo>
                    <a:lnTo>
                      <a:pt x="254" y="2022"/>
                    </a:lnTo>
                    <a:lnTo>
                      <a:pt x="262" y="2010"/>
                    </a:lnTo>
                    <a:lnTo>
                      <a:pt x="274" y="2002"/>
                    </a:lnTo>
                    <a:lnTo>
                      <a:pt x="286" y="1994"/>
                    </a:lnTo>
                    <a:lnTo>
                      <a:pt x="300" y="1990"/>
                    </a:lnTo>
                    <a:lnTo>
                      <a:pt x="316" y="1990"/>
                    </a:lnTo>
                    <a:lnTo>
                      <a:pt x="408" y="1990"/>
                    </a:lnTo>
                    <a:lnTo>
                      <a:pt x="408" y="1990"/>
                    </a:lnTo>
                    <a:lnTo>
                      <a:pt x="424" y="1990"/>
                    </a:lnTo>
                    <a:lnTo>
                      <a:pt x="438" y="1994"/>
                    </a:lnTo>
                    <a:lnTo>
                      <a:pt x="450" y="2002"/>
                    </a:lnTo>
                    <a:lnTo>
                      <a:pt x="460" y="2010"/>
                    </a:lnTo>
                    <a:lnTo>
                      <a:pt x="470" y="2022"/>
                    </a:lnTo>
                    <a:lnTo>
                      <a:pt x="476" y="2034"/>
                    </a:lnTo>
                    <a:lnTo>
                      <a:pt x="482" y="2048"/>
                    </a:lnTo>
                    <a:lnTo>
                      <a:pt x="482" y="2064"/>
                    </a:lnTo>
                    <a:lnTo>
                      <a:pt x="482" y="2158"/>
                    </a:lnTo>
                    <a:close/>
                    <a:moveTo>
                      <a:pt x="482" y="1812"/>
                    </a:moveTo>
                    <a:lnTo>
                      <a:pt x="482" y="1812"/>
                    </a:lnTo>
                    <a:lnTo>
                      <a:pt x="482" y="1826"/>
                    </a:lnTo>
                    <a:lnTo>
                      <a:pt x="476" y="1840"/>
                    </a:lnTo>
                    <a:lnTo>
                      <a:pt x="470" y="1854"/>
                    </a:lnTo>
                    <a:lnTo>
                      <a:pt x="460" y="1864"/>
                    </a:lnTo>
                    <a:lnTo>
                      <a:pt x="450" y="1874"/>
                    </a:lnTo>
                    <a:lnTo>
                      <a:pt x="438" y="1880"/>
                    </a:lnTo>
                    <a:lnTo>
                      <a:pt x="424" y="1884"/>
                    </a:lnTo>
                    <a:lnTo>
                      <a:pt x="408" y="1886"/>
                    </a:lnTo>
                    <a:lnTo>
                      <a:pt x="316" y="1886"/>
                    </a:lnTo>
                    <a:lnTo>
                      <a:pt x="316" y="1886"/>
                    </a:lnTo>
                    <a:lnTo>
                      <a:pt x="300" y="1884"/>
                    </a:lnTo>
                    <a:lnTo>
                      <a:pt x="286" y="1880"/>
                    </a:lnTo>
                    <a:lnTo>
                      <a:pt x="274" y="1874"/>
                    </a:lnTo>
                    <a:lnTo>
                      <a:pt x="262" y="1864"/>
                    </a:lnTo>
                    <a:lnTo>
                      <a:pt x="254" y="1854"/>
                    </a:lnTo>
                    <a:lnTo>
                      <a:pt x="246" y="1840"/>
                    </a:lnTo>
                    <a:lnTo>
                      <a:pt x="242" y="1826"/>
                    </a:lnTo>
                    <a:lnTo>
                      <a:pt x="240" y="1812"/>
                    </a:lnTo>
                    <a:lnTo>
                      <a:pt x="240" y="1718"/>
                    </a:lnTo>
                    <a:lnTo>
                      <a:pt x="240" y="1718"/>
                    </a:lnTo>
                    <a:lnTo>
                      <a:pt x="242" y="1702"/>
                    </a:lnTo>
                    <a:lnTo>
                      <a:pt x="246" y="1688"/>
                    </a:lnTo>
                    <a:lnTo>
                      <a:pt x="254" y="1676"/>
                    </a:lnTo>
                    <a:lnTo>
                      <a:pt x="262" y="1664"/>
                    </a:lnTo>
                    <a:lnTo>
                      <a:pt x="274" y="1656"/>
                    </a:lnTo>
                    <a:lnTo>
                      <a:pt x="286" y="1648"/>
                    </a:lnTo>
                    <a:lnTo>
                      <a:pt x="300" y="1644"/>
                    </a:lnTo>
                    <a:lnTo>
                      <a:pt x="316" y="1642"/>
                    </a:lnTo>
                    <a:lnTo>
                      <a:pt x="408" y="1642"/>
                    </a:lnTo>
                    <a:lnTo>
                      <a:pt x="408" y="1642"/>
                    </a:lnTo>
                    <a:lnTo>
                      <a:pt x="424" y="1644"/>
                    </a:lnTo>
                    <a:lnTo>
                      <a:pt x="438" y="1648"/>
                    </a:lnTo>
                    <a:lnTo>
                      <a:pt x="450" y="1656"/>
                    </a:lnTo>
                    <a:lnTo>
                      <a:pt x="460" y="1664"/>
                    </a:lnTo>
                    <a:lnTo>
                      <a:pt x="470" y="1676"/>
                    </a:lnTo>
                    <a:lnTo>
                      <a:pt x="476" y="1688"/>
                    </a:lnTo>
                    <a:lnTo>
                      <a:pt x="482" y="1702"/>
                    </a:lnTo>
                    <a:lnTo>
                      <a:pt x="482" y="1718"/>
                    </a:lnTo>
                    <a:lnTo>
                      <a:pt x="482" y="1812"/>
                    </a:lnTo>
                    <a:close/>
                    <a:moveTo>
                      <a:pt x="482" y="1464"/>
                    </a:moveTo>
                    <a:lnTo>
                      <a:pt x="482" y="1464"/>
                    </a:lnTo>
                    <a:lnTo>
                      <a:pt x="482" y="1480"/>
                    </a:lnTo>
                    <a:lnTo>
                      <a:pt x="476" y="1494"/>
                    </a:lnTo>
                    <a:lnTo>
                      <a:pt x="470" y="1506"/>
                    </a:lnTo>
                    <a:lnTo>
                      <a:pt x="460" y="1518"/>
                    </a:lnTo>
                    <a:lnTo>
                      <a:pt x="450" y="1526"/>
                    </a:lnTo>
                    <a:lnTo>
                      <a:pt x="438" y="1534"/>
                    </a:lnTo>
                    <a:lnTo>
                      <a:pt x="424" y="1538"/>
                    </a:lnTo>
                    <a:lnTo>
                      <a:pt x="408" y="1540"/>
                    </a:lnTo>
                    <a:lnTo>
                      <a:pt x="316" y="1540"/>
                    </a:lnTo>
                    <a:lnTo>
                      <a:pt x="316" y="1540"/>
                    </a:lnTo>
                    <a:lnTo>
                      <a:pt x="300" y="1538"/>
                    </a:lnTo>
                    <a:lnTo>
                      <a:pt x="286" y="1534"/>
                    </a:lnTo>
                    <a:lnTo>
                      <a:pt x="274" y="1526"/>
                    </a:lnTo>
                    <a:lnTo>
                      <a:pt x="262" y="1518"/>
                    </a:lnTo>
                    <a:lnTo>
                      <a:pt x="254" y="1506"/>
                    </a:lnTo>
                    <a:lnTo>
                      <a:pt x="246" y="1494"/>
                    </a:lnTo>
                    <a:lnTo>
                      <a:pt x="242" y="1480"/>
                    </a:lnTo>
                    <a:lnTo>
                      <a:pt x="240" y="1464"/>
                    </a:lnTo>
                    <a:lnTo>
                      <a:pt x="240" y="1370"/>
                    </a:lnTo>
                    <a:lnTo>
                      <a:pt x="240" y="1370"/>
                    </a:lnTo>
                    <a:lnTo>
                      <a:pt x="242" y="1356"/>
                    </a:lnTo>
                    <a:lnTo>
                      <a:pt x="246" y="1342"/>
                    </a:lnTo>
                    <a:lnTo>
                      <a:pt x="254" y="1330"/>
                    </a:lnTo>
                    <a:lnTo>
                      <a:pt x="262" y="1318"/>
                    </a:lnTo>
                    <a:lnTo>
                      <a:pt x="274" y="1308"/>
                    </a:lnTo>
                    <a:lnTo>
                      <a:pt x="286" y="1302"/>
                    </a:lnTo>
                    <a:lnTo>
                      <a:pt x="300" y="1298"/>
                    </a:lnTo>
                    <a:lnTo>
                      <a:pt x="316" y="1296"/>
                    </a:lnTo>
                    <a:lnTo>
                      <a:pt x="408" y="1296"/>
                    </a:lnTo>
                    <a:lnTo>
                      <a:pt x="408" y="1296"/>
                    </a:lnTo>
                    <a:lnTo>
                      <a:pt x="424" y="1298"/>
                    </a:lnTo>
                    <a:lnTo>
                      <a:pt x="438" y="1302"/>
                    </a:lnTo>
                    <a:lnTo>
                      <a:pt x="450" y="1308"/>
                    </a:lnTo>
                    <a:lnTo>
                      <a:pt x="460" y="1318"/>
                    </a:lnTo>
                    <a:lnTo>
                      <a:pt x="470" y="1330"/>
                    </a:lnTo>
                    <a:lnTo>
                      <a:pt x="476" y="1342"/>
                    </a:lnTo>
                    <a:lnTo>
                      <a:pt x="482" y="1356"/>
                    </a:lnTo>
                    <a:lnTo>
                      <a:pt x="482" y="1370"/>
                    </a:lnTo>
                    <a:lnTo>
                      <a:pt x="482" y="1464"/>
                    </a:lnTo>
                    <a:close/>
                    <a:moveTo>
                      <a:pt x="482" y="1118"/>
                    </a:moveTo>
                    <a:lnTo>
                      <a:pt x="482" y="1118"/>
                    </a:lnTo>
                    <a:lnTo>
                      <a:pt x="482" y="1134"/>
                    </a:lnTo>
                    <a:lnTo>
                      <a:pt x="476" y="1148"/>
                    </a:lnTo>
                    <a:lnTo>
                      <a:pt x="470" y="1160"/>
                    </a:lnTo>
                    <a:lnTo>
                      <a:pt x="460" y="1172"/>
                    </a:lnTo>
                    <a:lnTo>
                      <a:pt x="450" y="1180"/>
                    </a:lnTo>
                    <a:lnTo>
                      <a:pt x="438" y="1188"/>
                    </a:lnTo>
                    <a:lnTo>
                      <a:pt x="424" y="1192"/>
                    </a:lnTo>
                    <a:lnTo>
                      <a:pt x="408" y="1192"/>
                    </a:lnTo>
                    <a:lnTo>
                      <a:pt x="316" y="1192"/>
                    </a:lnTo>
                    <a:lnTo>
                      <a:pt x="316" y="1192"/>
                    </a:lnTo>
                    <a:lnTo>
                      <a:pt x="300" y="1192"/>
                    </a:lnTo>
                    <a:lnTo>
                      <a:pt x="286" y="1188"/>
                    </a:lnTo>
                    <a:lnTo>
                      <a:pt x="274" y="1180"/>
                    </a:lnTo>
                    <a:lnTo>
                      <a:pt x="262" y="1172"/>
                    </a:lnTo>
                    <a:lnTo>
                      <a:pt x="254" y="1160"/>
                    </a:lnTo>
                    <a:lnTo>
                      <a:pt x="246" y="1148"/>
                    </a:lnTo>
                    <a:lnTo>
                      <a:pt x="242" y="1134"/>
                    </a:lnTo>
                    <a:lnTo>
                      <a:pt x="240" y="1118"/>
                    </a:lnTo>
                    <a:lnTo>
                      <a:pt x="240" y="1024"/>
                    </a:lnTo>
                    <a:lnTo>
                      <a:pt x="240" y="1024"/>
                    </a:lnTo>
                    <a:lnTo>
                      <a:pt x="242" y="1010"/>
                    </a:lnTo>
                    <a:lnTo>
                      <a:pt x="246" y="996"/>
                    </a:lnTo>
                    <a:lnTo>
                      <a:pt x="254" y="982"/>
                    </a:lnTo>
                    <a:lnTo>
                      <a:pt x="262" y="972"/>
                    </a:lnTo>
                    <a:lnTo>
                      <a:pt x="274" y="962"/>
                    </a:lnTo>
                    <a:lnTo>
                      <a:pt x="286" y="956"/>
                    </a:lnTo>
                    <a:lnTo>
                      <a:pt x="300" y="952"/>
                    </a:lnTo>
                    <a:lnTo>
                      <a:pt x="316" y="950"/>
                    </a:lnTo>
                    <a:lnTo>
                      <a:pt x="408" y="950"/>
                    </a:lnTo>
                    <a:lnTo>
                      <a:pt x="408" y="950"/>
                    </a:lnTo>
                    <a:lnTo>
                      <a:pt x="424" y="952"/>
                    </a:lnTo>
                    <a:lnTo>
                      <a:pt x="438" y="956"/>
                    </a:lnTo>
                    <a:lnTo>
                      <a:pt x="450" y="962"/>
                    </a:lnTo>
                    <a:lnTo>
                      <a:pt x="460" y="972"/>
                    </a:lnTo>
                    <a:lnTo>
                      <a:pt x="470" y="982"/>
                    </a:lnTo>
                    <a:lnTo>
                      <a:pt x="476" y="996"/>
                    </a:lnTo>
                    <a:lnTo>
                      <a:pt x="482" y="1010"/>
                    </a:lnTo>
                    <a:lnTo>
                      <a:pt x="482" y="1024"/>
                    </a:lnTo>
                    <a:lnTo>
                      <a:pt x="482" y="1118"/>
                    </a:lnTo>
                    <a:close/>
                    <a:moveTo>
                      <a:pt x="824" y="2158"/>
                    </a:moveTo>
                    <a:lnTo>
                      <a:pt x="824" y="2158"/>
                    </a:lnTo>
                    <a:lnTo>
                      <a:pt x="822" y="2172"/>
                    </a:lnTo>
                    <a:lnTo>
                      <a:pt x="818" y="2186"/>
                    </a:lnTo>
                    <a:lnTo>
                      <a:pt x="810" y="2200"/>
                    </a:lnTo>
                    <a:lnTo>
                      <a:pt x="802" y="2210"/>
                    </a:lnTo>
                    <a:lnTo>
                      <a:pt x="790" y="2220"/>
                    </a:lnTo>
                    <a:lnTo>
                      <a:pt x="778" y="2226"/>
                    </a:lnTo>
                    <a:lnTo>
                      <a:pt x="764" y="2230"/>
                    </a:lnTo>
                    <a:lnTo>
                      <a:pt x="748" y="2232"/>
                    </a:lnTo>
                    <a:lnTo>
                      <a:pt x="656" y="2232"/>
                    </a:lnTo>
                    <a:lnTo>
                      <a:pt x="656" y="2232"/>
                    </a:lnTo>
                    <a:lnTo>
                      <a:pt x="640" y="2230"/>
                    </a:lnTo>
                    <a:lnTo>
                      <a:pt x="626" y="2226"/>
                    </a:lnTo>
                    <a:lnTo>
                      <a:pt x="614" y="2220"/>
                    </a:lnTo>
                    <a:lnTo>
                      <a:pt x="604" y="2210"/>
                    </a:lnTo>
                    <a:lnTo>
                      <a:pt x="594" y="2200"/>
                    </a:lnTo>
                    <a:lnTo>
                      <a:pt x="588" y="2186"/>
                    </a:lnTo>
                    <a:lnTo>
                      <a:pt x="582" y="2172"/>
                    </a:lnTo>
                    <a:lnTo>
                      <a:pt x="582" y="2158"/>
                    </a:lnTo>
                    <a:lnTo>
                      <a:pt x="582" y="2064"/>
                    </a:lnTo>
                    <a:lnTo>
                      <a:pt x="582" y="2064"/>
                    </a:lnTo>
                    <a:lnTo>
                      <a:pt x="582" y="2048"/>
                    </a:lnTo>
                    <a:lnTo>
                      <a:pt x="588" y="2034"/>
                    </a:lnTo>
                    <a:lnTo>
                      <a:pt x="594" y="2022"/>
                    </a:lnTo>
                    <a:lnTo>
                      <a:pt x="604" y="2010"/>
                    </a:lnTo>
                    <a:lnTo>
                      <a:pt x="614" y="2002"/>
                    </a:lnTo>
                    <a:lnTo>
                      <a:pt x="626" y="1994"/>
                    </a:lnTo>
                    <a:lnTo>
                      <a:pt x="640" y="1990"/>
                    </a:lnTo>
                    <a:lnTo>
                      <a:pt x="656" y="1990"/>
                    </a:lnTo>
                    <a:lnTo>
                      <a:pt x="748" y="1990"/>
                    </a:lnTo>
                    <a:lnTo>
                      <a:pt x="748" y="1990"/>
                    </a:lnTo>
                    <a:lnTo>
                      <a:pt x="764" y="1990"/>
                    </a:lnTo>
                    <a:lnTo>
                      <a:pt x="778" y="1994"/>
                    </a:lnTo>
                    <a:lnTo>
                      <a:pt x="790" y="2002"/>
                    </a:lnTo>
                    <a:lnTo>
                      <a:pt x="802" y="2010"/>
                    </a:lnTo>
                    <a:lnTo>
                      <a:pt x="810" y="2022"/>
                    </a:lnTo>
                    <a:lnTo>
                      <a:pt x="818" y="2034"/>
                    </a:lnTo>
                    <a:lnTo>
                      <a:pt x="822" y="2048"/>
                    </a:lnTo>
                    <a:lnTo>
                      <a:pt x="824" y="2064"/>
                    </a:lnTo>
                    <a:lnTo>
                      <a:pt x="824" y="2158"/>
                    </a:lnTo>
                    <a:close/>
                    <a:moveTo>
                      <a:pt x="824" y="1812"/>
                    </a:moveTo>
                    <a:lnTo>
                      <a:pt x="824" y="1812"/>
                    </a:lnTo>
                    <a:lnTo>
                      <a:pt x="822" y="1826"/>
                    </a:lnTo>
                    <a:lnTo>
                      <a:pt x="818" y="1840"/>
                    </a:lnTo>
                    <a:lnTo>
                      <a:pt x="810" y="1854"/>
                    </a:lnTo>
                    <a:lnTo>
                      <a:pt x="802" y="1864"/>
                    </a:lnTo>
                    <a:lnTo>
                      <a:pt x="790" y="1874"/>
                    </a:lnTo>
                    <a:lnTo>
                      <a:pt x="778" y="1880"/>
                    </a:lnTo>
                    <a:lnTo>
                      <a:pt x="764" y="1884"/>
                    </a:lnTo>
                    <a:lnTo>
                      <a:pt x="748" y="1886"/>
                    </a:lnTo>
                    <a:lnTo>
                      <a:pt x="656" y="1886"/>
                    </a:lnTo>
                    <a:lnTo>
                      <a:pt x="656" y="1886"/>
                    </a:lnTo>
                    <a:lnTo>
                      <a:pt x="640" y="1884"/>
                    </a:lnTo>
                    <a:lnTo>
                      <a:pt x="626" y="1880"/>
                    </a:lnTo>
                    <a:lnTo>
                      <a:pt x="614" y="1874"/>
                    </a:lnTo>
                    <a:lnTo>
                      <a:pt x="604" y="1864"/>
                    </a:lnTo>
                    <a:lnTo>
                      <a:pt x="594" y="1854"/>
                    </a:lnTo>
                    <a:lnTo>
                      <a:pt x="588" y="1840"/>
                    </a:lnTo>
                    <a:lnTo>
                      <a:pt x="582" y="1826"/>
                    </a:lnTo>
                    <a:lnTo>
                      <a:pt x="582" y="1812"/>
                    </a:lnTo>
                    <a:lnTo>
                      <a:pt x="582" y="1718"/>
                    </a:lnTo>
                    <a:lnTo>
                      <a:pt x="582" y="1718"/>
                    </a:lnTo>
                    <a:lnTo>
                      <a:pt x="582" y="1702"/>
                    </a:lnTo>
                    <a:lnTo>
                      <a:pt x="588" y="1688"/>
                    </a:lnTo>
                    <a:lnTo>
                      <a:pt x="594" y="1676"/>
                    </a:lnTo>
                    <a:lnTo>
                      <a:pt x="604" y="1664"/>
                    </a:lnTo>
                    <a:lnTo>
                      <a:pt x="614" y="1656"/>
                    </a:lnTo>
                    <a:lnTo>
                      <a:pt x="626" y="1648"/>
                    </a:lnTo>
                    <a:lnTo>
                      <a:pt x="640" y="1644"/>
                    </a:lnTo>
                    <a:lnTo>
                      <a:pt x="656" y="1642"/>
                    </a:lnTo>
                    <a:lnTo>
                      <a:pt x="748" y="1642"/>
                    </a:lnTo>
                    <a:lnTo>
                      <a:pt x="748" y="1642"/>
                    </a:lnTo>
                    <a:lnTo>
                      <a:pt x="764" y="1644"/>
                    </a:lnTo>
                    <a:lnTo>
                      <a:pt x="778" y="1648"/>
                    </a:lnTo>
                    <a:lnTo>
                      <a:pt x="790" y="1656"/>
                    </a:lnTo>
                    <a:lnTo>
                      <a:pt x="802" y="1664"/>
                    </a:lnTo>
                    <a:lnTo>
                      <a:pt x="810" y="1676"/>
                    </a:lnTo>
                    <a:lnTo>
                      <a:pt x="818" y="1688"/>
                    </a:lnTo>
                    <a:lnTo>
                      <a:pt x="822" y="1702"/>
                    </a:lnTo>
                    <a:lnTo>
                      <a:pt x="824" y="1718"/>
                    </a:lnTo>
                    <a:lnTo>
                      <a:pt x="824" y="1812"/>
                    </a:lnTo>
                    <a:close/>
                    <a:moveTo>
                      <a:pt x="824" y="1464"/>
                    </a:moveTo>
                    <a:lnTo>
                      <a:pt x="824" y="1464"/>
                    </a:lnTo>
                    <a:lnTo>
                      <a:pt x="822" y="1480"/>
                    </a:lnTo>
                    <a:lnTo>
                      <a:pt x="818" y="1494"/>
                    </a:lnTo>
                    <a:lnTo>
                      <a:pt x="810" y="1506"/>
                    </a:lnTo>
                    <a:lnTo>
                      <a:pt x="802" y="1518"/>
                    </a:lnTo>
                    <a:lnTo>
                      <a:pt x="790" y="1526"/>
                    </a:lnTo>
                    <a:lnTo>
                      <a:pt x="778" y="1534"/>
                    </a:lnTo>
                    <a:lnTo>
                      <a:pt x="764" y="1538"/>
                    </a:lnTo>
                    <a:lnTo>
                      <a:pt x="748" y="1540"/>
                    </a:lnTo>
                    <a:lnTo>
                      <a:pt x="656" y="1540"/>
                    </a:lnTo>
                    <a:lnTo>
                      <a:pt x="656" y="1540"/>
                    </a:lnTo>
                    <a:lnTo>
                      <a:pt x="640" y="1538"/>
                    </a:lnTo>
                    <a:lnTo>
                      <a:pt x="626" y="1534"/>
                    </a:lnTo>
                    <a:lnTo>
                      <a:pt x="614" y="1526"/>
                    </a:lnTo>
                    <a:lnTo>
                      <a:pt x="604" y="1518"/>
                    </a:lnTo>
                    <a:lnTo>
                      <a:pt x="594" y="1506"/>
                    </a:lnTo>
                    <a:lnTo>
                      <a:pt x="588" y="1494"/>
                    </a:lnTo>
                    <a:lnTo>
                      <a:pt x="582" y="1480"/>
                    </a:lnTo>
                    <a:lnTo>
                      <a:pt x="582" y="1464"/>
                    </a:lnTo>
                    <a:lnTo>
                      <a:pt x="582" y="1370"/>
                    </a:lnTo>
                    <a:lnTo>
                      <a:pt x="582" y="1370"/>
                    </a:lnTo>
                    <a:lnTo>
                      <a:pt x="582" y="1356"/>
                    </a:lnTo>
                    <a:lnTo>
                      <a:pt x="588" y="1342"/>
                    </a:lnTo>
                    <a:lnTo>
                      <a:pt x="594" y="1330"/>
                    </a:lnTo>
                    <a:lnTo>
                      <a:pt x="604" y="1318"/>
                    </a:lnTo>
                    <a:lnTo>
                      <a:pt x="614" y="1308"/>
                    </a:lnTo>
                    <a:lnTo>
                      <a:pt x="626" y="1302"/>
                    </a:lnTo>
                    <a:lnTo>
                      <a:pt x="640" y="1298"/>
                    </a:lnTo>
                    <a:lnTo>
                      <a:pt x="656" y="1296"/>
                    </a:lnTo>
                    <a:lnTo>
                      <a:pt x="748" y="1296"/>
                    </a:lnTo>
                    <a:lnTo>
                      <a:pt x="748" y="1296"/>
                    </a:lnTo>
                    <a:lnTo>
                      <a:pt x="764" y="1298"/>
                    </a:lnTo>
                    <a:lnTo>
                      <a:pt x="778" y="1302"/>
                    </a:lnTo>
                    <a:lnTo>
                      <a:pt x="790" y="1308"/>
                    </a:lnTo>
                    <a:lnTo>
                      <a:pt x="802" y="1318"/>
                    </a:lnTo>
                    <a:lnTo>
                      <a:pt x="810" y="1330"/>
                    </a:lnTo>
                    <a:lnTo>
                      <a:pt x="818" y="1342"/>
                    </a:lnTo>
                    <a:lnTo>
                      <a:pt x="822" y="1356"/>
                    </a:lnTo>
                    <a:lnTo>
                      <a:pt x="824" y="1370"/>
                    </a:lnTo>
                    <a:lnTo>
                      <a:pt x="824" y="1464"/>
                    </a:lnTo>
                    <a:close/>
                    <a:moveTo>
                      <a:pt x="824" y="1118"/>
                    </a:moveTo>
                    <a:lnTo>
                      <a:pt x="824" y="1118"/>
                    </a:lnTo>
                    <a:lnTo>
                      <a:pt x="822" y="1134"/>
                    </a:lnTo>
                    <a:lnTo>
                      <a:pt x="818" y="1148"/>
                    </a:lnTo>
                    <a:lnTo>
                      <a:pt x="810" y="1160"/>
                    </a:lnTo>
                    <a:lnTo>
                      <a:pt x="802" y="1172"/>
                    </a:lnTo>
                    <a:lnTo>
                      <a:pt x="790" y="1180"/>
                    </a:lnTo>
                    <a:lnTo>
                      <a:pt x="778" y="1188"/>
                    </a:lnTo>
                    <a:lnTo>
                      <a:pt x="764" y="1192"/>
                    </a:lnTo>
                    <a:lnTo>
                      <a:pt x="748" y="1192"/>
                    </a:lnTo>
                    <a:lnTo>
                      <a:pt x="656" y="1192"/>
                    </a:lnTo>
                    <a:lnTo>
                      <a:pt x="656" y="1192"/>
                    </a:lnTo>
                    <a:lnTo>
                      <a:pt x="640" y="1192"/>
                    </a:lnTo>
                    <a:lnTo>
                      <a:pt x="626" y="1188"/>
                    </a:lnTo>
                    <a:lnTo>
                      <a:pt x="614" y="1180"/>
                    </a:lnTo>
                    <a:lnTo>
                      <a:pt x="604" y="1172"/>
                    </a:lnTo>
                    <a:lnTo>
                      <a:pt x="594" y="1160"/>
                    </a:lnTo>
                    <a:lnTo>
                      <a:pt x="588" y="1148"/>
                    </a:lnTo>
                    <a:lnTo>
                      <a:pt x="582" y="1134"/>
                    </a:lnTo>
                    <a:lnTo>
                      <a:pt x="582" y="1118"/>
                    </a:lnTo>
                    <a:lnTo>
                      <a:pt x="582" y="1024"/>
                    </a:lnTo>
                    <a:lnTo>
                      <a:pt x="582" y="1024"/>
                    </a:lnTo>
                    <a:lnTo>
                      <a:pt x="582" y="1010"/>
                    </a:lnTo>
                    <a:lnTo>
                      <a:pt x="588" y="996"/>
                    </a:lnTo>
                    <a:lnTo>
                      <a:pt x="594" y="982"/>
                    </a:lnTo>
                    <a:lnTo>
                      <a:pt x="604" y="972"/>
                    </a:lnTo>
                    <a:lnTo>
                      <a:pt x="614" y="962"/>
                    </a:lnTo>
                    <a:lnTo>
                      <a:pt x="626" y="956"/>
                    </a:lnTo>
                    <a:lnTo>
                      <a:pt x="640" y="952"/>
                    </a:lnTo>
                    <a:lnTo>
                      <a:pt x="656" y="950"/>
                    </a:lnTo>
                    <a:lnTo>
                      <a:pt x="748" y="950"/>
                    </a:lnTo>
                    <a:lnTo>
                      <a:pt x="748" y="950"/>
                    </a:lnTo>
                    <a:lnTo>
                      <a:pt x="764" y="952"/>
                    </a:lnTo>
                    <a:lnTo>
                      <a:pt x="778" y="956"/>
                    </a:lnTo>
                    <a:lnTo>
                      <a:pt x="790" y="962"/>
                    </a:lnTo>
                    <a:lnTo>
                      <a:pt x="802" y="972"/>
                    </a:lnTo>
                    <a:lnTo>
                      <a:pt x="810" y="982"/>
                    </a:lnTo>
                    <a:lnTo>
                      <a:pt x="818" y="996"/>
                    </a:lnTo>
                    <a:lnTo>
                      <a:pt x="822" y="1010"/>
                    </a:lnTo>
                    <a:lnTo>
                      <a:pt x="824" y="1024"/>
                    </a:lnTo>
                    <a:lnTo>
                      <a:pt x="824" y="1118"/>
                    </a:lnTo>
                    <a:close/>
                    <a:moveTo>
                      <a:pt x="1164" y="2158"/>
                    </a:moveTo>
                    <a:lnTo>
                      <a:pt x="1164" y="2158"/>
                    </a:lnTo>
                    <a:lnTo>
                      <a:pt x="1162" y="2172"/>
                    </a:lnTo>
                    <a:lnTo>
                      <a:pt x="1158" y="2186"/>
                    </a:lnTo>
                    <a:lnTo>
                      <a:pt x="1152" y="2200"/>
                    </a:lnTo>
                    <a:lnTo>
                      <a:pt x="1142" y="2210"/>
                    </a:lnTo>
                    <a:lnTo>
                      <a:pt x="1132" y="2220"/>
                    </a:lnTo>
                    <a:lnTo>
                      <a:pt x="1118" y="2226"/>
                    </a:lnTo>
                    <a:lnTo>
                      <a:pt x="1104" y="2230"/>
                    </a:lnTo>
                    <a:lnTo>
                      <a:pt x="1090" y="2232"/>
                    </a:lnTo>
                    <a:lnTo>
                      <a:pt x="996" y="2232"/>
                    </a:lnTo>
                    <a:lnTo>
                      <a:pt x="996" y="2232"/>
                    </a:lnTo>
                    <a:lnTo>
                      <a:pt x="982" y="2230"/>
                    </a:lnTo>
                    <a:lnTo>
                      <a:pt x="968" y="2226"/>
                    </a:lnTo>
                    <a:lnTo>
                      <a:pt x="956" y="2220"/>
                    </a:lnTo>
                    <a:lnTo>
                      <a:pt x="944" y="2210"/>
                    </a:lnTo>
                    <a:lnTo>
                      <a:pt x="934" y="2200"/>
                    </a:lnTo>
                    <a:lnTo>
                      <a:pt x="928" y="2186"/>
                    </a:lnTo>
                    <a:lnTo>
                      <a:pt x="924" y="2172"/>
                    </a:lnTo>
                    <a:lnTo>
                      <a:pt x="922" y="2158"/>
                    </a:lnTo>
                    <a:lnTo>
                      <a:pt x="922" y="2064"/>
                    </a:lnTo>
                    <a:lnTo>
                      <a:pt x="922" y="2064"/>
                    </a:lnTo>
                    <a:lnTo>
                      <a:pt x="924" y="2048"/>
                    </a:lnTo>
                    <a:lnTo>
                      <a:pt x="928" y="2034"/>
                    </a:lnTo>
                    <a:lnTo>
                      <a:pt x="934" y="2022"/>
                    </a:lnTo>
                    <a:lnTo>
                      <a:pt x="944" y="2010"/>
                    </a:lnTo>
                    <a:lnTo>
                      <a:pt x="956" y="2002"/>
                    </a:lnTo>
                    <a:lnTo>
                      <a:pt x="968" y="1994"/>
                    </a:lnTo>
                    <a:lnTo>
                      <a:pt x="982" y="1990"/>
                    </a:lnTo>
                    <a:lnTo>
                      <a:pt x="996" y="1990"/>
                    </a:lnTo>
                    <a:lnTo>
                      <a:pt x="1090" y="1990"/>
                    </a:lnTo>
                    <a:lnTo>
                      <a:pt x="1090" y="1990"/>
                    </a:lnTo>
                    <a:lnTo>
                      <a:pt x="1104" y="1990"/>
                    </a:lnTo>
                    <a:lnTo>
                      <a:pt x="1118" y="1994"/>
                    </a:lnTo>
                    <a:lnTo>
                      <a:pt x="1132" y="2002"/>
                    </a:lnTo>
                    <a:lnTo>
                      <a:pt x="1142" y="2010"/>
                    </a:lnTo>
                    <a:lnTo>
                      <a:pt x="1152" y="2022"/>
                    </a:lnTo>
                    <a:lnTo>
                      <a:pt x="1158" y="2034"/>
                    </a:lnTo>
                    <a:lnTo>
                      <a:pt x="1162" y="2048"/>
                    </a:lnTo>
                    <a:lnTo>
                      <a:pt x="1164" y="2064"/>
                    </a:lnTo>
                    <a:lnTo>
                      <a:pt x="1164" y="2158"/>
                    </a:lnTo>
                    <a:close/>
                    <a:moveTo>
                      <a:pt x="1164" y="1812"/>
                    </a:moveTo>
                    <a:lnTo>
                      <a:pt x="1164" y="1812"/>
                    </a:lnTo>
                    <a:lnTo>
                      <a:pt x="1162" y="1826"/>
                    </a:lnTo>
                    <a:lnTo>
                      <a:pt x="1158" y="1840"/>
                    </a:lnTo>
                    <a:lnTo>
                      <a:pt x="1152" y="1854"/>
                    </a:lnTo>
                    <a:lnTo>
                      <a:pt x="1142" y="1864"/>
                    </a:lnTo>
                    <a:lnTo>
                      <a:pt x="1132" y="1874"/>
                    </a:lnTo>
                    <a:lnTo>
                      <a:pt x="1118" y="1880"/>
                    </a:lnTo>
                    <a:lnTo>
                      <a:pt x="1104" y="1884"/>
                    </a:lnTo>
                    <a:lnTo>
                      <a:pt x="1090" y="1886"/>
                    </a:lnTo>
                    <a:lnTo>
                      <a:pt x="996" y="1886"/>
                    </a:lnTo>
                    <a:lnTo>
                      <a:pt x="996" y="1886"/>
                    </a:lnTo>
                    <a:lnTo>
                      <a:pt x="982" y="1884"/>
                    </a:lnTo>
                    <a:lnTo>
                      <a:pt x="968" y="1880"/>
                    </a:lnTo>
                    <a:lnTo>
                      <a:pt x="956" y="1874"/>
                    </a:lnTo>
                    <a:lnTo>
                      <a:pt x="944" y="1864"/>
                    </a:lnTo>
                    <a:lnTo>
                      <a:pt x="934" y="1854"/>
                    </a:lnTo>
                    <a:lnTo>
                      <a:pt x="928" y="1840"/>
                    </a:lnTo>
                    <a:lnTo>
                      <a:pt x="924" y="1826"/>
                    </a:lnTo>
                    <a:lnTo>
                      <a:pt x="922" y="1812"/>
                    </a:lnTo>
                    <a:lnTo>
                      <a:pt x="922" y="1718"/>
                    </a:lnTo>
                    <a:lnTo>
                      <a:pt x="922" y="1718"/>
                    </a:lnTo>
                    <a:lnTo>
                      <a:pt x="924" y="1702"/>
                    </a:lnTo>
                    <a:lnTo>
                      <a:pt x="928" y="1688"/>
                    </a:lnTo>
                    <a:lnTo>
                      <a:pt x="934" y="1676"/>
                    </a:lnTo>
                    <a:lnTo>
                      <a:pt x="944" y="1664"/>
                    </a:lnTo>
                    <a:lnTo>
                      <a:pt x="956" y="1656"/>
                    </a:lnTo>
                    <a:lnTo>
                      <a:pt x="968" y="1648"/>
                    </a:lnTo>
                    <a:lnTo>
                      <a:pt x="982" y="1644"/>
                    </a:lnTo>
                    <a:lnTo>
                      <a:pt x="996" y="1642"/>
                    </a:lnTo>
                    <a:lnTo>
                      <a:pt x="1090" y="1642"/>
                    </a:lnTo>
                    <a:lnTo>
                      <a:pt x="1090" y="1642"/>
                    </a:lnTo>
                    <a:lnTo>
                      <a:pt x="1104" y="1644"/>
                    </a:lnTo>
                    <a:lnTo>
                      <a:pt x="1118" y="1648"/>
                    </a:lnTo>
                    <a:lnTo>
                      <a:pt x="1132" y="1656"/>
                    </a:lnTo>
                    <a:lnTo>
                      <a:pt x="1142" y="1664"/>
                    </a:lnTo>
                    <a:lnTo>
                      <a:pt x="1152" y="1676"/>
                    </a:lnTo>
                    <a:lnTo>
                      <a:pt x="1158" y="1688"/>
                    </a:lnTo>
                    <a:lnTo>
                      <a:pt x="1162" y="1702"/>
                    </a:lnTo>
                    <a:lnTo>
                      <a:pt x="1164" y="1718"/>
                    </a:lnTo>
                    <a:lnTo>
                      <a:pt x="1164" y="1812"/>
                    </a:lnTo>
                    <a:close/>
                    <a:moveTo>
                      <a:pt x="1164" y="1464"/>
                    </a:moveTo>
                    <a:lnTo>
                      <a:pt x="1164" y="1464"/>
                    </a:lnTo>
                    <a:lnTo>
                      <a:pt x="1162" y="1480"/>
                    </a:lnTo>
                    <a:lnTo>
                      <a:pt x="1158" y="1494"/>
                    </a:lnTo>
                    <a:lnTo>
                      <a:pt x="1152" y="1506"/>
                    </a:lnTo>
                    <a:lnTo>
                      <a:pt x="1142" y="1518"/>
                    </a:lnTo>
                    <a:lnTo>
                      <a:pt x="1132" y="1526"/>
                    </a:lnTo>
                    <a:lnTo>
                      <a:pt x="1118" y="1534"/>
                    </a:lnTo>
                    <a:lnTo>
                      <a:pt x="1104" y="1538"/>
                    </a:lnTo>
                    <a:lnTo>
                      <a:pt x="1090" y="1540"/>
                    </a:lnTo>
                    <a:lnTo>
                      <a:pt x="996" y="1540"/>
                    </a:lnTo>
                    <a:lnTo>
                      <a:pt x="996" y="1540"/>
                    </a:lnTo>
                    <a:lnTo>
                      <a:pt x="982" y="1538"/>
                    </a:lnTo>
                    <a:lnTo>
                      <a:pt x="968" y="1534"/>
                    </a:lnTo>
                    <a:lnTo>
                      <a:pt x="956" y="1526"/>
                    </a:lnTo>
                    <a:lnTo>
                      <a:pt x="944" y="1518"/>
                    </a:lnTo>
                    <a:lnTo>
                      <a:pt x="934" y="1506"/>
                    </a:lnTo>
                    <a:lnTo>
                      <a:pt x="928" y="1494"/>
                    </a:lnTo>
                    <a:lnTo>
                      <a:pt x="924" y="1480"/>
                    </a:lnTo>
                    <a:lnTo>
                      <a:pt x="922" y="1464"/>
                    </a:lnTo>
                    <a:lnTo>
                      <a:pt x="922" y="1370"/>
                    </a:lnTo>
                    <a:lnTo>
                      <a:pt x="922" y="1370"/>
                    </a:lnTo>
                    <a:lnTo>
                      <a:pt x="924" y="1356"/>
                    </a:lnTo>
                    <a:lnTo>
                      <a:pt x="928" y="1342"/>
                    </a:lnTo>
                    <a:lnTo>
                      <a:pt x="934" y="1330"/>
                    </a:lnTo>
                    <a:lnTo>
                      <a:pt x="944" y="1318"/>
                    </a:lnTo>
                    <a:lnTo>
                      <a:pt x="956" y="1308"/>
                    </a:lnTo>
                    <a:lnTo>
                      <a:pt x="968" y="1302"/>
                    </a:lnTo>
                    <a:lnTo>
                      <a:pt x="982" y="1298"/>
                    </a:lnTo>
                    <a:lnTo>
                      <a:pt x="996" y="1296"/>
                    </a:lnTo>
                    <a:lnTo>
                      <a:pt x="1090" y="1296"/>
                    </a:lnTo>
                    <a:lnTo>
                      <a:pt x="1090" y="1296"/>
                    </a:lnTo>
                    <a:lnTo>
                      <a:pt x="1104" y="1298"/>
                    </a:lnTo>
                    <a:lnTo>
                      <a:pt x="1118" y="1302"/>
                    </a:lnTo>
                    <a:lnTo>
                      <a:pt x="1132" y="1308"/>
                    </a:lnTo>
                    <a:lnTo>
                      <a:pt x="1142" y="1318"/>
                    </a:lnTo>
                    <a:lnTo>
                      <a:pt x="1152" y="1330"/>
                    </a:lnTo>
                    <a:lnTo>
                      <a:pt x="1158" y="1342"/>
                    </a:lnTo>
                    <a:lnTo>
                      <a:pt x="1162" y="1356"/>
                    </a:lnTo>
                    <a:lnTo>
                      <a:pt x="1164" y="1370"/>
                    </a:lnTo>
                    <a:lnTo>
                      <a:pt x="1164" y="1464"/>
                    </a:lnTo>
                    <a:close/>
                    <a:moveTo>
                      <a:pt x="1164" y="1118"/>
                    </a:moveTo>
                    <a:lnTo>
                      <a:pt x="1164" y="1118"/>
                    </a:lnTo>
                    <a:lnTo>
                      <a:pt x="1162" y="1134"/>
                    </a:lnTo>
                    <a:lnTo>
                      <a:pt x="1158" y="1148"/>
                    </a:lnTo>
                    <a:lnTo>
                      <a:pt x="1152" y="1160"/>
                    </a:lnTo>
                    <a:lnTo>
                      <a:pt x="1142" y="1172"/>
                    </a:lnTo>
                    <a:lnTo>
                      <a:pt x="1132" y="1180"/>
                    </a:lnTo>
                    <a:lnTo>
                      <a:pt x="1118" y="1188"/>
                    </a:lnTo>
                    <a:lnTo>
                      <a:pt x="1104" y="1192"/>
                    </a:lnTo>
                    <a:lnTo>
                      <a:pt x="1090" y="1192"/>
                    </a:lnTo>
                    <a:lnTo>
                      <a:pt x="996" y="1192"/>
                    </a:lnTo>
                    <a:lnTo>
                      <a:pt x="996" y="1192"/>
                    </a:lnTo>
                    <a:lnTo>
                      <a:pt x="982" y="1192"/>
                    </a:lnTo>
                    <a:lnTo>
                      <a:pt x="968" y="1188"/>
                    </a:lnTo>
                    <a:lnTo>
                      <a:pt x="956" y="1180"/>
                    </a:lnTo>
                    <a:lnTo>
                      <a:pt x="944" y="1172"/>
                    </a:lnTo>
                    <a:lnTo>
                      <a:pt x="934" y="1160"/>
                    </a:lnTo>
                    <a:lnTo>
                      <a:pt x="928" y="1148"/>
                    </a:lnTo>
                    <a:lnTo>
                      <a:pt x="924" y="1134"/>
                    </a:lnTo>
                    <a:lnTo>
                      <a:pt x="922" y="1118"/>
                    </a:lnTo>
                    <a:lnTo>
                      <a:pt x="922" y="1024"/>
                    </a:lnTo>
                    <a:lnTo>
                      <a:pt x="922" y="1024"/>
                    </a:lnTo>
                    <a:lnTo>
                      <a:pt x="924" y="1010"/>
                    </a:lnTo>
                    <a:lnTo>
                      <a:pt x="928" y="996"/>
                    </a:lnTo>
                    <a:lnTo>
                      <a:pt x="934" y="982"/>
                    </a:lnTo>
                    <a:lnTo>
                      <a:pt x="944" y="972"/>
                    </a:lnTo>
                    <a:lnTo>
                      <a:pt x="956" y="962"/>
                    </a:lnTo>
                    <a:lnTo>
                      <a:pt x="968" y="956"/>
                    </a:lnTo>
                    <a:lnTo>
                      <a:pt x="982" y="952"/>
                    </a:lnTo>
                    <a:lnTo>
                      <a:pt x="996" y="950"/>
                    </a:lnTo>
                    <a:lnTo>
                      <a:pt x="1090" y="950"/>
                    </a:lnTo>
                    <a:lnTo>
                      <a:pt x="1090" y="950"/>
                    </a:lnTo>
                    <a:lnTo>
                      <a:pt x="1104" y="952"/>
                    </a:lnTo>
                    <a:lnTo>
                      <a:pt x="1118" y="956"/>
                    </a:lnTo>
                    <a:lnTo>
                      <a:pt x="1132" y="962"/>
                    </a:lnTo>
                    <a:lnTo>
                      <a:pt x="1142" y="972"/>
                    </a:lnTo>
                    <a:lnTo>
                      <a:pt x="1152" y="982"/>
                    </a:lnTo>
                    <a:lnTo>
                      <a:pt x="1158" y="996"/>
                    </a:lnTo>
                    <a:lnTo>
                      <a:pt x="1162" y="1010"/>
                    </a:lnTo>
                    <a:lnTo>
                      <a:pt x="1164" y="1024"/>
                    </a:lnTo>
                    <a:lnTo>
                      <a:pt x="1164" y="1118"/>
                    </a:lnTo>
                    <a:close/>
                    <a:moveTo>
                      <a:pt x="1506" y="1812"/>
                    </a:moveTo>
                    <a:lnTo>
                      <a:pt x="1506" y="2158"/>
                    </a:lnTo>
                    <a:lnTo>
                      <a:pt x="1506" y="2158"/>
                    </a:lnTo>
                    <a:lnTo>
                      <a:pt x="1504" y="2172"/>
                    </a:lnTo>
                    <a:lnTo>
                      <a:pt x="1500" y="2186"/>
                    </a:lnTo>
                    <a:lnTo>
                      <a:pt x="1492" y="2200"/>
                    </a:lnTo>
                    <a:lnTo>
                      <a:pt x="1484" y="2210"/>
                    </a:lnTo>
                    <a:lnTo>
                      <a:pt x="1472" y="2220"/>
                    </a:lnTo>
                    <a:lnTo>
                      <a:pt x="1460" y="2226"/>
                    </a:lnTo>
                    <a:lnTo>
                      <a:pt x="1446" y="2230"/>
                    </a:lnTo>
                    <a:lnTo>
                      <a:pt x="1430" y="2232"/>
                    </a:lnTo>
                    <a:lnTo>
                      <a:pt x="1338" y="2232"/>
                    </a:lnTo>
                    <a:lnTo>
                      <a:pt x="1338" y="2232"/>
                    </a:lnTo>
                    <a:lnTo>
                      <a:pt x="1322" y="2230"/>
                    </a:lnTo>
                    <a:lnTo>
                      <a:pt x="1308" y="2226"/>
                    </a:lnTo>
                    <a:lnTo>
                      <a:pt x="1296" y="2220"/>
                    </a:lnTo>
                    <a:lnTo>
                      <a:pt x="1284" y="2210"/>
                    </a:lnTo>
                    <a:lnTo>
                      <a:pt x="1276" y="2200"/>
                    </a:lnTo>
                    <a:lnTo>
                      <a:pt x="1268" y="2186"/>
                    </a:lnTo>
                    <a:lnTo>
                      <a:pt x="1264" y="2172"/>
                    </a:lnTo>
                    <a:lnTo>
                      <a:pt x="1264" y="2158"/>
                    </a:lnTo>
                    <a:lnTo>
                      <a:pt x="1264" y="1812"/>
                    </a:lnTo>
                    <a:lnTo>
                      <a:pt x="1264" y="1718"/>
                    </a:lnTo>
                    <a:lnTo>
                      <a:pt x="1264" y="1718"/>
                    </a:lnTo>
                    <a:lnTo>
                      <a:pt x="1264" y="1702"/>
                    </a:lnTo>
                    <a:lnTo>
                      <a:pt x="1268" y="1688"/>
                    </a:lnTo>
                    <a:lnTo>
                      <a:pt x="1276" y="1676"/>
                    </a:lnTo>
                    <a:lnTo>
                      <a:pt x="1284" y="1664"/>
                    </a:lnTo>
                    <a:lnTo>
                      <a:pt x="1296" y="1656"/>
                    </a:lnTo>
                    <a:lnTo>
                      <a:pt x="1308" y="1648"/>
                    </a:lnTo>
                    <a:lnTo>
                      <a:pt x="1322" y="1644"/>
                    </a:lnTo>
                    <a:lnTo>
                      <a:pt x="1338" y="1642"/>
                    </a:lnTo>
                    <a:lnTo>
                      <a:pt x="1430" y="1642"/>
                    </a:lnTo>
                    <a:lnTo>
                      <a:pt x="1430" y="1642"/>
                    </a:lnTo>
                    <a:lnTo>
                      <a:pt x="1446" y="1644"/>
                    </a:lnTo>
                    <a:lnTo>
                      <a:pt x="1460" y="1648"/>
                    </a:lnTo>
                    <a:lnTo>
                      <a:pt x="1472" y="1656"/>
                    </a:lnTo>
                    <a:lnTo>
                      <a:pt x="1484" y="1664"/>
                    </a:lnTo>
                    <a:lnTo>
                      <a:pt x="1492" y="1676"/>
                    </a:lnTo>
                    <a:lnTo>
                      <a:pt x="1500" y="1688"/>
                    </a:lnTo>
                    <a:lnTo>
                      <a:pt x="1504" y="1702"/>
                    </a:lnTo>
                    <a:lnTo>
                      <a:pt x="1506" y="1718"/>
                    </a:lnTo>
                    <a:lnTo>
                      <a:pt x="1506" y="1812"/>
                    </a:lnTo>
                    <a:close/>
                    <a:moveTo>
                      <a:pt x="1506" y="1464"/>
                    </a:moveTo>
                    <a:lnTo>
                      <a:pt x="1506" y="1464"/>
                    </a:lnTo>
                    <a:lnTo>
                      <a:pt x="1504" y="1480"/>
                    </a:lnTo>
                    <a:lnTo>
                      <a:pt x="1500" y="1494"/>
                    </a:lnTo>
                    <a:lnTo>
                      <a:pt x="1492" y="1506"/>
                    </a:lnTo>
                    <a:lnTo>
                      <a:pt x="1484" y="1518"/>
                    </a:lnTo>
                    <a:lnTo>
                      <a:pt x="1472" y="1526"/>
                    </a:lnTo>
                    <a:lnTo>
                      <a:pt x="1460" y="1534"/>
                    </a:lnTo>
                    <a:lnTo>
                      <a:pt x="1446" y="1538"/>
                    </a:lnTo>
                    <a:lnTo>
                      <a:pt x="1430" y="1540"/>
                    </a:lnTo>
                    <a:lnTo>
                      <a:pt x="1338" y="1540"/>
                    </a:lnTo>
                    <a:lnTo>
                      <a:pt x="1338" y="1540"/>
                    </a:lnTo>
                    <a:lnTo>
                      <a:pt x="1322" y="1538"/>
                    </a:lnTo>
                    <a:lnTo>
                      <a:pt x="1308" y="1534"/>
                    </a:lnTo>
                    <a:lnTo>
                      <a:pt x="1296" y="1526"/>
                    </a:lnTo>
                    <a:lnTo>
                      <a:pt x="1284" y="1518"/>
                    </a:lnTo>
                    <a:lnTo>
                      <a:pt x="1276" y="1506"/>
                    </a:lnTo>
                    <a:lnTo>
                      <a:pt x="1268" y="1494"/>
                    </a:lnTo>
                    <a:lnTo>
                      <a:pt x="1264" y="1480"/>
                    </a:lnTo>
                    <a:lnTo>
                      <a:pt x="1264" y="1464"/>
                    </a:lnTo>
                    <a:lnTo>
                      <a:pt x="1264" y="1370"/>
                    </a:lnTo>
                    <a:lnTo>
                      <a:pt x="1264" y="1370"/>
                    </a:lnTo>
                    <a:lnTo>
                      <a:pt x="1264" y="1356"/>
                    </a:lnTo>
                    <a:lnTo>
                      <a:pt x="1268" y="1342"/>
                    </a:lnTo>
                    <a:lnTo>
                      <a:pt x="1276" y="1330"/>
                    </a:lnTo>
                    <a:lnTo>
                      <a:pt x="1284" y="1318"/>
                    </a:lnTo>
                    <a:lnTo>
                      <a:pt x="1296" y="1308"/>
                    </a:lnTo>
                    <a:lnTo>
                      <a:pt x="1308" y="1302"/>
                    </a:lnTo>
                    <a:lnTo>
                      <a:pt x="1322" y="1298"/>
                    </a:lnTo>
                    <a:lnTo>
                      <a:pt x="1338" y="1296"/>
                    </a:lnTo>
                    <a:lnTo>
                      <a:pt x="1430" y="1296"/>
                    </a:lnTo>
                    <a:lnTo>
                      <a:pt x="1430" y="1296"/>
                    </a:lnTo>
                    <a:lnTo>
                      <a:pt x="1446" y="1298"/>
                    </a:lnTo>
                    <a:lnTo>
                      <a:pt x="1460" y="1302"/>
                    </a:lnTo>
                    <a:lnTo>
                      <a:pt x="1472" y="1308"/>
                    </a:lnTo>
                    <a:lnTo>
                      <a:pt x="1484" y="1318"/>
                    </a:lnTo>
                    <a:lnTo>
                      <a:pt x="1492" y="1330"/>
                    </a:lnTo>
                    <a:lnTo>
                      <a:pt x="1500" y="1342"/>
                    </a:lnTo>
                    <a:lnTo>
                      <a:pt x="1504" y="1356"/>
                    </a:lnTo>
                    <a:lnTo>
                      <a:pt x="1506" y="1370"/>
                    </a:lnTo>
                    <a:lnTo>
                      <a:pt x="1506" y="1464"/>
                    </a:lnTo>
                    <a:close/>
                    <a:moveTo>
                      <a:pt x="1506" y="1118"/>
                    </a:moveTo>
                    <a:lnTo>
                      <a:pt x="1506" y="1118"/>
                    </a:lnTo>
                    <a:lnTo>
                      <a:pt x="1504" y="1134"/>
                    </a:lnTo>
                    <a:lnTo>
                      <a:pt x="1500" y="1148"/>
                    </a:lnTo>
                    <a:lnTo>
                      <a:pt x="1492" y="1160"/>
                    </a:lnTo>
                    <a:lnTo>
                      <a:pt x="1484" y="1172"/>
                    </a:lnTo>
                    <a:lnTo>
                      <a:pt x="1472" y="1180"/>
                    </a:lnTo>
                    <a:lnTo>
                      <a:pt x="1460" y="1188"/>
                    </a:lnTo>
                    <a:lnTo>
                      <a:pt x="1446" y="1192"/>
                    </a:lnTo>
                    <a:lnTo>
                      <a:pt x="1430" y="1192"/>
                    </a:lnTo>
                    <a:lnTo>
                      <a:pt x="1338" y="1192"/>
                    </a:lnTo>
                    <a:lnTo>
                      <a:pt x="1338" y="1192"/>
                    </a:lnTo>
                    <a:lnTo>
                      <a:pt x="1322" y="1192"/>
                    </a:lnTo>
                    <a:lnTo>
                      <a:pt x="1308" y="1188"/>
                    </a:lnTo>
                    <a:lnTo>
                      <a:pt x="1296" y="1180"/>
                    </a:lnTo>
                    <a:lnTo>
                      <a:pt x="1284" y="1172"/>
                    </a:lnTo>
                    <a:lnTo>
                      <a:pt x="1276" y="1160"/>
                    </a:lnTo>
                    <a:lnTo>
                      <a:pt x="1268" y="1148"/>
                    </a:lnTo>
                    <a:lnTo>
                      <a:pt x="1264" y="1134"/>
                    </a:lnTo>
                    <a:lnTo>
                      <a:pt x="1264" y="1118"/>
                    </a:lnTo>
                    <a:lnTo>
                      <a:pt x="1264" y="1024"/>
                    </a:lnTo>
                    <a:lnTo>
                      <a:pt x="1264" y="1024"/>
                    </a:lnTo>
                    <a:lnTo>
                      <a:pt x="1264" y="1010"/>
                    </a:lnTo>
                    <a:lnTo>
                      <a:pt x="1268" y="996"/>
                    </a:lnTo>
                    <a:lnTo>
                      <a:pt x="1276" y="982"/>
                    </a:lnTo>
                    <a:lnTo>
                      <a:pt x="1284" y="972"/>
                    </a:lnTo>
                    <a:lnTo>
                      <a:pt x="1296" y="962"/>
                    </a:lnTo>
                    <a:lnTo>
                      <a:pt x="1308" y="956"/>
                    </a:lnTo>
                    <a:lnTo>
                      <a:pt x="1322" y="952"/>
                    </a:lnTo>
                    <a:lnTo>
                      <a:pt x="1338" y="950"/>
                    </a:lnTo>
                    <a:lnTo>
                      <a:pt x="1430" y="950"/>
                    </a:lnTo>
                    <a:lnTo>
                      <a:pt x="1430" y="950"/>
                    </a:lnTo>
                    <a:lnTo>
                      <a:pt x="1446" y="952"/>
                    </a:lnTo>
                    <a:lnTo>
                      <a:pt x="1460" y="956"/>
                    </a:lnTo>
                    <a:lnTo>
                      <a:pt x="1472" y="962"/>
                    </a:lnTo>
                    <a:lnTo>
                      <a:pt x="1484" y="972"/>
                    </a:lnTo>
                    <a:lnTo>
                      <a:pt x="1492" y="982"/>
                    </a:lnTo>
                    <a:lnTo>
                      <a:pt x="1500" y="996"/>
                    </a:lnTo>
                    <a:lnTo>
                      <a:pt x="1504" y="1010"/>
                    </a:lnTo>
                    <a:lnTo>
                      <a:pt x="1506" y="1024"/>
                    </a:lnTo>
                    <a:lnTo>
                      <a:pt x="1506" y="1118"/>
                    </a:lnTo>
                    <a:close/>
                    <a:moveTo>
                      <a:pt x="1506" y="628"/>
                    </a:moveTo>
                    <a:lnTo>
                      <a:pt x="1506" y="628"/>
                    </a:lnTo>
                    <a:lnTo>
                      <a:pt x="1504" y="644"/>
                    </a:lnTo>
                    <a:lnTo>
                      <a:pt x="1500" y="658"/>
                    </a:lnTo>
                    <a:lnTo>
                      <a:pt x="1492" y="670"/>
                    </a:lnTo>
                    <a:lnTo>
                      <a:pt x="1484" y="682"/>
                    </a:lnTo>
                    <a:lnTo>
                      <a:pt x="1472" y="690"/>
                    </a:lnTo>
                    <a:lnTo>
                      <a:pt x="1460" y="696"/>
                    </a:lnTo>
                    <a:lnTo>
                      <a:pt x="1446" y="702"/>
                    </a:lnTo>
                    <a:lnTo>
                      <a:pt x="1430" y="702"/>
                    </a:lnTo>
                    <a:lnTo>
                      <a:pt x="316" y="702"/>
                    </a:lnTo>
                    <a:lnTo>
                      <a:pt x="316" y="702"/>
                    </a:lnTo>
                    <a:lnTo>
                      <a:pt x="300" y="702"/>
                    </a:lnTo>
                    <a:lnTo>
                      <a:pt x="286" y="696"/>
                    </a:lnTo>
                    <a:lnTo>
                      <a:pt x="274" y="690"/>
                    </a:lnTo>
                    <a:lnTo>
                      <a:pt x="262" y="682"/>
                    </a:lnTo>
                    <a:lnTo>
                      <a:pt x="254" y="670"/>
                    </a:lnTo>
                    <a:lnTo>
                      <a:pt x="246" y="658"/>
                    </a:lnTo>
                    <a:lnTo>
                      <a:pt x="242" y="644"/>
                    </a:lnTo>
                    <a:lnTo>
                      <a:pt x="240" y="628"/>
                    </a:lnTo>
                    <a:lnTo>
                      <a:pt x="240" y="418"/>
                    </a:lnTo>
                    <a:lnTo>
                      <a:pt x="240" y="418"/>
                    </a:lnTo>
                    <a:lnTo>
                      <a:pt x="242" y="402"/>
                    </a:lnTo>
                    <a:lnTo>
                      <a:pt x="246" y="388"/>
                    </a:lnTo>
                    <a:lnTo>
                      <a:pt x="254" y="376"/>
                    </a:lnTo>
                    <a:lnTo>
                      <a:pt x="262" y="366"/>
                    </a:lnTo>
                    <a:lnTo>
                      <a:pt x="274" y="356"/>
                    </a:lnTo>
                    <a:lnTo>
                      <a:pt x="286" y="350"/>
                    </a:lnTo>
                    <a:lnTo>
                      <a:pt x="300" y="344"/>
                    </a:lnTo>
                    <a:lnTo>
                      <a:pt x="316" y="344"/>
                    </a:lnTo>
                    <a:lnTo>
                      <a:pt x="1430" y="344"/>
                    </a:lnTo>
                    <a:lnTo>
                      <a:pt x="1430" y="344"/>
                    </a:lnTo>
                    <a:lnTo>
                      <a:pt x="1446" y="344"/>
                    </a:lnTo>
                    <a:lnTo>
                      <a:pt x="1460" y="350"/>
                    </a:lnTo>
                    <a:lnTo>
                      <a:pt x="1472" y="356"/>
                    </a:lnTo>
                    <a:lnTo>
                      <a:pt x="1484" y="366"/>
                    </a:lnTo>
                    <a:lnTo>
                      <a:pt x="1492" y="376"/>
                    </a:lnTo>
                    <a:lnTo>
                      <a:pt x="1500" y="388"/>
                    </a:lnTo>
                    <a:lnTo>
                      <a:pt x="1504" y="402"/>
                    </a:lnTo>
                    <a:lnTo>
                      <a:pt x="1506" y="418"/>
                    </a:lnTo>
                    <a:lnTo>
                      <a:pt x="1506" y="6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59" name="Oval 58"/>
            <p:cNvSpPr/>
            <p:nvPr/>
          </p:nvSpPr>
          <p:spPr>
            <a:xfrm>
              <a:off x="1492394" y="2421287"/>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1</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60" name="Oval 59"/>
            <p:cNvSpPr/>
            <p:nvPr/>
          </p:nvSpPr>
          <p:spPr>
            <a:xfrm>
              <a:off x="3591878" y="3812874"/>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5</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61" name="Oval 60"/>
            <p:cNvSpPr/>
            <p:nvPr/>
          </p:nvSpPr>
          <p:spPr>
            <a:xfrm>
              <a:off x="1384101" y="3734464"/>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6</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62" name="Oval 61"/>
            <p:cNvSpPr/>
            <p:nvPr/>
          </p:nvSpPr>
          <p:spPr>
            <a:xfrm>
              <a:off x="6004690" y="2431333"/>
              <a:ext cx="304302" cy="346234"/>
            </a:xfrm>
            <a:prstGeom prst="ellipse">
              <a:avLst/>
            </a:prstGeom>
            <a:solidFill>
              <a:schemeClr val="accent1"/>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3</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63" name="Oval 62"/>
            <p:cNvSpPr/>
            <p:nvPr/>
          </p:nvSpPr>
          <p:spPr>
            <a:xfrm>
              <a:off x="3598147" y="2442882"/>
              <a:ext cx="304302" cy="346234"/>
            </a:xfrm>
            <a:prstGeom prst="ellipse">
              <a:avLst/>
            </a:prstGeom>
            <a:solidFill>
              <a:schemeClr val="accent1"/>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2</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64" name="Oval 63"/>
            <p:cNvSpPr/>
            <p:nvPr/>
          </p:nvSpPr>
          <p:spPr>
            <a:xfrm>
              <a:off x="6004690" y="3732009"/>
              <a:ext cx="304302" cy="346234"/>
            </a:xfrm>
            <a:prstGeom prst="ellipse">
              <a:avLst/>
            </a:prstGeom>
            <a:solidFill>
              <a:schemeClr val="accent1"/>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4</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65" name="Oval 64"/>
            <p:cNvSpPr/>
            <p:nvPr/>
          </p:nvSpPr>
          <p:spPr bwMode="ltGray">
            <a:xfrm>
              <a:off x="6408438" y="2732973"/>
              <a:ext cx="445613" cy="47924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66" name="Freeform 163"/>
            <p:cNvSpPr>
              <a:spLocks noEditPoints="1"/>
            </p:cNvSpPr>
            <p:nvPr/>
          </p:nvSpPr>
          <p:spPr bwMode="auto">
            <a:xfrm>
              <a:off x="6480505" y="2878976"/>
              <a:ext cx="316758" cy="179932"/>
            </a:xfrm>
            <a:custGeom>
              <a:avLst/>
              <a:gdLst>
                <a:gd name="T0" fmla="*/ 1798 w 2590"/>
                <a:gd name="T1" fmla="*/ 264 h 1368"/>
                <a:gd name="T2" fmla="*/ 1766 w 2590"/>
                <a:gd name="T3" fmla="*/ 312 h 1368"/>
                <a:gd name="T4" fmla="*/ 574 w 2590"/>
                <a:gd name="T5" fmla="*/ 324 h 1368"/>
                <a:gd name="T6" fmla="*/ 532 w 2590"/>
                <a:gd name="T7" fmla="*/ 312 h 1368"/>
                <a:gd name="T8" fmla="*/ 502 w 2590"/>
                <a:gd name="T9" fmla="*/ 264 h 1368"/>
                <a:gd name="T10" fmla="*/ 502 w 2590"/>
                <a:gd name="T11" fmla="*/ 58 h 1368"/>
                <a:gd name="T12" fmla="*/ 532 w 2590"/>
                <a:gd name="T13" fmla="*/ 12 h 1368"/>
                <a:gd name="T14" fmla="*/ 1726 w 2590"/>
                <a:gd name="T15" fmla="*/ 0 h 1368"/>
                <a:gd name="T16" fmla="*/ 1766 w 2590"/>
                <a:gd name="T17" fmla="*/ 12 h 1368"/>
                <a:gd name="T18" fmla="*/ 1798 w 2590"/>
                <a:gd name="T19" fmla="*/ 58 h 1368"/>
                <a:gd name="T20" fmla="*/ 74 w 2590"/>
                <a:gd name="T21" fmla="*/ 0 h 1368"/>
                <a:gd name="T22" fmla="*/ 32 w 2590"/>
                <a:gd name="T23" fmla="*/ 12 h 1368"/>
                <a:gd name="T24" fmla="*/ 2 w 2590"/>
                <a:gd name="T25" fmla="*/ 58 h 1368"/>
                <a:gd name="T26" fmla="*/ 2 w 2590"/>
                <a:gd name="T27" fmla="*/ 264 h 1368"/>
                <a:gd name="T28" fmla="*/ 32 w 2590"/>
                <a:gd name="T29" fmla="*/ 312 h 1368"/>
                <a:gd name="T30" fmla="*/ 250 w 2590"/>
                <a:gd name="T31" fmla="*/ 324 h 1368"/>
                <a:gd name="T32" fmla="*/ 292 w 2590"/>
                <a:gd name="T33" fmla="*/ 312 h 1368"/>
                <a:gd name="T34" fmla="*/ 322 w 2590"/>
                <a:gd name="T35" fmla="*/ 264 h 1368"/>
                <a:gd name="T36" fmla="*/ 322 w 2590"/>
                <a:gd name="T37" fmla="*/ 58 h 1368"/>
                <a:gd name="T38" fmla="*/ 292 w 2590"/>
                <a:gd name="T39" fmla="*/ 12 h 1368"/>
                <a:gd name="T40" fmla="*/ 250 w 2590"/>
                <a:gd name="T41" fmla="*/ 0 h 1368"/>
                <a:gd name="T42" fmla="*/ 1108 w 2590"/>
                <a:gd name="T43" fmla="*/ 522 h 1368"/>
                <a:gd name="T44" fmla="*/ 546 w 2590"/>
                <a:gd name="T45" fmla="*/ 528 h 1368"/>
                <a:gd name="T46" fmla="*/ 506 w 2590"/>
                <a:gd name="T47" fmla="*/ 566 h 1368"/>
                <a:gd name="T48" fmla="*/ 500 w 2590"/>
                <a:gd name="T49" fmla="*/ 772 h 1368"/>
                <a:gd name="T50" fmla="*/ 522 w 2590"/>
                <a:gd name="T51" fmla="*/ 824 h 1368"/>
                <a:gd name="T52" fmla="*/ 574 w 2590"/>
                <a:gd name="T53" fmla="*/ 846 h 1368"/>
                <a:gd name="T54" fmla="*/ 74 w 2590"/>
                <a:gd name="T55" fmla="*/ 1044 h 1368"/>
                <a:gd name="T56" fmla="*/ 22 w 2590"/>
                <a:gd name="T57" fmla="*/ 1066 h 1368"/>
                <a:gd name="T58" fmla="*/ 0 w 2590"/>
                <a:gd name="T59" fmla="*/ 1118 h 1368"/>
                <a:gd name="T60" fmla="*/ 6 w 2590"/>
                <a:gd name="T61" fmla="*/ 1322 h 1368"/>
                <a:gd name="T62" fmla="*/ 44 w 2590"/>
                <a:gd name="T63" fmla="*/ 1362 h 1368"/>
                <a:gd name="T64" fmla="*/ 250 w 2590"/>
                <a:gd name="T65" fmla="*/ 1368 h 1368"/>
                <a:gd name="T66" fmla="*/ 302 w 2590"/>
                <a:gd name="T67" fmla="*/ 1346 h 1368"/>
                <a:gd name="T68" fmla="*/ 324 w 2590"/>
                <a:gd name="T69" fmla="*/ 1294 h 1368"/>
                <a:gd name="T70" fmla="*/ 318 w 2590"/>
                <a:gd name="T71" fmla="*/ 1090 h 1368"/>
                <a:gd name="T72" fmla="*/ 278 w 2590"/>
                <a:gd name="T73" fmla="*/ 1050 h 1368"/>
                <a:gd name="T74" fmla="*/ 1394 w 2590"/>
                <a:gd name="T75" fmla="*/ 1044 h 1368"/>
                <a:gd name="T76" fmla="*/ 546 w 2590"/>
                <a:gd name="T77" fmla="*/ 1050 h 1368"/>
                <a:gd name="T78" fmla="*/ 506 w 2590"/>
                <a:gd name="T79" fmla="*/ 1090 h 1368"/>
                <a:gd name="T80" fmla="*/ 500 w 2590"/>
                <a:gd name="T81" fmla="*/ 1294 h 1368"/>
                <a:gd name="T82" fmla="*/ 522 w 2590"/>
                <a:gd name="T83" fmla="*/ 1346 h 1368"/>
                <a:gd name="T84" fmla="*/ 574 w 2590"/>
                <a:gd name="T85" fmla="*/ 1368 h 1368"/>
                <a:gd name="T86" fmla="*/ 74 w 2590"/>
                <a:gd name="T87" fmla="*/ 522 h 1368"/>
                <a:gd name="T88" fmla="*/ 32 w 2590"/>
                <a:gd name="T89" fmla="*/ 534 h 1368"/>
                <a:gd name="T90" fmla="*/ 2 w 2590"/>
                <a:gd name="T91" fmla="*/ 580 h 1368"/>
                <a:gd name="T92" fmla="*/ 2 w 2590"/>
                <a:gd name="T93" fmla="*/ 786 h 1368"/>
                <a:gd name="T94" fmla="*/ 32 w 2590"/>
                <a:gd name="T95" fmla="*/ 834 h 1368"/>
                <a:gd name="T96" fmla="*/ 250 w 2590"/>
                <a:gd name="T97" fmla="*/ 846 h 1368"/>
                <a:gd name="T98" fmla="*/ 292 w 2590"/>
                <a:gd name="T99" fmla="*/ 834 h 1368"/>
                <a:gd name="T100" fmla="*/ 322 w 2590"/>
                <a:gd name="T101" fmla="*/ 786 h 1368"/>
                <a:gd name="T102" fmla="*/ 322 w 2590"/>
                <a:gd name="T103" fmla="*/ 580 h 1368"/>
                <a:gd name="T104" fmla="*/ 292 w 2590"/>
                <a:gd name="T105" fmla="*/ 534 h 1368"/>
                <a:gd name="T106" fmla="*/ 250 w 2590"/>
                <a:gd name="T107" fmla="*/ 522 h 1368"/>
                <a:gd name="T108" fmla="*/ 1638 w 2590"/>
                <a:gd name="T109" fmla="*/ 492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68">
                  <a:moveTo>
                    <a:pt x="1800" y="74"/>
                  </a:moveTo>
                  <a:lnTo>
                    <a:pt x="1800" y="250"/>
                  </a:lnTo>
                  <a:lnTo>
                    <a:pt x="1800" y="250"/>
                  </a:lnTo>
                  <a:lnTo>
                    <a:pt x="1798" y="264"/>
                  </a:lnTo>
                  <a:lnTo>
                    <a:pt x="1794" y="278"/>
                  </a:lnTo>
                  <a:lnTo>
                    <a:pt x="1786" y="292"/>
                  </a:lnTo>
                  <a:lnTo>
                    <a:pt x="1778" y="302"/>
                  </a:lnTo>
                  <a:lnTo>
                    <a:pt x="1766" y="312"/>
                  </a:lnTo>
                  <a:lnTo>
                    <a:pt x="1754" y="318"/>
                  </a:lnTo>
                  <a:lnTo>
                    <a:pt x="1740" y="322"/>
                  </a:lnTo>
                  <a:lnTo>
                    <a:pt x="1726" y="324"/>
                  </a:lnTo>
                  <a:lnTo>
                    <a:pt x="574" y="324"/>
                  </a:lnTo>
                  <a:lnTo>
                    <a:pt x="574" y="324"/>
                  </a:lnTo>
                  <a:lnTo>
                    <a:pt x="560" y="322"/>
                  </a:lnTo>
                  <a:lnTo>
                    <a:pt x="546" y="318"/>
                  </a:lnTo>
                  <a:lnTo>
                    <a:pt x="532" y="312"/>
                  </a:lnTo>
                  <a:lnTo>
                    <a:pt x="522" y="302"/>
                  </a:lnTo>
                  <a:lnTo>
                    <a:pt x="512" y="292"/>
                  </a:lnTo>
                  <a:lnTo>
                    <a:pt x="506" y="278"/>
                  </a:lnTo>
                  <a:lnTo>
                    <a:pt x="502" y="264"/>
                  </a:lnTo>
                  <a:lnTo>
                    <a:pt x="500" y="250"/>
                  </a:lnTo>
                  <a:lnTo>
                    <a:pt x="500" y="74"/>
                  </a:lnTo>
                  <a:lnTo>
                    <a:pt x="500" y="74"/>
                  </a:lnTo>
                  <a:lnTo>
                    <a:pt x="502" y="58"/>
                  </a:lnTo>
                  <a:lnTo>
                    <a:pt x="506" y="44"/>
                  </a:lnTo>
                  <a:lnTo>
                    <a:pt x="512" y="32"/>
                  </a:lnTo>
                  <a:lnTo>
                    <a:pt x="522" y="22"/>
                  </a:lnTo>
                  <a:lnTo>
                    <a:pt x="532" y="12"/>
                  </a:lnTo>
                  <a:lnTo>
                    <a:pt x="546" y="6"/>
                  </a:lnTo>
                  <a:lnTo>
                    <a:pt x="560" y="2"/>
                  </a:lnTo>
                  <a:lnTo>
                    <a:pt x="574" y="0"/>
                  </a:lnTo>
                  <a:lnTo>
                    <a:pt x="1726" y="0"/>
                  </a:lnTo>
                  <a:lnTo>
                    <a:pt x="1726" y="0"/>
                  </a:lnTo>
                  <a:lnTo>
                    <a:pt x="1740" y="2"/>
                  </a:lnTo>
                  <a:lnTo>
                    <a:pt x="1754" y="6"/>
                  </a:lnTo>
                  <a:lnTo>
                    <a:pt x="1766" y="12"/>
                  </a:lnTo>
                  <a:lnTo>
                    <a:pt x="1778" y="22"/>
                  </a:lnTo>
                  <a:lnTo>
                    <a:pt x="1786" y="32"/>
                  </a:lnTo>
                  <a:lnTo>
                    <a:pt x="1794" y="44"/>
                  </a:lnTo>
                  <a:lnTo>
                    <a:pt x="1798" y="58"/>
                  </a:lnTo>
                  <a:lnTo>
                    <a:pt x="1800" y="74"/>
                  </a:lnTo>
                  <a:lnTo>
                    <a:pt x="1800" y="74"/>
                  </a:lnTo>
                  <a:close/>
                  <a:moveTo>
                    <a:pt x="250" y="0"/>
                  </a:moveTo>
                  <a:lnTo>
                    <a:pt x="74" y="0"/>
                  </a:lnTo>
                  <a:lnTo>
                    <a:pt x="74" y="0"/>
                  </a:lnTo>
                  <a:lnTo>
                    <a:pt x="58" y="2"/>
                  </a:lnTo>
                  <a:lnTo>
                    <a:pt x="44" y="6"/>
                  </a:lnTo>
                  <a:lnTo>
                    <a:pt x="32" y="12"/>
                  </a:lnTo>
                  <a:lnTo>
                    <a:pt x="22" y="22"/>
                  </a:lnTo>
                  <a:lnTo>
                    <a:pt x="12" y="32"/>
                  </a:lnTo>
                  <a:lnTo>
                    <a:pt x="6" y="44"/>
                  </a:lnTo>
                  <a:lnTo>
                    <a:pt x="2" y="58"/>
                  </a:lnTo>
                  <a:lnTo>
                    <a:pt x="0" y="74"/>
                  </a:lnTo>
                  <a:lnTo>
                    <a:pt x="0" y="250"/>
                  </a:lnTo>
                  <a:lnTo>
                    <a:pt x="0" y="250"/>
                  </a:lnTo>
                  <a:lnTo>
                    <a:pt x="2" y="264"/>
                  </a:lnTo>
                  <a:lnTo>
                    <a:pt x="6" y="278"/>
                  </a:lnTo>
                  <a:lnTo>
                    <a:pt x="12" y="292"/>
                  </a:lnTo>
                  <a:lnTo>
                    <a:pt x="22" y="302"/>
                  </a:lnTo>
                  <a:lnTo>
                    <a:pt x="32" y="312"/>
                  </a:lnTo>
                  <a:lnTo>
                    <a:pt x="44" y="318"/>
                  </a:lnTo>
                  <a:lnTo>
                    <a:pt x="58" y="322"/>
                  </a:lnTo>
                  <a:lnTo>
                    <a:pt x="74" y="324"/>
                  </a:lnTo>
                  <a:lnTo>
                    <a:pt x="250" y="324"/>
                  </a:lnTo>
                  <a:lnTo>
                    <a:pt x="250" y="324"/>
                  </a:lnTo>
                  <a:lnTo>
                    <a:pt x="264" y="322"/>
                  </a:lnTo>
                  <a:lnTo>
                    <a:pt x="278" y="318"/>
                  </a:lnTo>
                  <a:lnTo>
                    <a:pt x="292" y="312"/>
                  </a:lnTo>
                  <a:lnTo>
                    <a:pt x="302" y="302"/>
                  </a:lnTo>
                  <a:lnTo>
                    <a:pt x="312" y="292"/>
                  </a:lnTo>
                  <a:lnTo>
                    <a:pt x="318" y="278"/>
                  </a:lnTo>
                  <a:lnTo>
                    <a:pt x="322" y="264"/>
                  </a:lnTo>
                  <a:lnTo>
                    <a:pt x="324" y="250"/>
                  </a:lnTo>
                  <a:lnTo>
                    <a:pt x="324" y="74"/>
                  </a:lnTo>
                  <a:lnTo>
                    <a:pt x="324" y="74"/>
                  </a:lnTo>
                  <a:lnTo>
                    <a:pt x="322" y="58"/>
                  </a:lnTo>
                  <a:lnTo>
                    <a:pt x="318" y="44"/>
                  </a:lnTo>
                  <a:lnTo>
                    <a:pt x="312" y="32"/>
                  </a:lnTo>
                  <a:lnTo>
                    <a:pt x="302" y="22"/>
                  </a:lnTo>
                  <a:lnTo>
                    <a:pt x="292" y="12"/>
                  </a:lnTo>
                  <a:lnTo>
                    <a:pt x="278" y="6"/>
                  </a:lnTo>
                  <a:lnTo>
                    <a:pt x="264" y="2"/>
                  </a:lnTo>
                  <a:lnTo>
                    <a:pt x="250" y="0"/>
                  </a:lnTo>
                  <a:lnTo>
                    <a:pt x="250" y="0"/>
                  </a:lnTo>
                  <a:close/>
                  <a:moveTo>
                    <a:pt x="574" y="846"/>
                  </a:moveTo>
                  <a:lnTo>
                    <a:pt x="1286" y="846"/>
                  </a:lnTo>
                  <a:lnTo>
                    <a:pt x="1154" y="606"/>
                  </a:lnTo>
                  <a:lnTo>
                    <a:pt x="1108" y="522"/>
                  </a:lnTo>
                  <a:lnTo>
                    <a:pt x="574" y="522"/>
                  </a:lnTo>
                  <a:lnTo>
                    <a:pt x="574" y="522"/>
                  </a:lnTo>
                  <a:lnTo>
                    <a:pt x="560" y="524"/>
                  </a:lnTo>
                  <a:lnTo>
                    <a:pt x="546" y="528"/>
                  </a:lnTo>
                  <a:lnTo>
                    <a:pt x="532" y="534"/>
                  </a:lnTo>
                  <a:lnTo>
                    <a:pt x="522" y="544"/>
                  </a:lnTo>
                  <a:lnTo>
                    <a:pt x="512" y="554"/>
                  </a:lnTo>
                  <a:lnTo>
                    <a:pt x="506" y="566"/>
                  </a:lnTo>
                  <a:lnTo>
                    <a:pt x="502" y="580"/>
                  </a:lnTo>
                  <a:lnTo>
                    <a:pt x="500" y="596"/>
                  </a:lnTo>
                  <a:lnTo>
                    <a:pt x="500" y="772"/>
                  </a:lnTo>
                  <a:lnTo>
                    <a:pt x="500" y="772"/>
                  </a:lnTo>
                  <a:lnTo>
                    <a:pt x="502" y="786"/>
                  </a:lnTo>
                  <a:lnTo>
                    <a:pt x="506" y="800"/>
                  </a:lnTo>
                  <a:lnTo>
                    <a:pt x="512" y="814"/>
                  </a:lnTo>
                  <a:lnTo>
                    <a:pt x="522" y="824"/>
                  </a:lnTo>
                  <a:lnTo>
                    <a:pt x="532" y="834"/>
                  </a:lnTo>
                  <a:lnTo>
                    <a:pt x="546" y="840"/>
                  </a:lnTo>
                  <a:lnTo>
                    <a:pt x="560" y="844"/>
                  </a:lnTo>
                  <a:lnTo>
                    <a:pt x="574" y="846"/>
                  </a:lnTo>
                  <a:lnTo>
                    <a:pt x="574" y="846"/>
                  </a:lnTo>
                  <a:close/>
                  <a:moveTo>
                    <a:pt x="250" y="1044"/>
                  </a:moveTo>
                  <a:lnTo>
                    <a:pt x="74" y="1044"/>
                  </a:lnTo>
                  <a:lnTo>
                    <a:pt x="74" y="1044"/>
                  </a:lnTo>
                  <a:lnTo>
                    <a:pt x="58" y="1046"/>
                  </a:lnTo>
                  <a:lnTo>
                    <a:pt x="44" y="1050"/>
                  </a:lnTo>
                  <a:lnTo>
                    <a:pt x="32" y="1056"/>
                  </a:lnTo>
                  <a:lnTo>
                    <a:pt x="22" y="1066"/>
                  </a:lnTo>
                  <a:lnTo>
                    <a:pt x="12" y="1076"/>
                  </a:lnTo>
                  <a:lnTo>
                    <a:pt x="6" y="1090"/>
                  </a:lnTo>
                  <a:lnTo>
                    <a:pt x="2" y="1102"/>
                  </a:lnTo>
                  <a:lnTo>
                    <a:pt x="0" y="1118"/>
                  </a:lnTo>
                  <a:lnTo>
                    <a:pt x="0" y="1294"/>
                  </a:lnTo>
                  <a:lnTo>
                    <a:pt x="0" y="1294"/>
                  </a:lnTo>
                  <a:lnTo>
                    <a:pt x="2" y="1308"/>
                  </a:lnTo>
                  <a:lnTo>
                    <a:pt x="6" y="1322"/>
                  </a:lnTo>
                  <a:lnTo>
                    <a:pt x="12" y="1336"/>
                  </a:lnTo>
                  <a:lnTo>
                    <a:pt x="22" y="1346"/>
                  </a:lnTo>
                  <a:lnTo>
                    <a:pt x="32" y="1356"/>
                  </a:lnTo>
                  <a:lnTo>
                    <a:pt x="44" y="1362"/>
                  </a:lnTo>
                  <a:lnTo>
                    <a:pt x="58" y="1366"/>
                  </a:lnTo>
                  <a:lnTo>
                    <a:pt x="74" y="1368"/>
                  </a:lnTo>
                  <a:lnTo>
                    <a:pt x="250" y="1368"/>
                  </a:lnTo>
                  <a:lnTo>
                    <a:pt x="250" y="1368"/>
                  </a:lnTo>
                  <a:lnTo>
                    <a:pt x="264" y="1366"/>
                  </a:lnTo>
                  <a:lnTo>
                    <a:pt x="278" y="1362"/>
                  </a:lnTo>
                  <a:lnTo>
                    <a:pt x="292" y="1356"/>
                  </a:lnTo>
                  <a:lnTo>
                    <a:pt x="302" y="1346"/>
                  </a:lnTo>
                  <a:lnTo>
                    <a:pt x="312" y="1336"/>
                  </a:lnTo>
                  <a:lnTo>
                    <a:pt x="318" y="1322"/>
                  </a:lnTo>
                  <a:lnTo>
                    <a:pt x="322" y="1308"/>
                  </a:lnTo>
                  <a:lnTo>
                    <a:pt x="324" y="1294"/>
                  </a:lnTo>
                  <a:lnTo>
                    <a:pt x="324" y="1118"/>
                  </a:lnTo>
                  <a:lnTo>
                    <a:pt x="324" y="1118"/>
                  </a:lnTo>
                  <a:lnTo>
                    <a:pt x="322" y="1102"/>
                  </a:lnTo>
                  <a:lnTo>
                    <a:pt x="318" y="1090"/>
                  </a:lnTo>
                  <a:lnTo>
                    <a:pt x="312" y="1076"/>
                  </a:lnTo>
                  <a:lnTo>
                    <a:pt x="302" y="1066"/>
                  </a:lnTo>
                  <a:lnTo>
                    <a:pt x="292" y="1056"/>
                  </a:lnTo>
                  <a:lnTo>
                    <a:pt x="278" y="1050"/>
                  </a:lnTo>
                  <a:lnTo>
                    <a:pt x="264" y="1046"/>
                  </a:lnTo>
                  <a:lnTo>
                    <a:pt x="250" y="1044"/>
                  </a:lnTo>
                  <a:lnTo>
                    <a:pt x="250" y="1044"/>
                  </a:lnTo>
                  <a:close/>
                  <a:moveTo>
                    <a:pt x="1394" y="1044"/>
                  </a:moveTo>
                  <a:lnTo>
                    <a:pt x="574" y="1044"/>
                  </a:lnTo>
                  <a:lnTo>
                    <a:pt x="574" y="1044"/>
                  </a:lnTo>
                  <a:lnTo>
                    <a:pt x="560" y="1046"/>
                  </a:lnTo>
                  <a:lnTo>
                    <a:pt x="546" y="1050"/>
                  </a:lnTo>
                  <a:lnTo>
                    <a:pt x="532" y="1056"/>
                  </a:lnTo>
                  <a:lnTo>
                    <a:pt x="522" y="1066"/>
                  </a:lnTo>
                  <a:lnTo>
                    <a:pt x="512" y="1076"/>
                  </a:lnTo>
                  <a:lnTo>
                    <a:pt x="506" y="1090"/>
                  </a:lnTo>
                  <a:lnTo>
                    <a:pt x="502" y="1102"/>
                  </a:lnTo>
                  <a:lnTo>
                    <a:pt x="500" y="1118"/>
                  </a:lnTo>
                  <a:lnTo>
                    <a:pt x="500" y="1294"/>
                  </a:lnTo>
                  <a:lnTo>
                    <a:pt x="500" y="1294"/>
                  </a:lnTo>
                  <a:lnTo>
                    <a:pt x="502" y="1308"/>
                  </a:lnTo>
                  <a:lnTo>
                    <a:pt x="506" y="1322"/>
                  </a:lnTo>
                  <a:lnTo>
                    <a:pt x="512" y="1336"/>
                  </a:lnTo>
                  <a:lnTo>
                    <a:pt x="522" y="1346"/>
                  </a:lnTo>
                  <a:lnTo>
                    <a:pt x="532" y="1356"/>
                  </a:lnTo>
                  <a:lnTo>
                    <a:pt x="546" y="1362"/>
                  </a:lnTo>
                  <a:lnTo>
                    <a:pt x="560" y="1366"/>
                  </a:lnTo>
                  <a:lnTo>
                    <a:pt x="574" y="1368"/>
                  </a:lnTo>
                  <a:lnTo>
                    <a:pt x="1572" y="1368"/>
                  </a:lnTo>
                  <a:lnTo>
                    <a:pt x="1394" y="1044"/>
                  </a:lnTo>
                  <a:close/>
                  <a:moveTo>
                    <a:pt x="250" y="522"/>
                  </a:moveTo>
                  <a:lnTo>
                    <a:pt x="74" y="522"/>
                  </a:lnTo>
                  <a:lnTo>
                    <a:pt x="74" y="522"/>
                  </a:lnTo>
                  <a:lnTo>
                    <a:pt x="58" y="524"/>
                  </a:lnTo>
                  <a:lnTo>
                    <a:pt x="44" y="528"/>
                  </a:lnTo>
                  <a:lnTo>
                    <a:pt x="32" y="534"/>
                  </a:lnTo>
                  <a:lnTo>
                    <a:pt x="22" y="544"/>
                  </a:lnTo>
                  <a:lnTo>
                    <a:pt x="12" y="554"/>
                  </a:lnTo>
                  <a:lnTo>
                    <a:pt x="6" y="566"/>
                  </a:lnTo>
                  <a:lnTo>
                    <a:pt x="2" y="580"/>
                  </a:lnTo>
                  <a:lnTo>
                    <a:pt x="0" y="596"/>
                  </a:lnTo>
                  <a:lnTo>
                    <a:pt x="0" y="772"/>
                  </a:lnTo>
                  <a:lnTo>
                    <a:pt x="0" y="772"/>
                  </a:lnTo>
                  <a:lnTo>
                    <a:pt x="2" y="786"/>
                  </a:lnTo>
                  <a:lnTo>
                    <a:pt x="6" y="800"/>
                  </a:lnTo>
                  <a:lnTo>
                    <a:pt x="12" y="814"/>
                  </a:lnTo>
                  <a:lnTo>
                    <a:pt x="22" y="824"/>
                  </a:lnTo>
                  <a:lnTo>
                    <a:pt x="32" y="834"/>
                  </a:lnTo>
                  <a:lnTo>
                    <a:pt x="44" y="840"/>
                  </a:lnTo>
                  <a:lnTo>
                    <a:pt x="58" y="844"/>
                  </a:lnTo>
                  <a:lnTo>
                    <a:pt x="74" y="846"/>
                  </a:lnTo>
                  <a:lnTo>
                    <a:pt x="250" y="846"/>
                  </a:lnTo>
                  <a:lnTo>
                    <a:pt x="250" y="846"/>
                  </a:lnTo>
                  <a:lnTo>
                    <a:pt x="264" y="844"/>
                  </a:lnTo>
                  <a:lnTo>
                    <a:pt x="278" y="840"/>
                  </a:lnTo>
                  <a:lnTo>
                    <a:pt x="292" y="834"/>
                  </a:lnTo>
                  <a:lnTo>
                    <a:pt x="302" y="824"/>
                  </a:lnTo>
                  <a:lnTo>
                    <a:pt x="312" y="814"/>
                  </a:lnTo>
                  <a:lnTo>
                    <a:pt x="318" y="800"/>
                  </a:lnTo>
                  <a:lnTo>
                    <a:pt x="322" y="786"/>
                  </a:lnTo>
                  <a:lnTo>
                    <a:pt x="324" y="772"/>
                  </a:lnTo>
                  <a:lnTo>
                    <a:pt x="324" y="596"/>
                  </a:lnTo>
                  <a:lnTo>
                    <a:pt x="324" y="596"/>
                  </a:lnTo>
                  <a:lnTo>
                    <a:pt x="322" y="580"/>
                  </a:lnTo>
                  <a:lnTo>
                    <a:pt x="318" y="566"/>
                  </a:lnTo>
                  <a:lnTo>
                    <a:pt x="312" y="554"/>
                  </a:lnTo>
                  <a:lnTo>
                    <a:pt x="302" y="544"/>
                  </a:lnTo>
                  <a:lnTo>
                    <a:pt x="292" y="534"/>
                  </a:lnTo>
                  <a:lnTo>
                    <a:pt x="278" y="528"/>
                  </a:lnTo>
                  <a:lnTo>
                    <a:pt x="264" y="524"/>
                  </a:lnTo>
                  <a:lnTo>
                    <a:pt x="250" y="522"/>
                  </a:lnTo>
                  <a:lnTo>
                    <a:pt x="250" y="522"/>
                  </a:lnTo>
                  <a:close/>
                  <a:moveTo>
                    <a:pt x="2590" y="2"/>
                  </a:moveTo>
                  <a:lnTo>
                    <a:pt x="2314" y="2"/>
                  </a:lnTo>
                  <a:lnTo>
                    <a:pt x="1840" y="862"/>
                  </a:lnTo>
                  <a:lnTo>
                    <a:pt x="1638" y="492"/>
                  </a:lnTo>
                  <a:lnTo>
                    <a:pt x="1362" y="492"/>
                  </a:lnTo>
                  <a:lnTo>
                    <a:pt x="1840" y="1366"/>
                  </a:lnTo>
                  <a:lnTo>
                    <a:pt x="259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67" name="Oval 66"/>
            <p:cNvSpPr/>
            <p:nvPr/>
          </p:nvSpPr>
          <p:spPr bwMode="ltGray">
            <a:xfrm>
              <a:off x="4014587" y="2705554"/>
              <a:ext cx="445613" cy="47924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68" name="Freeform 55"/>
            <p:cNvSpPr>
              <a:spLocks noEditPoints="1"/>
            </p:cNvSpPr>
            <p:nvPr/>
          </p:nvSpPr>
          <p:spPr bwMode="auto">
            <a:xfrm>
              <a:off x="4112385" y="2783018"/>
              <a:ext cx="236421" cy="336470"/>
            </a:xfrm>
            <a:custGeom>
              <a:avLst/>
              <a:gdLst>
                <a:gd name="T0" fmla="*/ 1034 w 1930"/>
                <a:gd name="T1" fmla="*/ 2094 h 2554"/>
                <a:gd name="T2" fmla="*/ 1020 w 1930"/>
                <a:gd name="T3" fmla="*/ 678 h 2554"/>
                <a:gd name="T4" fmla="*/ 1124 w 1930"/>
                <a:gd name="T5" fmla="*/ 626 h 2554"/>
                <a:gd name="T6" fmla="*/ 1224 w 1930"/>
                <a:gd name="T7" fmla="*/ 520 h 2554"/>
                <a:gd name="T8" fmla="*/ 1276 w 1930"/>
                <a:gd name="T9" fmla="*/ 384 h 2554"/>
                <a:gd name="T10" fmla="*/ 1278 w 1930"/>
                <a:gd name="T11" fmla="*/ 272 h 2554"/>
                <a:gd name="T12" fmla="*/ 1242 w 1930"/>
                <a:gd name="T13" fmla="*/ 154 h 2554"/>
                <a:gd name="T14" fmla="*/ 1172 w 1930"/>
                <a:gd name="T15" fmla="*/ 58 h 2554"/>
                <a:gd name="T16" fmla="*/ 1096 w 1930"/>
                <a:gd name="T17" fmla="*/ 322 h 2554"/>
                <a:gd name="T18" fmla="*/ 684 w 1930"/>
                <a:gd name="T19" fmla="*/ 26 h 2554"/>
                <a:gd name="T20" fmla="*/ 602 w 1930"/>
                <a:gd name="T21" fmla="*/ 114 h 2554"/>
                <a:gd name="T22" fmla="*/ 550 w 1930"/>
                <a:gd name="T23" fmla="*/ 222 h 2554"/>
                <a:gd name="T24" fmla="*/ 538 w 1930"/>
                <a:gd name="T25" fmla="*/ 322 h 2554"/>
                <a:gd name="T26" fmla="*/ 568 w 1930"/>
                <a:gd name="T27" fmla="*/ 468 h 2554"/>
                <a:gd name="T28" fmla="*/ 650 w 1930"/>
                <a:gd name="T29" fmla="*/ 588 h 2554"/>
                <a:gd name="T30" fmla="*/ 770 w 1930"/>
                <a:gd name="T31" fmla="*/ 668 h 2554"/>
                <a:gd name="T32" fmla="*/ 802 w 1930"/>
                <a:gd name="T33" fmla="*/ 2084 h 2554"/>
                <a:gd name="T34" fmla="*/ 700 w 1930"/>
                <a:gd name="T35" fmla="*/ 2172 h 2554"/>
                <a:gd name="T36" fmla="*/ 666 w 1930"/>
                <a:gd name="T37" fmla="*/ 2252 h 2554"/>
                <a:gd name="T38" fmla="*/ 662 w 1930"/>
                <a:gd name="T39" fmla="*/ 2332 h 2554"/>
                <a:gd name="T40" fmla="*/ 704 w 1930"/>
                <a:gd name="T41" fmla="*/ 2444 h 2554"/>
                <a:gd name="T42" fmla="*/ 770 w 1930"/>
                <a:gd name="T43" fmla="*/ 2512 h 2554"/>
                <a:gd name="T44" fmla="*/ 884 w 1930"/>
                <a:gd name="T45" fmla="*/ 2554 h 2554"/>
                <a:gd name="T46" fmla="*/ 984 w 1930"/>
                <a:gd name="T47" fmla="*/ 2544 h 2554"/>
                <a:gd name="T48" fmla="*/ 1084 w 1930"/>
                <a:gd name="T49" fmla="*/ 2482 h 2554"/>
                <a:gd name="T50" fmla="*/ 1146 w 1930"/>
                <a:gd name="T51" fmla="*/ 2380 h 2554"/>
                <a:gd name="T52" fmla="*/ 1156 w 1930"/>
                <a:gd name="T53" fmla="*/ 2280 h 2554"/>
                <a:gd name="T54" fmla="*/ 1114 w 1930"/>
                <a:gd name="T55" fmla="*/ 2168 h 2554"/>
                <a:gd name="T56" fmla="*/ 988 w 1930"/>
                <a:gd name="T57" fmla="*/ 2384 h 2554"/>
                <a:gd name="T58" fmla="*/ 910 w 1930"/>
                <a:gd name="T59" fmla="*/ 2416 h 2554"/>
                <a:gd name="T60" fmla="*/ 832 w 1930"/>
                <a:gd name="T61" fmla="*/ 2384 h 2554"/>
                <a:gd name="T62" fmla="*/ 798 w 1930"/>
                <a:gd name="T63" fmla="*/ 2306 h 2554"/>
                <a:gd name="T64" fmla="*/ 832 w 1930"/>
                <a:gd name="T65" fmla="*/ 2228 h 2554"/>
                <a:gd name="T66" fmla="*/ 910 w 1930"/>
                <a:gd name="T67" fmla="*/ 2196 h 2554"/>
                <a:gd name="T68" fmla="*/ 988 w 1930"/>
                <a:gd name="T69" fmla="*/ 2228 h 2554"/>
                <a:gd name="T70" fmla="*/ 1020 w 1930"/>
                <a:gd name="T71" fmla="*/ 2306 h 2554"/>
                <a:gd name="T72" fmla="*/ 988 w 1930"/>
                <a:gd name="T73" fmla="*/ 2384 h 2554"/>
                <a:gd name="T74" fmla="*/ 1268 w 1930"/>
                <a:gd name="T75" fmla="*/ 2164 h 2554"/>
                <a:gd name="T76" fmla="*/ 1212 w 1930"/>
                <a:gd name="T77" fmla="*/ 2068 h 2554"/>
                <a:gd name="T78" fmla="*/ 1158 w 1930"/>
                <a:gd name="T79" fmla="*/ 1968 h 2554"/>
                <a:gd name="T80" fmla="*/ 1178 w 1930"/>
                <a:gd name="T81" fmla="*/ 1306 h 2554"/>
                <a:gd name="T82" fmla="*/ 1226 w 1930"/>
                <a:gd name="T83" fmla="*/ 1326 h 2554"/>
                <a:gd name="T84" fmla="*/ 1274 w 1930"/>
                <a:gd name="T85" fmla="*/ 1306 h 2554"/>
                <a:gd name="T86" fmla="*/ 1296 w 1930"/>
                <a:gd name="T87" fmla="*/ 1258 h 2554"/>
                <a:gd name="T88" fmla="*/ 1158 w 1930"/>
                <a:gd name="T89" fmla="*/ 1092 h 2554"/>
                <a:gd name="T90" fmla="*/ 1416 w 1930"/>
                <a:gd name="T91" fmla="*/ 1088 h 2554"/>
                <a:gd name="T92" fmla="*/ 1466 w 1930"/>
                <a:gd name="T93" fmla="*/ 1098 h 2554"/>
                <a:gd name="T94" fmla="*/ 1510 w 1930"/>
                <a:gd name="T95" fmla="*/ 1070 h 2554"/>
                <a:gd name="T96" fmla="*/ 1516 w 1930"/>
                <a:gd name="T97" fmla="*/ 1006 h 2554"/>
                <a:gd name="T98" fmla="*/ 1632 w 1930"/>
                <a:gd name="T99" fmla="*/ 854 h 2554"/>
                <a:gd name="T100" fmla="*/ 1680 w 1930"/>
                <a:gd name="T101" fmla="*/ 874 h 2554"/>
                <a:gd name="T102" fmla="*/ 1728 w 1930"/>
                <a:gd name="T103" fmla="*/ 854 h 2554"/>
                <a:gd name="T104" fmla="*/ 1748 w 1930"/>
                <a:gd name="T105" fmla="*/ 804 h 2554"/>
                <a:gd name="T106" fmla="*/ 1580 w 1930"/>
                <a:gd name="T107" fmla="*/ 606 h 2554"/>
                <a:gd name="T108" fmla="*/ 662 w 1930"/>
                <a:gd name="T109" fmla="*/ 2012 h 2554"/>
                <a:gd name="T110" fmla="*/ 576 w 1930"/>
                <a:gd name="T111" fmla="*/ 2112 h 2554"/>
                <a:gd name="T112" fmla="*/ 348 w 1930"/>
                <a:gd name="T113" fmla="*/ 1838 h 2554"/>
                <a:gd name="T114" fmla="*/ 532 w 1930"/>
                <a:gd name="T115" fmla="*/ 2006 h 2554"/>
                <a:gd name="T116" fmla="*/ 584 w 1930"/>
                <a:gd name="T117" fmla="*/ 1996 h 2554"/>
                <a:gd name="T118" fmla="*/ 614 w 1930"/>
                <a:gd name="T119" fmla="*/ 1952 h 2554"/>
                <a:gd name="T120" fmla="*/ 594 w 1930"/>
                <a:gd name="T121" fmla="*/ 1890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0" h="2554">
                  <a:moveTo>
                    <a:pt x="1084" y="2130"/>
                  </a:moveTo>
                  <a:lnTo>
                    <a:pt x="1084" y="2130"/>
                  </a:lnTo>
                  <a:lnTo>
                    <a:pt x="1070" y="2116"/>
                  </a:lnTo>
                  <a:lnTo>
                    <a:pt x="1052" y="2104"/>
                  </a:lnTo>
                  <a:lnTo>
                    <a:pt x="1034" y="2094"/>
                  </a:lnTo>
                  <a:lnTo>
                    <a:pt x="1016" y="2084"/>
                  </a:lnTo>
                  <a:lnTo>
                    <a:pt x="1016" y="2084"/>
                  </a:lnTo>
                  <a:lnTo>
                    <a:pt x="1018" y="2070"/>
                  </a:lnTo>
                  <a:lnTo>
                    <a:pt x="1020" y="2058"/>
                  </a:lnTo>
                  <a:lnTo>
                    <a:pt x="1020" y="678"/>
                  </a:lnTo>
                  <a:lnTo>
                    <a:pt x="1020" y="678"/>
                  </a:lnTo>
                  <a:lnTo>
                    <a:pt x="1048" y="668"/>
                  </a:lnTo>
                  <a:lnTo>
                    <a:pt x="1074" y="656"/>
                  </a:lnTo>
                  <a:lnTo>
                    <a:pt x="1100" y="642"/>
                  </a:lnTo>
                  <a:lnTo>
                    <a:pt x="1124" y="626"/>
                  </a:lnTo>
                  <a:lnTo>
                    <a:pt x="1148" y="608"/>
                  </a:lnTo>
                  <a:lnTo>
                    <a:pt x="1168" y="588"/>
                  </a:lnTo>
                  <a:lnTo>
                    <a:pt x="1188" y="568"/>
                  </a:lnTo>
                  <a:lnTo>
                    <a:pt x="1208" y="544"/>
                  </a:lnTo>
                  <a:lnTo>
                    <a:pt x="1224" y="520"/>
                  </a:lnTo>
                  <a:lnTo>
                    <a:pt x="1238" y="496"/>
                  </a:lnTo>
                  <a:lnTo>
                    <a:pt x="1252" y="468"/>
                  </a:lnTo>
                  <a:lnTo>
                    <a:pt x="1262" y="442"/>
                  </a:lnTo>
                  <a:lnTo>
                    <a:pt x="1270" y="412"/>
                  </a:lnTo>
                  <a:lnTo>
                    <a:pt x="1276" y="384"/>
                  </a:lnTo>
                  <a:lnTo>
                    <a:pt x="1280" y="352"/>
                  </a:lnTo>
                  <a:lnTo>
                    <a:pt x="1282" y="322"/>
                  </a:lnTo>
                  <a:lnTo>
                    <a:pt x="1282" y="322"/>
                  </a:lnTo>
                  <a:lnTo>
                    <a:pt x="1280" y="296"/>
                  </a:lnTo>
                  <a:lnTo>
                    <a:pt x="1278" y="272"/>
                  </a:lnTo>
                  <a:lnTo>
                    <a:pt x="1274" y="246"/>
                  </a:lnTo>
                  <a:lnTo>
                    <a:pt x="1268" y="222"/>
                  </a:lnTo>
                  <a:lnTo>
                    <a:pt x="1260" y="200"/>
                  </a:lnTo>
                  <a:lnTo>
                    <a:pt x="1252" y="176"/>
                  </a:lnTo>
                  <a:lnTo>
                    <a:pt x="1242" y="154"/>
                  </a:lnTo>
                  <a:lnTo>
                    <a:pt x="1230" y="134"/>
                  </a:lnTo>
                  <a:lnTo>
                    <a:pt x="1218" y="114"/>
                  </a:lnTo>
                  <a:lnTo>
                    <a:pt x="1202" y="94"/>
                  </a:lnTo>
                  <a:lnTo>
                    <a:pt x="1188" y="76"/>
                  </a:lnTo>
                  <a:lnTo>
                    <a:pt x="1172" y="58"/>
                  </a:lnTo>
                  <a:lnTo>
                    <a:pt x="1154" y="42"/>
                  </a:lnTo>
                  <a:lnTo>
                    <a:pt x="1136" y="26"/>
                  </a:lnTo>
                  <a:lnTo>
                    <a:pt x="1116" y="12"/>
                  </a:lnTo>
                  <a:lnTo>
                    <a:pt x="1096" y="0"/>
                  </a:lnTo>
                  <a:lnTo>
                    <a:pt x="1096" y="322"/>
                  </a:lnTo>
                  <a:lnTo>
                    <a:pt x="724" y="322"/>
                  </a:lnTo>
                  <a:lnTo>
                    <a:pt x="724" y="0"/>
                  </a:lnTo>
                  <a:lnTo>
                    <a:pt x="724" y="0"/>
                  </a:lnTo>
                  <a:lnTo>
                    <a:pt x="702" y="12"/>
                  </a:lnTo>
                  <a:lnTo>
                    <a:pt x="684" y="26"/>
                  </a:lnTo>
                  <a:lnTo>
                    <a:pt x="664" y="42"/>
                  </a:lnTo>
                  <a:lnTo>
                    <a:pt x="648" y="58"/>
                  </a:lnTo>
                  <a:lnTo>
                    <a:pt x="630" y="76"/>
                  </a:lnTo>
                  <a:lnTo>
                    <a:pt x="616" y="94"/>
                  </a:lnTo>
                  <a:lnTo>
                    <a:pt x="602" y="114"/>
                  </a:lnTo>
                  <a:lnTo>
                    <a:pt x="588" y="134"/>
                  </a:lnTo>
                  <a:lnTo>
                    <a:pt x="576" y="154"/>
                  </a:lnTo>
                  <a:lnTo>
                    <a:pt x="566" y="176"/>
                  </a:lnTo>
                  <a:lnTo>
                    <a:pt x="558" y="200"/>
                  </a:lnTo>
                  <a:lnTo>
                    <a:pt x="550" y="222"/>
                  </a:lnTo>
                  <a:lnTo>
                    <a:pt x="544" y="246"/>
                  </a:lnTo>
                  <a:lnTo>
                    <a:pt x="540" y="272"/>
                  </a:lnTo>
                  <a:lnTo>
                    <a:pt x="538" y="296"/>
                  </a:lnTo>
                  <a:lnTo>
                    <a:pt x="538" y="322"/>
                  </a:lnTo>
                  <a:lnTo>
                    <a:pt x="538" y="322"/>
                  </a:lnTo>
                  <a:lnTo>
                    <a:pt x="538" y="352"/>
                  </a:lnTo>
                  <a:lnTo>
                    <a:pt x="542" y="384"/>
                  </a:lnTo>
                  <a:lnTo>
                    <a:pt x="548" y="412"/>
                  </a:lnTo>
                  <a:lnTo>
                    <a:pt x="556" y="442"/>
                  </a:lnTo>
                  <a:lnTo>
                    <a:pt x="568" y="468"/>
                  </a:lnTo>
                  <a:lnTo>
                    <a:pt x="580" y="496"/>
                  </a:lnTo>
                  <a:lnTo>
                    <a:pt x="594" y="520"/>
                  </a:lnTo>
                  <a:lnTo>
                    <a:pt x="612" y="544"/>
                  </a:lnTo>
                  <a:lnTo>
                    <a:pt x="630" y="568"/>
                  </a:lnTo>
                  <a:lnTo>
                    <a:pt x="650" y="588"/>
                  </a:lnTo>
                  <a:lnTo>
                    <a:pt x="670" y="608"/>
                  </a:lnTo>
                  <a:lnTo>
                    <a:pt x="694" y="626"/>
                  </a:lnTo>
                  <a:lnTo>
                    <a:pt x="718" y="642"/>
                  </a:lnTo>
                  <a:lnTo>
                    <a:pt x="744" y="656"/>
                  </a:lnTo>
                  <a:lnTo>
                    <a:pt x="770" y="668"/>
                  </a:lnTo>
                  <a:lnTo>
                    <a:pt x="798" y="678"/>
                  </a:lnTo>
                  <a:lnTo>
                    <a:pt x="798" y="2058"/>
                  </a:lnTo>
                  <a:lnTo>
                    <a:pt x="798" y="2058"/>
                  </a:lnTo>
                  <a:lnTo>
                    <a:pt x="800" y="2070"/>
                  </a:lnTo>
                  <a:lnTo>
                    <a:pt x="802" y="2084"/>
                  </a:lnTo>
                  <a:lnTo>
                    <a:pt x="802" y="2084"/>
                  </a:lnTo>
                  <a:lnTo>
                    <a:pt x="772" y="2100"/>
                  </a:lnTo>
                  <a:lnTo>
                    <a:pt x="744" y="2122"/>
                  </a:lnTo>
                  <a:lnTo>
                    <a:pt x="720" y="2146"/>
                  </a:lnTo>
                  <a:lnTo>
                    <a:pt x="700" y="2172"/>
                  </a:lnTo>
                  <a:lnTo>
                    <a:pt x="692" y="2188"/>
                  </a:lnTo>
                  <a:lnTo>
                    <a:pt x="684" y="2204"/>
                  </a:lnTo>
                  <a:lnTo>
                    <a:pt x="676" y="2218"/>
                  </a:lnTo>
                  <a:lnTo>
                    <a:pt x="672" y="2236"/>
                  </a:lnTo>
                  <a:lnTo>
                    <a:pt x="666" y="2252"/>
                  </a:lnTo>
                  <a:lnTo>
                    <a:pt x="664" y="2270"/>
                  </a:lnTo>
                  <a:lnTo>
                    <a:pt x="662" y="2288"/>
                  </a:lnTo>
                  <a:lnTo>
                    <a:pt x="662" y="2306"/>
                  </a:lnTo>
                  <a:lnTo>
                    <a:pt x="662" y="2306"/>
                  </a:lnTo>
                  <a:lnTo>
                    <a:pt x="662" y="2332"/>
                  </a:lnTo>
                  <a:lnTo>
                    <a:pt x="666" y="2356"/>
                  </a:lnTo>
                  <a:lnTo>
                    <a:pt x="672" y="2380"/>
                  </a:lnTo>
                  <a:lnTo>
                    <a:pt x="680" y="2402"/>
                  </a:lnTo>
                  <a:lnTo>
                    <a:pt x="690" y="2424"/>
                  </a:lnTo>
                  <a:lnTo>
                    <a:pt x="704" y="2444"/>
                  </a:lnTo>
                  <a:lnTo>
                    <a:pt x="718" y="2464"/>
                  </a:lnTo>
                  <a:lnTo>
                    <a:pt x="734" y="2482"/>
                  </a:lnTo>
                  <a:lnTo>
                    <a:pt x="734" y="2482"/>
                  </a:lnTo>
                  <a:lnTo>
                    <a:pt x="752" y="2498"/>
                  </a:lnTo>
                  <a:lnTo>
                    <a:pt x="770" y="2512"/>
                  </a:lnTo>
                  <a:lnTo>
                    <a:pt x="790" y="2524"/>
                  </a:lnTo>
                  <a:lnTo>
                    <a:pt x="812" y="2534"/>
                  </a:lnTo>
                  <a:lnTo>
                    <a:pt x="836" y="2544"/>
                  </a:lnTo>
                  <a:lnTo>
                    <a:pt x="860" y="2550"/>
                  </a:lnTo>
                  <a:lnTo>
                    <a:pt x="884" y="2554"/>
                  </a:lnTo>
                  <a:lnTo>
                    <a:pt x="910" y="2554"/>
                  </a:lnTo>
                  <a:lnTo>
                    <a:pt x="910" y="2554"/>
                  </a:lnTo>
                  <a:lnTo>
                    <a:pt x="934" y="2554"/>
                  </a:lnTo>
                  <a:lnTo>
                    <a:pt x="960" y="2550"/>
                  </a:lnTo>
                  <a:lnTo>
                    <a:pt x="984" y="2544"/>
                  </a:lnTo>
                  <a:lnTo>
                    <a:pt x="1006" y="2534"/>
                  </a:lnTo>
                  <a:lnTo>
                    <a:pt x="1028" y="2524"/>
                  </a:lnTo>
                  <a:lnTo>
                    <a:pt x="1048" y="2512"/>
                  </a:lnTo>
                  <a:lnTo>
                    <a:pt x="1068" y="2498"/>
                  </a:lnTo>
                  <a:lnTo>
                    <a:pt x="1084" y="2482"/>
                  </a:lnTo>
                  <a:lnTo>
                    <a:pt x="1100" y="2464"/>
                  </a:lnTo>
                  <a:lnTo>
                    <a:pt x="1114" y="2444"/>
                  </a:lnTo>
                  <a:lnTo>
                    <a:pt x="1128" y="2424"/>
                  </a:lnTo>
                  <a:lnTo>
                    <a:pt x="1138" y="2402"/>
                  </a:lnTo>
                  <a:lnTo>
                    <a:pt x="1146" y="2380"/>
                  </a:lnTo>
                  <a:lnTo>
                    <a:pt x="1152" y="2356"/>
                  </a:lnTo>
                  <a:lnTo>
                    <a:pt x="1156" y="2332"/>
                  </a:lnTo>
                  <a:lnTo>
                    <a:pt x="1158" y="2306"/>
                  </a:lnTo>
                  <a:lnTo>
                    <a:pt x="1158" y="2306"/>
                  </a:lnTo>
                  <a:lnTo>
                    <a:pt x="1156" y="2280"/>
                  </a:lnTo>
                  <a:lnTo>
                    <a:pt x="1152" y="2256"/>
                  </a:lnTo>
                  <a:lnTo>
                    <a:pt x="1146" y="2232"/>
                  </a:lnTo>
                  <a:lnTo>
                    <a:pt x="1138" y="2210"/>
                  </a:lnTo>
                  <a:lnTo>
                    <a:pt x="1128" y="2188"/>
                  </a:lnTo>
                  <a:lnTo>
                    <a:pt x="1114" y="2168"/>
                  </a:lnTo>
                  <a:lnTo>
                    <a:pt x="1100" y="2148"/>
                  </a:lnTo>
                  <a:lnTo>
                    <a:pt x="1084" y="2130"/>
                  </a:lnTo>
                  <a:lnTo>
                    <a:pt x="1084" y="2130"/>
                  </a:lnTo>
                  <a:close/>
                  <a:moveTo>
                    <a:pt x="988" y="2384"/>
                  </a:moveTo>
                  <a:lnTo>
                    <a:pt x="988" y="2384"/>
                  </a:lnTo>
                  <a:lnTo>
                    <a:pt x="970" y="2398"/>
                  </a:lnTo>
                  <a:lnTo>
                    <a:pt x="952" y="2408"/>
                  </a:lnTo>
                  <a:lnTo>
                    <a:pt x="930" y="2414"/>
                  </a:lnTo>
                  <a:lnTo>
                    <a:pt x="910" y="2416"/>
                  </a:lnTo>
                  <a:lnTo>
                    <a:pt x="910" y="2416"/>
                  </a:lnTo>
                  <a:lnTo>
                    <a:pt x="888" y="2414"/>
                  </a:lnTo>
                  <a:lnTo>
                    <a:pt x="866" y="2408"/>
                  </a:lnTo>
                  <a:lnTo>
                    <a:pt x="848" y="2398"/>
                  </a:lnTo>
                  <a:lnTo>
                    <a:pt x="832" y="2384"/>
                  </a:lnTo>
                  <a:lnTo>
                    <a:pt x="832" y="2384"/>
                  </a:lnTo>
                  <a:lnTo>
                    <a:pt x="818" y="2368"/>
                  </a:lnTo>
                  <a:lnTo>
                    <a:pt x="808" y="2348"/>
                  </a:lnTo>
                  <a:lnTo>
                    <a:pt x="800" y="2328"/>
                  </a:lnTo>
                  <a:lnTo>
                    <a:pt x="798" y="2306"/>
                  </a:lnTo>
                  <a:lnTo>
                    <a:pt x="798" y="2306"/>
                  </a:lnTo>
                  <a:lnTo>
                    <a:pt x="800" y="2284"/>
                  </a:lnTo>
                  <a:lnTo>
                    <a:pt x="808" y="2264"/>
                  </a:lnTo>
                  <a:lnTo>
                    <a:pt x="818" y="2246"/>
                  </a:lnTo>
                  <a:lnTo>
                    <a:pt x="832" y="2228"/>
                  </a:lnTo>
                  <a:lnTo>
                    <a:pt x="832" y="2228"/>
                  </a:lnTo>
                  <a:lnTo>
                    <a:pt x="848" y="2214"/>
                  </a:lnTo>
                  <a:lnTo>
                    <a:pt x="866" y="2204"/>
                  </a:lnTo>
                  <a:lnTo>
                    <a:pt x="888" y="2198"/>
                  </a:lnTo>
                  <a:lnTo>
                    <a:pt x="910" y="2196"/>
                  </a:lnTo>
                  <a:lnTo>
                    <a:pt x="910" y="2196"/>
                  </a:lnTo>
                  <a:lnTo>
                    <a:pt x="930" y="2198"/>
                  </a:lnTo>
                  <a:lnTo>
                    <a:pt x="952" y="2204"/>
                  </a:lnTo>
                  <a:lnTo>
                    <a:pt x="970" y="2214"/>
                  </a:lnTo>
                  <a:lnTo>
                    <a:pt x="988" y="2228"/>
                  </a:lnTo>
                  <a:lnTo>
                    <a:pt x="988" y="2228"/>
                  </a:lnTo>
                  <a:lnTo>
                    <a:pt x="1002" y="2246"/>
                  </a:lnTo>
                  <a:lnTo>
                    <a:pt x="1012" y="2264"/>
                  </a:lnTo>
                  <a:lnTo>
                    <a:pt x="1018" y="2284"/>
                  </a:lnTo>
                  <a:lnTo>
                    <a:pt x="1020" y="2306"/>
                  </a:lnTo>
                  <a:lnTo>
                    <a:pt x="1020" y="2306"/>
                  </a:lnTo>
                  <a:lnTo>
                    <a:pt x="1018" y="2328"/>
                  </a:lnTo>
                  <a:lnTo>
                    <a:pt x="1012" y="2348"/>
                  </a:lnTo>
                  <a:lnTo>
                    <a:pt x="1002" y="2368"/>
                  </a:lnTo>
                  <a:lnTo>
                    <a:pt x="988" y="2384"/>
                  </a:lnTo>
                  <a:lnTo>
                    <a:pt x="988" y="2384"/>
                  </a:lnTo>
                  <a:close/>
                  <a:moveTo>
                    <a:pt x="1930" y="256"/>
                  </a:moveTo>
                  <a:lnTo>
                    <a:pt x="1930" y="2184"/>
                  </a:lnTo>
                  <a:lnTo>
                    <a:pt x="1276" y="2184"/>
                  </a:lnTo>
                  <a:lnTo>
                    <a:pt x="1276" y="2184"/>
                  </a:lnTo>
                  <a:lnTo>
                    <a:pt x="1268" y="2164"/>
                  </a:lnTo>
                  <a:lnTo>
                    <a:pt x="1258" y="2144"/>
                  </a:lnTo>
                  <a:lnTo>
                    <a:pt x="1248" y="2124"/>
                  </a:lnTo>
                  <a:lnTo>
                    <a:pt x="1238" y="2104"/>
                  </a:lnTo>
                  <a:lnTo>
                    <a:pt x="1226" y="2086"/>
                  </a:lnTo>
                  <a:lnTo>
                    <a:pt x="1212" y="2068"/>
                  </a:lnTo>
                  <a:lnTo>
                    <a:pt x="1198" y="2050"/>
                  </a:lnTo>
                  <a:lnTo>
                    <a:pt x="1182" y="2034"/>
                  </a:lnTo>
                  <a:lnTo>
                    <a:pt x="1182" y="2034"/>
                  </a:lnTo>
                  <a:lnTo>
                    <a:pt x="1158" y="2010"/>
                  </a:lnTo>
                  <a:lnTo>
                    <a:pt x="1158" y="1968"/>
                  </a:lnTo>
                  <a:lnTo>
                    <a:pt x="1714" y="1968"/>
                  </a:lnTo>
                  <a:lnTo>
                    <a:pt x="1714" y="1168"/>
                  </a:lnTo>
                  <a:lnTo>
                    <a:pt x="1158" y="1724"/>
                  </a:lnTo>
                  <a:lnTo>
                    <a:pt x="1158" y="1286"/>
                  </a:lnTo>
                  <a:lnTo>
                    <a:pt x="1178" y="1306"/>
                  </a:lnTo>
                  <a:lnTo>
                    <a:pt x="1178" y="1306"/>
                  </a:lnTo>
                  <a:lnTo>
                    <a:pt x="1188" y="1316"/>
                  </a:lnTo>
                  <a:lnTo>
                    <a:pt x="1200" y="1322"/>
                  </a:lnTo>
                  <a:lnTo>
                    <a:pt x="1212" y="1326"/>
                  </a:lnTo>
                  <a:lnTo>
                    <a:pt x="1226" y="1326"/>
                  </a:lnTo>
                  <a:lnTo>
                    <a:pt x="1226" y="1326"/>
                  </a:lnTo>
                  <a:lnTo>
                    <a:pt x="1240" y="1326"/>
                  </a:lnTo>
                  <a:lnTo>
                    <a:pt x="1252" y="1322"/>
                  </a:lnTo>
                  <a:lnTo>
                    <a:pt x="1264" y="1316"/>
                  </a:lnTo>
                  <a:lnTo>
                    <a:pt x="1274" y="1306"/>
                  </a:lnTo>
                  <a:lnTo>
                    <a:pt x="1274" y="1306"/>
                  </a:lnTo>
                  <a:lnTo>
                    <a:pt x="1284" y="1296"/>
                  </a:lnTo>
                  <a:lnTo>
                    <a:pt x="1290" y="1284"/>
                  </a:lnTo>
                  <a:lnTo>
                    <a:pt x="1294" y="1272"/>
                  </a:lnTo>
                  <a:lnTo>
                    <a:pt x="1296" y="1258"/>
                  </a:lnTo>
                  <a:lnTo>
                    <a:pt x="1294" y="1244"/>
                  </a:lnTo>
                  <a:lnTo>
                    <a:pt x="1290" y="1232"/>
                  </a:lnTo>
                  <a:lnTo>
                    <a:pt x="1284" y="1220"/>
                  </a:lnTo>
                  <a:lnTo>
                    <a:pt x="1274" y="1210"/>
                  </a:lnTo>
                  <a:lnTo>
                    <a:pt x="1158" y="1092"/>
                  </a:lnTo>
                  <a:lnTo>
                    <a:pt x="1158" y="1028"/>
                  </a:lnTo>
                  <a:lnTo>
                    <a:pt x="1254" y="930"/>
                  </a:lnTo>
                  <a:lnTo>
                    <a:pt x="1404" y="1080"/>
                  </a:lnTo>
                  <a:lnTo>
                    <a:pt x="1404" y="1080"/>
                  </a:lnTo>
                  <a:lnTo>
                    <a:pt x="1416" y="1088"/>
                  </a:lnTo>
                  <a:lnTo>
                    <a:pt x="1428" y="1096"/>
                  </a:lnTo>
                  <a:lnTo>
                    <a:pt x="1440" y="1098"/>
                  </a:lnTo>
                  <a:lnTo>
                    <a:pt x="1452" y="1100"/>
                  </a:lnTo>
                  <a:lnTo>
                    <a:pt x="1452" y="1100"/>
                  </a:lnTo>
                  <a:lnTo>
                    <a:pt x="1466" y="1098"/>
                  </a:lnTo>
                  <a:lnTo>
                    <a:pt x="1478" y="1096"/>
                  </a:lnTo>
                  <a:lnTo>
                    <a:pt x="1490" y="1088"/>
                  </a:lnTo>
                  <a:lnTo>
                    <a:pt x="1502" y="1080"/>
                  </a:lnTo>
                  <a:lnTo>
                    <a:pt x="1502" y="1080"/>
                  </a:lnTo>
                  <a:lnTo>
                    <a:pt x="1510" y="1070"/>
                  </a:lnTo>
                  <a:lnTo>
                    <a:pt x="1516" y="1058"/>
                  </a:lnTo>
                  <a:lnTo>
                    <a:pt x="1520" y="1044"/>
                  </a:lnTo>
                  <a:lnTo>
                    <a:pt x="1522" y="1032"/>
                  </a:lnTo>
                  <a:lnTo>
                    <a:pt x="1520" y="1018"/>
                  </a:lnTo>
                  <a:lnTo>
                    <a:pt x="1516" y="1006"/>
                  </a:lnTo>
                  <a:lnTo>
                    <a:pt x="1510" y="994"/>
                  </a:lnTo>
                  <a:lnTo>
                    <a:pt x="1502" y="982"/>
                  </a:lnTo>
                  <a:lnTo>
                    <a:pt x="1352" y="834"/>
                  </a:lnTo>
                  <a:lnTo>
                    <a:pt x="1482" y="704"/>
                  </a:lnTo>
                  <a:lnTo>
                    <a:pt x="1632" y="854"/>
                  </a:lnTo>
                  <a:lnTo>
                    <a:pt x="1632" y="854"/>
                  </a:lnTo>
                  <a:lnTo>
                    <a:pt x="1642" y="862"/>
                  </a:lnTo>
                  <a:lnTo>
                    <a:pt x="1654" y="868"/>
                  </a:lnTo>
                  <a:lnTo>
                    <a:pt x="1666" y="872"/>
                  </a:lnTo>
                  <a:lnTo>
                    <a:pt x="1680" y="874"/>
                  </a:lnTo>
                  <a:lnTo>
                    <a:pt x="1680" y="874"/>
                  </a:lnTo>
                  <a:lnTo>
                    <a:pt x="1694" y="872"/>
                  </a:lnTo>
                  <a:lnTo>
                    <a:pt x="1706" y="868"/>
                  </a:lnTo>
                  <a:lnTo>
                    <a:pt x="1718" y="862"/>
                  </a:lnTo>
                  <a:lnTo>
                    <a:pt x="1728" y="854"/>
                  </a:lnTo>
                  <a:lnTo>
                    <a:pt x="1728" y="854"/>
                  </a:lnTo>
                  <a:lnTo>
                    <a:pt x="1738" y="842"/>
                  </a:lnTo>
                  <a:lnTo>
                    <a:pt x="1744" y="830"/>
                  </a:lnTo>
                  <a:lnTo>
                    <a:pt x="1748" y="818"/>
                  </a:lnTo>
                  <a:lnTo>
                    <a:pt x="1748" y="804"/>
                  </a:lnTo>
                  <a:lnTo>
                    <a:pt x="1748" y="792"/>
                  </a:lnTo>
                  <a:lnTo>
                    <a:pt x="1744" y="778"/>
                  </a:lnTo>
                  <a:lnTo>
                    <a:pt x="1738" y="766"/>
                  </a:lnTo>
                  <a:lnTo>
                    <a:pt x="1728" y="756"/>
                  </a:lnTo>
                  <a:lnTo>
                    <a:pt x="1580" y="606"/>
                  </a:lnTo>
                  <a:lnTo>
                    <a:pt x="1930" y="256"/>
                  </a:lnTo>
                  <a:close/>
                  <a:moveTo>
                    <a:pt x="574" y="1612"/>
                  </a:moveTo>
                  <a:lnTo>
                    <a:pt x="662" y="1698"/>
                  </a:lnTo>
                  <a:lnTo>
                    <a:pt x="662" y="2012"/>
                  </a:lnTo>
                  <a:lnTo>
                    <a:pt x="662" y="2012"/>
                  </a:lnTo>
                  <a:lnTo>
                    <a:pt x="642" y="2030"/>
                  </a:lnTo>
                  <a:lnTo>
                    <a:pt x="622" y="2048"/>
                  </a:lnTo>
                  <a:lnTo>
                    <a:pt x="606" y="2068"/>
                  </a:lnTo>
                  <a:lnTo>
                    <a:pt x="590" y="2090"/>
                  </a:lnTo>
                  <a:lnTo>
                    <a:pt x="576" y="2112"/>
                  </a:lnTo>
                  <a:lnTo>
                    <a:pt x="564" y="2136"/>
                  </a:lnTo>
                  <a:lnTo>
                    <a:pt x="552" y="2160"/>
                  </a:lnTo>
                  <a:lnTo>
                    <a:pt x="542" y="2184"/>
                  </a:lnTo>
                  <a:lnTo>
                    <a:pt x="0" y="2184"/>
                  </a:lnTo>
                  <a:lnTo>
                    <a:pt x="348" y="1838"/>
                  </a:lnTo>
                  <a:lnTo>
                    <a:pt x="496" y="1988"/>
                  </a:lnTo>
                  <a:lnTo>
                    <a:pt x="496" y="1988"/>
                  </a:lnTo>
                  <a:lnTo>
                    <a:pt x="508" y="1996"/>
                  </a:lnTo>
                  <a:lnTo>
                    <a:pt x="520" y="2002"/>
                  </a:lnTo>
                  <a:lnTo>
                    <a:pt x="532" y="2006"/>
                  </a:lnTo>
                  <a:lnTo>
                    <a:pt x="546" y="2008"/>
                  </a:lnTo>
                  <a:lnTo>
                    <a:pt x="546" y="2008"/>
                  </a:lnTo>
                  <a:lnTo>
                    <a:pt x="558" y="2006"/>
                  </a:lnTo>
                  <a:lnTo>
                    <a:pt x="572" y="2002"/>
                  </a:lnTo>
                  <a:lnTo>
                    <a:pt x="584" y="1996"/>
                  </a:lnTo>
                  <a:lnTo>
                    <a:pt x="594" y="1988"/>
                  </a:lnTo>
                  <a:lnTo>
                    <a:pt x="594" y="1988"/>
                  </a:lnTo>
                  <a:lnTo>
                    <a:pt x="604" y="1976"/>
                  </a:lnTo>
                  <a:lnTo>
                    <a:pt x="610" y="1964"/>
                  </a:lnTo>
                  <a:lnTo>
                    <a:pt x="614" y="1952"/>
                  </a:lnTo>
                  <a:lnTo>
                    <a:pt x="614" y="1938"/>
                  </a:lnTo>
                  <a:lnTo>
                    <a:pt x="614" y="1926"/>
                  </a:lnTo>
                  <a:lnTo>
                    <a:pt x="610" y="1912"/>
                  </a:lnTo>
                  <a:lnTo>
                    <a:pt x="604" y="1900"/>
                  </a:lnTo>
                  <a:lnTo>
                    <a:pt x="594" y="1890"/>
                  </a:lnTo>
                  <a:lnTo>
                    <a:pt x="444" y="1740"/>
                  </a:lnTo>
                  <a:lnTo>
                    <a:pt x="574" y="16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69" name="Oval 68"/>
            <p:cNvSpPr/>
            <p:nvPr/>
          </p:nvSpPr>
          <p:spPr bwMode="ltGray">
            <a:xfrm>
              <a:off x="6399755" y="4057426"/>
              <a:ext cx="445613" cy="47924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70" name="Freeform 7"/>
            <p:cNvSpPr>
              <a:spLocks noEditPoints="1"/>
            </p:cNvSpPr>
            <p:nvPr/>
          </p:nvSpPr>
          <p:spPr bwMode="auto">
            <a:xfrm>
              <a:off x="6483814" y="4175231"/>
              <a:ext cx="268745" cy="235200"/>
            </a:xfrm>
            <a:custGeom>
              <a:avLst/>
              <a:gdLst>
                <a:gd name="T0" fmla="*/ 0 w 2180"/>
                <a:gd name="T1" fmla="*/ 920 h 1774"/>
                <a:gd name="T2" fmla="*/ 12 w 2180"/>
                <a:gd name="T3" fmla="*/ 882 h 1774"/>
                <a:gd name="T4" fmla="*/ 40 w 2180"/>
                <a:gd name="T5" fmla="*/ 858 h 1774"/>
                <a:gd name="T6" fmla="*/ 310 w 2180"/>
                <a:gd name="T7" fmla="*/ 852 h 1774"/>
                <a:gd name="T8" fmla="*/ 336 w 2180"/>
                <a:gd name="T9" fmla="*/ 858 h 1774"/>
                <a:gd name="T10" fmla="*/ 366 w 2180"/>
                <a:gd name="T11" fmla="*/ 882 h 1774"/>
                <a:gd name="T12" fmla="*/ 376 w 2180"/>
                <a:gd name="T13" fmla="*/ 920 h 1774"/>
                <a:gd name="T14" fmla="*/ 376 w 2180"/>
                <a:gd name="T15" fmla="*/ 1442 h 1774"/>
                <a:gd name="T16" fmla="*/ 356 w 2180"/>
                <a:gd name="T17" fmla="*/ 1476 h 1774"/>
                <a:gd name="T18" fmla="*/ 322 w 2180"/>
                <a:gd name="T19" fmla="*/ 1496 h 1774"/>
                <a:gd name="T20" fmla="*/ 68 w 2180"/>
                <a:gd name="T21" fmla="*/ 1496 h 1774"/>
                <a:gd name="T22" fmla="*/ 30 w 2180"/>
                <a:gd name="T23" fmla="*/ 1484 h 1774"/>
                <a:gd name="T24" fmla="*/ 6 w 2180"/>
                <a:gd name="T25" fmla="*/ 1456 h 1774"/>
                <a:gd name="T26" fmla="*/ 0 w 2180"/>
                <a:gd name="T27" fmla="*/ 1430 h 1774"/>
                <a:gd name="T28" fmla="*/ 910 w 2180"/>
                <a:gd name="T29" fmla="*/ 1496 h 1774"/>
                <a:gd name="T30" fmla="*/ 948 w 2180"/>
                <a:gd name="T31" fmla="*/ 1484 h 1774"/>
                <a:gd name="T32" fmla="*/ 972 w 2180"/>
                <a:gd name="T33" fmla="*/ 1456 h 1774"/>
                <a:gd name="T34" fmla="*/ 978 w 2180"/>
                <a:gd name="T35" fmla="*/ 400 h 1774"/>
                <a:gd name="T36" fmla="*/ 972 w 2180"/>
                <a:gd name="T37" fmla="*/ 374 h 1774"/>
                <a:gd name="T38" fmla="*/ 948 w 2180"/>
                <a:gd name="T39" fmla="*/ 344 h 1774"/>
                <a:gd name="T40" fmla="*/ 910 w 2180"/>
                <a:gd name="T41" fmla="*/ 332 h 1774"/>
                <a:gd name="T42" fmla="*/ 654 w 2180"/>
                <a:gd name="T43" fmla="*/ 334 h 1774"/>
                <a:gd name="T44" fmla="*/ 620 w 2180"/>
                <a:gd name="T45" fmla="*/ 352 h 1774"/>
                <a:gd name="T46" fmla="*/ 602 w 2180"/>
                <a:gd name="T47" fmla="*/ 386 h 1774"/>
                <a:gd name="T48" fmla="*/ 600 w 2180"/>
                <a:gd name="T49" fmla="*/ 1430 h 1774"/>
                <a:gd name="T50" fmla="*/ 612 w 2180"/>
                <a:gd name="T51" fmla="*/ 1466 h 1774"/>
                <a:gd name="T52" fmla="*/ 642 w 2180"/>
                <a:gd name="T53" fmla="*/ 1492 h 1774"/>
                <a:gd name="T54" fmla="*/ 668 w 2180"/>
                <a:gd name="T55" fmla="*/ 1496 h 1774"/>
                <a:gd name="T56" fmla="*/ 1512 w 2180"/>
                <a:gd name="T57" fmla="*/ 1496 h 1774"/>
                <a:gd name="T58" fmla="*/ 1550 w 2180"/>
                <a:gd name="T59" fmla="*/ 1484 h 1774"/>
                <a:gd name="T60" fmla="*/ 1574 w 2180"/>
                <a:gd name="T61" fmla="*/ 1456 h 1774"/>
                <a:gd name="T62" fmla="*/ 1580 w 2180"/>
                <a:gd name="T63" fmla="*/ 582 h 1774"/>
                <a:gd name="T64" fmla="*/ 1574 w 2180"/>
                <a:gd name="T65" fmla="*/ 554 h 1774"/>
                <a:gd name="T66" fmla="*/ 1550 w 2180"/>
                <a:gd name="T67" fmla="*/ 526 h 1774"/>
                <a:gd name="T68" fmla="*/ 1512 w 2180"/>
                <a:gd name="T69" fmla="*/ 514 h 1774"/>
                <a:gd name="T70" fmla="*/ 1256 w 2180"/>
                <a:gd name="T71" fmla="*/ 516 h 1774"/>
                <a:gd name="T72" fmla="*/ 1222 w 2180"/>
                <a:gd name="T73" fmla="*/ 534 h 1774"/>
                <a:gd name="T74" fmla="*/ 1204 w 2180"/>
                <a:gd name="T75" fmla="*/ 568 h 1774"/>
                <a:gd name="T76" fmla="*/ 1202 w 2180"/>
                <a:gd name="T77" fmla="*/ 1430 h 1774"/>
                <a:gd name="T78" fmla="*/ 1214 w 2180"/>
                <a:gd name="T79" fmla="*/ 1466 h 1774"/>
                <a:gd name="T80" fmla="*/ 1244 w 2180"/>
                <a:gd name="T81" fmla="*/ 1492 h 1774"/>
                <a:gd name="T82" fmla="*/ 1270 w 2180"/>
                <a:gd name="T83" fmla="*/ 1496 h 1774"/>
                <a:gd name="T84" fmla="*/ 1870 w 2180"/>
                <a:gd name="T85" fmla="*/ 0 h 1774"/>
                <a:gd name="T86" fmla="*/ 1834 w 2180"/>
                <a:gd name="T87" fmla="*/ 10 h 1774"/>
                <a:gd name="T88" fmla="*/ 1808 w 2180"/>
                <a:gd name="T89" fmla="*/ 40 h 1774"/>
                <a:gd name="T90" fmla="*/ 1804 w 2180"/>
                <a:gd name="T91" fmla="*/ 1430 h 1774"/>
                <a:gd name="T92" fmla="*/ 1808 w 2180"/>
                <a:gd name="T93" fmla="*/ 1456 h 1774"/>
                <a:gd name="T94" fmla="*/ 1834 w 2180"/>
                <a:gd name="T95" fmla="*/ 1484 h 1774"/>
                <a:gd name="T96" fmla="*/ 1870 w 2180"/>
                <a:gd name="T97" fmla="*/ 1496 h 1774"/>
                <a:gd name="T98" fmla="*/ 2126 w 2180"/>
                <a:gd name="T99" fmla="*/ 1496 h 1774"/>
                <a:gd name="T100" fmla="*/ 2160 w 2180"/>
                <a:gd name="T101" fmla="*/ 1476 h 1774"/>
                <a:gd name="T102" fmla="*/ 2178 w 2180"/>
                <a:gd name="T103" fmla="*/ 1442 h 1774"/>
                <a:gd name="T104" fmla="*/ 2180 w 2180"/>
                <a:gd name="T105" fmla="*/ 66 h 1774"/>
                <a:gd name="T106" fmla="*/ 2168 w 2180"/>
                <a:gd name="T107" fmla="*/ 28 h 1774"/>
                <a:gd name="T108" fmla="*/ 2140 w 2180"/>
                <a:gd name="T109" fmla="*/ 4 h 1774"/>
                <a:gd name="T110" fmla="*/ 2112 w 2180"/>
                <a:gd name="T111" fmla="*/ 0 h 1774"/>
                <a:gd name="T112" fmla="*/ 0 w 2180"/>
                <a:gd name="T113" fmla="*/ 1774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80" h="1774">
                  <a:moveTo>
                    <a:pt x="0" y="1430"/>
                  </a:moveTo>
                  <a:lnTo>
                    <a:pt x="0" y="920"/>
                  </a:lnTo>
                  <a:lnTo>
                    <a:pt x="0" y="920"/>
                  </a:lnTo>
                  <a:lnTo>
                    <a:pt x="2" y="906"/>
                  </a:lnTo>
                  <a:lnTo>
                    <a:pt x="6" y="894"/>
                  </a:lnTo>
                  <a:lnTo>
                    <a:pt x="12" y="882"/>
                  </a:lnTo>
                  <a:lnTo>
                    <a:pt x="20" y="872"/>
                  </a:lnTo>
                  <a:lnTo>
                    <a:pt x="30" y="864"/>
                  </a:lnTo>
                  <a:lnTo>
                    <a:pt x="40" y="858"/>
                  </a:lnTo>
                  <a:lnTo>
                    <a:pt x="54" y="854"/>
                  </a:lnTo>
                  <a:lnTo>
                    <a:pt x="68" y="852"/>
                  </a:lnTo>
                  <a:lnTo>
                    <a:pt x="310" y="852"/>
                  </a:lnTo>
                  <a:lnTo>
                    <a:pt x="310" y="852"/>
                  </a:lnTo>
                  <a:lnTo>
                    <a:pt x="322" y="854"/>
                  </a:lnTo>
                  <a:lnTo>
                    <a:pt x="336" y="858"/>
                  </a:lnTo>
                  <a:lnTo>
                    <a:pt x="346" y="864"/>
                  </a:lnTo>
                  <a:lnTo>
                    <a:pt x="356" y="872"/>
                  </a:lnTo>
                  <a:lnTo>
                    <a:pt x="366" y="882"/>
                  </a:lnTo>
                  <a:lnTo>
                    <a:pt x="372" y="894"/>
                  </a:lnTo>
                  <a:lnTo>
                    <a:pt x="376" y="906"/>
                  </a:lnTo>
                  <a:lnTo>
                    <a:pt x="376" y="920"/>
                  </a:lnTo>
                  <a:lnTo>
                    <a:pt x="376" y="1430"/>
                  </a:lnTo>
                  <a:lnTo>
                    <a:pt x="376" y="1430"/>
                  </a:lnTo>
                  <a:lnTo>
                    <a:pt x="376" y="1442"/>
                  </a:lnTo>
                  <a:lnTo>
                    <a:pt x="372" y="1456"/>
                  </a:lnTo>
                  <a:lnTo>
                    <a:pt x="366" y="1466"/>
                  </a:lnTo>
                  <a:lnTo>
                    <a:pt x="356" y="1476"/>
                  </a:lnTo>
                  <a:lnTo>
                    <a:pt x="346" y="1484"/>
                  </a:lnTo>
                  <a:lnTo>
                    <a:pt x="336" y="1492"/>
                  </a:lnTo>
                  <a:lnTo>
                    <a:pt x="322" y="1496"/>
                  </a:lnTo>
                  <a:lnTo>
                    <a:pt x="310" y="1496"/>
                  </a:lnTo>
                  <a:lnTo>
                    <a:pt x="68" y="1496"/>
                  </a:lnTo>
                  <a:lnTo>
                    <a:pt x="68" y="1496"/>
                  </a:lnTo>
                  <a:lnTo>
                    <a:pt x="54" y="1496"/>
                  </a:lnTo>
                  <a:lnTo>
                    <a:pt x="40" y="1492"/>
                  </a:lnTo>
                  <a:lnTo>
                    <a:pt x="30" y="1484"/>
                  </a:lnTo>
                  <a:lnTo>
                    <a:pt x="20" y="1476"/>
                  </a:lnTo>
                  <a:lnTo>
                    <a:pt x="12" y="1466"/>
                  </a:lnTo>
                  <a:lnTo>
                    <a:pt x="6" y="1456"/>
                  </a:lnTo>
                  <a:lnTo>
                    <a:pt x="2" y="1442"/>
                  </a:lnTo>
                  <a:lnTo>
                    <a:pt x="0" y="1430"/>
                  </a:lnTo>
                  <a:lnTo>
                    <a:pt x="0" y="1430"/>
                  </a:lnTo>
                  <a:close/>
                  <a:moveTo>
                    <a:pt x="668" y="1496"/>
                  </a:moveTo>
                  <a:lnTo>
                    <a:pt x="910" y="1496"/>
                  </a:lnTo>
                  <a:lnTo>
                    <a:pt x="910" y="1496"/>
                  </a:lnTo>
                  <a:lnTo>
                    <a:pt x="924" y="1496"/>
                  </a:lnTo>
                  <a:lnTo>
                    <a:pt x="936" y="1492"/>
                  </a:lnTo>
                  <a:lnTo>
                    <a:pt x="948" y="1484"/>
                  </a:lnTo>
                  <a:lnTo>
                    <a:pt x="958" y="1476"/>
                  </a:lnTo>
                  <a:lnTo>
                    <a:pt x="966" y="1466"/>
                  </a:lnTo>
                  <a:lnTo>
                    <a:pt x="972" y="1456"/>
                  </a:lnTo>
                  <a:lnTo>
                    <a:pt x="976" y="1442"/>
                  </a:lnTo>
                  <a:lnTo>
                    <a:pt x="978" y="1430"/>
                  </a:lnTo>
                  <a:lnTo>
                    <a:pt x="978" y="400"/>
                  </a:lnTo>
                  <a:lnTo>
                    <a:pt x="978" y="400"/>
                  </a:lnTo>
                  <a:lnTo>
                    <a:pt x="976" y="386"/>
                  </a:lnTo>
                  <a:lnTo>
                    <a:pt x="972" y="374"/>
                  </a:lnTo>
                  <a:lnTo>
                    <a:pt x="966" y="362"/>
                  </a:lnTo>
                  <a:lnTo>
                    <a:pt x="958" y="352"/>
                  </a:lnTo>
                  <a:lnTo>
                    <a:pt x="948" y="344"/>
                  </a:lnTo>
                  <a:lnTo>
                    <a:pt x="936" y="338"/>
                  </a:lnTo>
                  <a:lnTo>
                    <a:pt x="924" y="334"/>
                  </a:lnTo>
                  <a:lnTo>
                    <a:pt x="910" y="332"/>
                  </a:lnTo>
                  <a:lnTo>
                    <a:pt x="668" y="332"/>
                  </a:lnTo>
                  <a:lnTo>
                    <a:pt x="668" y="332"/>
                  </a:lnTo>
                  <a:lnTo>
                    <a:pt x="654" y="334"/>
                  </a:lnTo>
                  <a:lnTo>
                    <a:pt x="642" y="338"/>
                  </a:lnTo>
                  <a:lnTo>
                    <a:pt x="630" y="344"/>
                  </a:lnTo>
                  <a:lnTo>
                    <a:pt x="620" y="352"/>
                  </a:lnTo>
                  <a:lnTo>
                    <a:pt x="612" y="362"/>
                  </a:lnTo>
                  <a:lnTo>
                    <a:pt x="606" y="374"/>
                  </a:lnTo>
                  <a:lnTo>
                    <a:pt x="602" y="386"/>
                  </a:lnTo>
                  <a:lnTo>
                    <a:pt x="600" y="400"/>
                  </a:lnTo>
                  <a:lnTo>
                    <a:pt x="600" y="1430"/>
                  </a:lnTo>
                  <a:lnTo>
                    <a:pt x="600" y="1430"/>
                  </a:lnTo>
                  <a:lnTo>
                    <a:pt x="602" y="1442"/>
                  </a:lnTo>
                  <a:lnTo>
                    <a:pt x="606" y="1456"/>
                  </a:lnTo>
                  <a:lnTo>
                    <a:pt x="612" y="1466"/>
                  </a:lnTo>
                  <a:lnTo>
                    <a:pt x="620" y="1476"/>
                  </a:lnTo>
                  <a:lnTo>
                    <a:pt x="630" y="1484"/>
                  </a:lnTo>
                  <a:lnTo>
                    <a:pt x="642" y="1492"/>
                  </a:lnTo>
                  <a:lnTo>
                    <a:pt x="654" y="1496"/>
                  </a:lnTo>
                  <a:lnTo>
                    <a:pt x="668" y="1496"/>
                  </a:lnTo>
                  <a:lnTo>
                    <a:pt x="668" y="1496"/>
                  </a:lnTo>
                  <a:close/>
                  <a:moveTo>
                    <a:pt x="1270" y="1496"/>
                  </a:moveTo>
                  <a:lnTo>
                    <a:pt x="1512" y="1496"/>
                  </a:lnTo>
                  <a:lnTo>
                    <a:pt x="1512" y="1496"/>
                  </a:lnTo>
                  <a:lnTo>
                    <a:pt x="1526" y="1496"/>
                  </a:lnTo>
                  <a:lnTo>
                    <a:pt x="1538" y="1492"/>
                  </a:lnTo>
                  <a:lnTo>
                    <a:pt x="1550" y="1484"/>
                  </a:lnTo>
                  <a:lnTo>
                    <a:pt x="1560" y="1476"/>
                  </a:lnTo>
                  <a:lnTo>
                    <a:pt x="1568" y="1466"/>
                  </a:lnTo>
                  <a:lnTo>
                    <a:pt x="1574" y="1456"/>
                  </a:lnTo>
                  <a:lnTo>
                    <a:pt x="1578" y="1442"/>
                  </a:lnTo>
                  <a:lnTo>
                    <a:pt x="1580" y="1430"/>
                  </a:lnTo>
                  <a:lnTo>
                    <a:pt x="1580" y="582"/>
                  </a:lnTo>
                  <a:lnTo>
                    <a:pt x="1580" y="582"/>
                  </a:lnTo>
                  <a:lnTo>
                    <a:pt x="1578" y="568"/>
                  </a:lnTo>
                  <a:lnTo>
                    <a:pt x="1574" y="554"/>
                  </a:lnTo>
                  <a:lnTo>
                    <a:pt x="1568" y="544"/>
                  </a:lnTo>
                  <a:lnTo>
                    <a:pt x="1560" y="534"/>
                  </a:lnTo>
                  <a:lnTo>
                    <a:pt x="1550" y="526"/>
                  </a:lnTo>
                  <a:lnTo>
                    <a:pt x="1538" y="520"/>
                  </a:lnTo>
                  <a:lnTo>
                    <a:pt x="1526" y="516"/>
                  </a:lnTo>
                  <a:lnTo>
                    <a:pt x="1512" y="514"/>
                  </a:lnTo>
                  <a:lnTo>
                    <a:pt x="1270" y="514"/>
                  </a:lnTo>
                  <a:lnTo>
                    <a:pt x="1270" y="514"/>
                  </a:lnTo>
                  <a:lnTo>
                    <a:pt x="1256" y="516"/>
                  </a:lnTo>
                  <a:lnTo>
                    <a:pt x="1244" y="520"/>
                  </a:lnTo>
                  <a:lnTo>
                    <a:pt x="1232" y="526"/>
                  </a:lnTo>
                  <a:lnTo>
                    <a:pt x="1222" y="534"/>
                  </a:lnTo>
                  <a:lnTo>
                    <a:pt x="1214" y="544"/>
                  </a:lnTo>
                  <a:lnTo>
                    <a:pt x="1208" y="554"/>
                  </a:lnTo>
                  <a:lnTo>
                    <a:pt x="1204" y="568"/>
                  </a:lnTo>
                  <a:lnTo>
                    <a:pt x="1202" y="582"/>
                  </a:lnTo>
                  <a:lnTo>
                    <a:pt x="1202" y="1430"/>
                  </a:lnTo>
                  <a:lnTo>
                    <a:pt x="1202" y="1430"/>
                  </a:lnTo>
                  <a:lnTo>
                    <a:pt x="1204" y="1442"/>
                  </a:lnTo>
                  <a:lnTo>
                    <a:pt x="1208" y="1456"/>
                  </a:lnTo>
                  <a:lnTo>
                    <a:pt x="1214" y="1466"/>
                  </a:lnTo>
                  <a:lnTo>
                    <a:pt x="1222" y="1476"/>
                  </a:lnTo>
                  <a:lnTo>
                    <a:pt x="1232" y="1484"/>
                  </a:lnTo>
                  <a:lnTo>
                    <a:pt x="1244" y="1492"/>
                  </a:lnTo>
                  <a:lnTo>
                    <a:pt x="1256" y="1496"/>
                  </a:lnTo>
                  <a:lnTo>
                    <a:pt x="1270" y="1496"/>
                  </a:lnTo>
                  <a:lnTo>
                    <a:pt x="1270" y="1496"/>
                  </a:lnTo>
                  <a:close/>
                  <a:moveTo>
                    <a:pt x="2112" y="0"/>
                  </a:moveTo>
                  <a:lnTo>
                    <a:pt x="1870" y="0"/>
                  </a:lnTo>
                  <a:lnTo>
                    <a:pt x="1870" y="0"/>
                  </a:lnTo>
                  <a:lnTo>
                    <a:pt x="1858" y="0"/>
                  </a:lnTo>
                  <a:lnTo>
                    <a:pt x="1844" y="4"/>
                  </a:lnTo>
                  <a:lnTo>
                    <a:pt x="1834" y="10"/>
                  </a:lnTo>
                  <a:lnTo>
                    <a:pt x="1824" y="18"/>
                  </a:lnTo>
                  <a:lnTo>
                    <a:pt x="1814" y="28"/>
                  </a:lnTo>
                  <a:lnTo>
                    <a:pt x="1808" y="40"/>
                  </a:lnTo>
                  <a:lnTo>
                    <a:pt x="1804" y="52"/>
                  </a:lnTo>
                  <a:lnTo>
                    <a:pt x="1804" y="66"/>
                  </a:lnTo>
                  <a:lnTo>
                    <a:pt x="1804" y="1430"/>
                  </a:lnTo>
                  <a:lnTo>
                    <a:pt x="1804" y="1430"/>
                  </a:lnTo>
                  <a:lnTo>
                    <a:pt x="1804" y="1442"/>
                  </a:lnTo>
                  <a:lnTo>
                    <a:pt x="1808" y="1456"/>
                  </a:lnTo>
                  <a:lnTo>
                    <a:pt x="1814" y="1466"/>
                  </a:lnTo>
                  <a:lnTo>
                    <a:pt x="1824" y="1476"/>
                  </a:lnTo>
                  <a:lnTo>
                    <a:pt x="1834" y="1484"/>
                  </a:lnTo>
                  <a:lnTo>
                    <a:pt x="1844" y="1492"/>
                  </a:lnTo>
                  <a:lnTo>
                    <a:pt x="1858" y="1496"/>
                  </a:lnTo>
                  <a:lnTo>
                    <a:pt x="1870" y="1496"/>
                  </a:lnTo>
                  <a:lnTo>
                    <a:pt x="2112" y="1496"/>
                  </a:lnTo>
                  <a:lnTo>
                    <a:pt x="2112" y="1496"/>
                  </a:lnTo>
                  <a:lnTo>
                    <a:pt x="2126" y="1496"/>
                  </a:lnTo>
                  <a:lnTo>
                    <a:pt x="2140" y="1492"/>
                  </a:lnTo>
                  <a:lnTo>
                    <a:pt x="2150" y="1484"/>
                  </a:lnTo>
                  <a:lnTo>
                    <a:pt x="2160" y="1476"/>
                  </a:lnTo>
                  <a:lnTo>
                    <a:pt x="2168" y="1466"/>
                  </a:lnTo>
                  <a:lnTo>
                    <a:pt x="2174" y="1456"/>
                  </a:lnTo>
                  <a:lnTo>
                    <a:pt x="2178" y="1442"/>
                  </a:lnTo>
                  <a:lnTo>
                    <a:pt x="2180" y="1430"/>
                  </a:lnTo>
                  <a:lnTo>
                    <a:pt x="2180" y="66"/>
                  </a:lnTo>
                  <a:lnTo>
                    <a:pt x="2180" y="66"/>
                  </a:lnTo>
                  <a:lnTo>
                    <a:pt x="2178" y="52"/>
                  </a:lnTo>
                  <a:lnTo>
                    <a:pt x="2174" y="40"/>
                  </a:lnTo>
                  <a:lnTo>
                    <a:pt x="2168" y="28"/>
                  </a:lnTo>
                  <a:lnTo>
                    <a:pt x="2160" y="18"/>
                  </a:lnTo>
                  <a:lnTo>
                    <a:pt x="2150" y="10"/>
                  </a:lnTo>
                  <a:lnTo>
                    <a:pt x="2140" y="4"/>
                  </a:lnTo>
                  <a:lnTo>
                    <a:pt x="2126" y="0"/>
                  </a:lnTo>
                  <a:lnTo>
                    <a:pt x="2112" y="0"/>
                  </a:lnTo>
                  <a:lnTo>
                    <a:pt x="2112" y="0"/>
                  </a:lnTo>
                  <a:close/>
                  <a:moveTo>
                    <a:pt x="2180" y="1640"/>
                  </a:moveTo>
                  <a:lnTo>
                    <a:pt x="0" y="1640"/>
                  </a:lnTo>
                  <a:lnTo>
                    <a:pt x="0" y="1774"/>
                  </a:lnTo>
                  <a:lnTo>
                    <a:pt x="2180" y="1774"/>
                  </a:lnTo>
                  <a:lnTo>
                    <a:pt x="2180" y="16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71" name="Oval 70"/>
            <p:cNvSpPr/>
            <p:nvPr/>
          </p:nvSpPr>
          <p:spPr bwMode="ltGray">
            <a:xfrm>
              <a:off x="4077686" y="4057426"/>
              <a:ext cx="445613" cy="479242"/>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72" name="Freeform 7"/>
            <p:cNvSpPr>
              <a:spLocks noEditPoints="1"/>
            </p:cNvSpPr>
            <p:nvPr/>
          </p:nvSpPr>
          <p:spPr bwMode="auto">
            <a:xfrm>
              <a:off x="4161087" y="4171278"/>
              <a:ext cx="289609" cy="248084"/>
            </a:xfrm>
            <a:custGeom>
              <a:avLst/>
              <a:gdLst>
                <a:gd name="T0" fmla="*/ 194 w 2290"/>
                <a:gd name="T1" fmla="*/ 908 h 1824"/>
                <a:gd name="T2" fmla="*/ 252 w 2290"/>
                <a:gd name="T3" fmla="*/ 892 h 1824"/>
                <a:gd name="T4" fmla="*/ 210 w 2290"/>
                <a:gd name="T5" fmla="*/ 1014 h 1824"/>
                <a:gd name="T6" fmla="*/ 174 w 2290"/>
                <a:gd name="T7" fmla="*/ 966 h 1824"/>
                <a:gd name="T8" fmla="*/ 1534 w 2290"/>
                <a:gd name="T9" fmla="*/ 436 h 1824"/>
                <a:gd name="T10" fmla="*/ 2016 w 2290"/>
                <a:gd name="T11" fmla="*/ 296 h 1824"/>
                <a:gd name="T12" fmla="*/ 2090 w 2290"/>
                <a:gd name="T13" fmla="*/ 332 h 1824"/>
                <a:gd name="T14" fmla="*/ 2156 w 2290"/>
                <a:gd name="T15" fmla="*/ 332 h 1824"/>
                <a:gd name="T16" fmla="*/ 2228 w 2290"/>
                <a:gd name="T17" fmla="*/ 296 h 1824"/>
                <a:gd name="T18" fmla="*/ 2276 w 2290"/>
                <a:gd name="T19" fmla="*/ 232 h 1824"/>
                <a:gd name="T20" fmla="*/ 2290 w 2290"/>
                <a:gd name="T21" fmla="*/ 168 h 1824"/>
                <a:gd name="T22" fmla="*/ 2270 w 2290"/>
                <a:gd name="T23" fmla="*/ 88 h 1824"/>
                <a:gd name="T24" fmla="*/ 2216 w 2290"/>
                <a:gd name="T25" fmla="*/ 28 h 1824"/>
                <a:gd name="T26" fmla="*/ 2140 w 2290"/>
                <a:gd name="T27" fmla="*/ 0 h 1824"/>
                <a:gd name="T28" fmla="*/ 2074 w 2290"/>
                <a:gd name="T29" fmla="*/ 8 h 1824"/>
                <a:gd name="T30" fmla="*/ 2004 w 2290"/>
                <a:gd name="T31" fmla="*/ 48 h 1824"/>
                <a:gd name="T32" fmla="*/ 1964 w 2290"/>
                <a:gd name="T33" fmla="*/ 116 h 1824"/>
                <a:gd name="T34" fmla="*/ 1478 w 2290"/>
                <a:gd name="T35" fmla="*/ 316 h 1824"/>
                <a:gd name="T36" fmla="*/ 1438 w 2290"/>
                <a:gd name="T37" fmla="*/ 348 h 1824"/>
                <a:gd name="T38" fmla="*/ 1396 w 2290"/>
                <a:gd name="T39" fmla="*/ 638 h 1824"/>
                <a:gd name="T40" fmla="*/ 944 w 2290"/>
                <a:gd name="T41" fmla="*/ 1186 h 1824"/>
                <a:gd name="T42" fmla="*/ 1000 w 2290"/>
                <a:gd name="T43" fmla="*/ 1192 h 1824"/>
                <a:gd name="T44" fmla="*/ 1154 w 2290"/>
                <a:gd name="T45" fmla="*/ 762 h 1824"/>
                <a:gd name="T46" fmla="*/ 0 w 2290"/>
                <a:gd name="T47" fmla="*/ 1824 h 1824"/>
                <a:gd name="T48" fmla="*/ 1514 w 2290"/>
                <a:gd name="T49" fmla="*/ 1002 h 1824"/>
                <a:gd name="T50" fmla="*/ 1474 w 2290"/>
                <a:gd name="T51" fmla="*/ 988 h 1824"/>
                <a:gd name="T52" fmla="*/ 1024 w 2290"/>
                <a:gd name="T53" fmla="*/ 592 h 1824"/>
                <a:gd name="T54" fmla="*/ 948 w 2290"/>
                <a:gd name="T55" fmla="*/ 594 h 1824"/>
                <a:gd name="T56" fmla="*/ 508 w 2290"/>
                <a:gd name="T57" fmla="*/ 1400 h 1824"/>
                <a:gd name="T58" fmla="*/ 518 w 2290"/>
                <a:gd name="T59" fmla="*/ 1458 h 1824"/>
                <a:gd name="T60" fmla="*/ 498 w 2290"/>
                <a:gd name="T61" fmla="*/ 1538 h 1824"/>
                <a:gd name="T62" fmla="*/ 444 w 2290"/>
                <a:gd name="T63" fmla="*/ 1596 h 1824"/>
                <a:gd name="T64" fmla="*/ 368 w 2290"/>
                <a:gd name="T65" fmla="*/ 1624 h 1824"/>
                <a:gd name="T66" fmla="*/ 300 w 2290"/>
                <a:gd name="T67" fmla="*/ 1618 h 1824"/>
                <a:gd name="T68" fmla="*/ 232 w 2290"/>
                <a:gd name="T69" fmla="*/ 1576 h 1824"/>
                <a:gd name="T70" fmla="*/ 190 w 2290"/>
                <a:gd name="T71" fmla="*/ 1508 h 1824"/>
                <a:gd name="T72" fmla="*/ 184 w 2290"/>
                <a:gd name="T73" fmla="*/ 1440 h 1824"/>
                <a:gd name="T74" fmla="*/ 212 w 2290"/>
                <a:gd name="T75" fmla="*/ 1364 h 1824"/>
                <a:gd name="T76" fmla="*/ 270 w 2290"/>
                <a:gd name="T77" fmla="*/ 1312 h 1824"/>
                <a:gd name="T78" fmla="*/ 350 w 2290"/>
                <a:gd name="T79" fmla="*/ 1290 h 1824"/>
                <a:gd name="T80" fmla="*/ 832 w 2290"/>
                <a:gd name="T81" fmla="*/ 498 h 1824"/>
                <a:gd name="T82" fmla="*/ 818 w 2290"/>
                <a:gd name="T83" fmla="*/ 414 h 1824"/>
                <a:gd name="T84" fmla="*/ 846 w 2290"/>
                <a:gd name="T85" fmla="*/ 336 h 1824"/>
                <a:gd name="T86" fmla="*/ 904 w 2290"/>
                <a:gd name="T87" fmla="*/ 284 h 1824"/>
                <a:gd name="T88" fmla="*/ 984 w 2290"/>
                <a:gd name="T89" fmla="*/ 264 h 1824"/>
                <a:gd name="T90" fmla="*/ 1050 w 2290"/>
                <a:gd name="T91" fmla="*/ 276 h 1824"/>
                <a:gd name="T92" fmla="*/ 1112 w 2290"/>
                <a:gd name="T93" fmla="*/ 324 h 1824"/>
                <a:gd name="T94" fmla="*/ 1148 w 2290"/>
                <a:gd name="T95" fmla="*/ 396 h 1824"/>
                <a:gd name="T96" fmla="*/ 1144 w 2290"/>
                <a:gd name="T97" fmla="*/ 480 h 1824"/>
                <a:gd name="T98" fmla="*/ 1992 w 2290"/>
                <a:gd name="T99" fmla="*/ 1172 h 1824"/>
                <a:gd name="T100" fmla="*/ 1038 w 2290"/>
                <a:gd name="T101" fmla="*/ 394 h 1824"/>
                <a:gd name="T102" fmla="*/ 984 w 2290"/>
                <a:gd name="T103" fmla="*/ 366 h 1824"/>
                <a:gd name="T104" fmla="*/ 938 w 2290"/>
                <a:gd name="T105" fmla="*/ 384 h 1824"/>
                <a:gd name="T106" fmla="*/ 920 w 2290"/>
                <a:gd name="T107" fmla="*/ 430 h 1824"/>
                <a:gd name="T108" fmla="*/ 948 w 2290"/>
                <a:gd name="T109" fmla="*/ 484 h 1824"/>
                <a:gd name="T110" fmla="*/ 996 w 2290"/>
                <a:gd name="T111" fmla="*/ 494 h 1824"/>
                <a:gd name="T112" fmla="*/ 1044 w 2290"/>
                <a:gd name="T113" fmla="*/ 456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90" h="1824">
                  <a:moveTo>
                    <a:pt x="174" y="940"/>
                  </a:moveTo>
                  <a:lnTo>
                    <a:pt x="174" y="940"/>
                  </a:lnTo>
                  <a:lnTo>
                    <a:pt x="178" y="928"/>
                  </a:lnTo>
                  <a:lnTo>
                    <a:pt x="186" y="916"/>
                  </a:lnTo>
                  <a:lnTo>
                    <a:pt x="194" y="908"/>
                  </a:lnTo>
                  <a:lnTo>
                    <a:pt x="204" y="900"/>
                  </a:lnTo>
                  <a:lnTo>
                    <a:pt x="214" y="894"/>
                  </a:lnTo>
                  <a:lnTo>
                    <a:pt x="226" y="892"/>
                  </a:lnTo>
                  <a:lnTo>
                    <a:pt x="240" y="890"/>
                  </a:lnTo>
                  <a:lnTo>
                    <a:pt x="252" y="892"/>
                  </a:lnTo>
                  <a:lnTo>
                    <a:pt x="500" y="950"/>
                  </a:lnTo>
                  <a:lnTo>
                    <a:pt x="428" y="1066"/>
                  </a:lnTo>
                  <a:lnTo>
                    <a:pt x="222" y="1018"/>
                  </a:lnTo>
                  <a:lnTo>
                    <a:pt x="222" y="1018"/>
                  </a:lnTo>
                  <a:lnTo>
                    <a:pt x="210" y="1014"/>
                  </a:lnTo>
                  <a:lnTo>
                    <a:pt x="200" y="1006"/>
                  </a:lnTo>
                  <a:lnTo>
                    <a:pt x="190" y="998"/>
                  </a:lnTo>
                  <a:lnTo>
                    <a:pt x="182" y="988"/>
                  </a:lnTo>
                  <a:lnTo>
                    <a:pt x="178" y="978"/>
                  </a:lnTo>
                  <a:lnTo>
                    <a:pt x="174" y="966"/>
                  </a:lnTo>
                  <a:lnTo>
                    <a:pt x="174" y="954"/>
                  </a:lnTo>
                  <a:lnTo>
                    <a:pt x="174" y="940"/>
                  </a:lnTo>
                  <a:lnTo>
                    <a:pt x="174" y="940"/>
                  </a:lnTo>
                  <a:close/>
                  <a:moveTo>
                    <a:pt x="1396" y="638"/>
                  </a:moveTo>
                  <a:lnTo>
                    <a:pt x="1534" y="436"/>
                  </a:lnTo>
                  <a:lnTo>
                    <a:pt x="1534" y="436"/>
                  </a:lnTo>
                  <a:lnTo>
                    <a:pt x="1534" y="434"/>
                  </a:lnTo>
                  <a:lnTo>
                    <a:pt x="2004" y="286"/>
                  </a:lnTo>
                  <a:lnTo>
                    <a:pt x="2004" y="286"/>
                  </a:lnTo>
                  <a:lnTo>
                    <a:pt x="2016" y="296"/>
                  </a:lnTo>
                  <a:lnTo>
                    <a:pt x="2030" y="306"/>
                  </a:lnTo>
                  <a:lnTo>
                    <a:pt x="2044" y="314"/>
                  </a:lnTo>
                  <a:lnTo>
                    <a:pt x="2058" y="322"/>
                  </a:lnTo>
                  <a:lnTo>
                    <a:pt x="2074" y="326"/>
                  </a:lnTo>
                  <a:lnTo>
                    <a:pt x="2090" y="332"/>
                  </a:lnTo>
                  <a:lnTo>
                    <a:pt x="2106" y="334"/>
                  </a:lnTo>
                  <a:lnTo>
                    <a:pt x="2122" y="334"/>
                  </a:lnTo>
                  <a:lnTo>
                    <a:pt x="2122" y="334"/>
                  </a:lnTo>
                  <a:lnTo>
                    <a:pt x="2140" y="334"/>
                  </a:lnTo>
                  <a:lnTo>
                    <a:pt x="2156" y="332"/>
                  </a:lnTo>
                  <a:lnTo>
                    <a:pt x="2172" y="326"/>
                  </a:lnTo>
                  <a:lnTo>
                    <a:pt x="2188" y="322"/>
                  </a:lnTo>
                  <a:lnTo>
                    <a:pt x="2202" y="314"/>
                  </a:lnTo>
                  <a:lnTo>
                    <a:pt x="2216" y="306"/>
                  </a:lnTo>
                  <a:lnTo>
                    <a:pt x="2228" y="296"/>
                  </a:lnTo>
                  <a:lnTo>
                    <a:pt x="2240" y="286"/>
                  </a:lnTo>
                  <a:lnTo>
                    <a:pt x="2252" y="274"/>
                  </a:lnTo>
                  <a:lnTo>
                    <a:pt x="2262" y="260"/>
                  </a:lnTo>
                  <a:lnTo>
                    <a:pt x="2270" y="246"/>
                  </a:lnTo>
                  <a:lnTo>
                    <a:pt x="2276" y="232"/>
                  </a:lnTo>
                  <a:lnTo>
                    <a:pt x="2282" y="216"/>
                  </a:lnTo>
                  <a:lnTo>
                    <a:pt x="2286" y="200"/>
                  </a:lnTo>
                  <a:lnTo>
                    <a:pt x="2288" y="184"/>
                  </a:lnTo>
                  <a:lnTo>
                    <a:pt x="2290" y="168"/>
                  </a:lnTo>
                  <a:lnTo>
                    <a:pt x="2290" y="168"/>
                  </a:lnTo>
                  <a:lnTo>
                    <a:pt x="2288" y="150"/>
                  </a:lnTo>
                  <a:lnTo>
                    <a:pt x="2286" y="134"/>
                  </a:lnTo>
                  <a:lnTo>
                    <a:pt x="2282" y="118"/>
                  </a:lnTo>
                  <a:lnTo>
                    <a:pt x="2276" y="102"/>
                  </a:lnTo>
                  <a:lnTo>
                    <a:pt x="2270" y="88"/>
                  </a:lnTo>
                  <a:lnTo>
                    <a:pt x="2262" y="74"/>
                  </a:lnTo>
                  <a:lnTo>
                    <a:pt x="2252" y="60"/>
                  </a:lnTo>
                  <a:lnTo>
                    <a:pt x="2240" y="50"/>
                  </a:lnTo>
                  <a:lnTo>
                    <a:pt x="2228" y="38"/>
                  </a:lnTo>
                  <a:lnTo>
                    <a:pt x="2216" y="28"/>
                  </a:lnTo>
                  <a:lnTo>
                    <a:pt x="2202" y="20"/>
                  </a:lnTo>
                  <a:lnTo>
                    <a:pt x="2188" y="14"/>
                  </a:lnTo>
                  <a:lnTo>
                    <a:pt x="2172" y="8"/>
                  </a:lnTo>
                  <a:lnTo>
                    <a:pt x="2156" y="4"/>
                  </a:lnTo>
                  <a:lnTo>
                    <a:pt x="2140" y="0"/>
                  </a:lnTo>
                  <a:lnTo>
                    <a:pt x="2122" y="0"/>
                  </a:lnTo>
                  <a:lnTo>
                    <a:pt x="2122" y="0"/>
                  </a:lnTo>
                  <a:lnTo>
                    <a:pt x="2106" y="0"/>
                  </a:lnTo>
                  <a:lnTo>
                    <a:pt x="2090" y="4"/>
                  </a:lnTo>
                  <a:lnTo>
                    <a:pt x="2074" y="8"/>
                  </a:lnTo>
                  <a:lnTo>
                    <a:pt x="2058" y="14"/>
                  </a:lnTo>
                  <a:lnTo>
                    <a:pt x="2044" y="20"/>
                  </a:lnTo>
                  <a:lnTo>
                    <a:pt x="2030" y="28"/>
                  </a:lnTo>
                  <a:lnTo>
                    <a:pt x="2016" y="38"/>
                  </a:lnTo>
                  <a:lnTo>
                    <a:pt x="2004" y="48"/>
                  </a:lnTo>
                  <a:lnTo>
                    <a:pt x="1994" y="60"/>
                  </a:lnTo>
                  <a:lnTo>
                    <a:pt x="1984" y="74"/>
                  </a:lnTo>
                  <a:lnTo>
                    <a:pt x="1976" y="88"/>
                  </a:lnTo>
                  <a:lnTo>
                    <a:pt x="1968" y="102"/>
                  </a:lnTo>
                  <a:lnTo>
                    <a:pt x="1964" y="116"/>
                  </a:lnTo>
                  <a:lnTo>
                    <a:pt x="1960" y="132"/>
                  </a:lnTo>
                  <a:lnTo>
                    <a:pt x="1956" y="150"/>
                  </a:lnTo>
                  <a:lnTo>
                    <a:pt x="1956" y="166"/>
                  </a:lnTo>
                  <a:lnTo>
                    <a:pt x="1478" y="316"/>
                  </a:lnTo>
                  <a:lnTo>
                    <a:pt x="1478" y="316"/>
                  </a:lnTo>
                  <a:lnTo>
                    <a:pt x="1468" y="320"/>
                  </a:lnTo>
                  <a:lnTo>
                    <a:pt x="1468" y="320"/>
                  </a:lnTo>
                  <a:lnTo>
                    <a:pt x="1454" y="330"/>
                  </a:lnTo>
                  <a:lnTo>
                    <a:pt x="1444" y="340"/>
                  </a:lnTo>
                  <a:lnTo>
                    <a:pt x="1438" y="348"/>
                  </a:lnTo>
                  <a:lnTo>
                    <a:pt x="1432" y="356"/>
                  </a:lnTo>
                  <a:lnTo>
                    <a:pt x="1432" y="356"/>
                  </a:lnTo>
                  <a:lnTo>
                    <a:pt x="1428" y="360"/>
                  </a:lnTo>
                  <a:lnTo>
                    <a:pt x="1302" y="546"/>
                  </a:lnTo>
                  <a:lnTo>
                    <a:pt x="1396" y="638"/>
                  </a:lnTo>
                  <a:close/>
                  <a:moveTo>
                    <a:pt x="1154" y="762"/>
                  </a:moveTo>
                  <a:lnTo>
                    <a:pt x="956" y="1056"/>
                  </a:lnTo>
                  <a:lnTo>
                    <a:pt x="764" y="1012"/>
                  </a:lnTo>
                  <a:lnTo>
                    <a:pt x="692" y="1128"/>
                  </a:lnTo>
                  <a:lnTo>
                    <a:pt x="944" y="1186"/>
                  </a:lnTo>
                  <a:lnTo>
                    <a:pt x="970" y="1192"/>
                  </a:lnTo>
                  <a:lnTo>
                    <a:pt x="970" y="1192"/>
                  </a:lnTo>
                  <a:lnTo>
                    <a:pt x="984" y="1194"/>
                  </a:lnTo>
                  <a:lnTo>
                    <a:pt x="984" y="1194"/>
                  </a:lnTo>
                  <a:lnTo>
                    <a:pt x="1000" y="1192"/>
                  </a:lnTo>
                  <a:lnTo>
                    <a:pt x="1014" y="1186"/>
                  </a:lnTo>
                  <a:lnTo>
                    <a:pt x="1026" y="1176"/>
                  </a:lnTo>
                  <a:lnTo>
                    <a:pt x="1038" y="1166"/>
                  </a:lnTo>
                  <a:lnTo>
                    <a:pt x="1248" y="856"/>
                  </a:lnTo>
                  <a:lnTo>
                    <a:pt x="1154" y="762"/>
                  </a:lnTo>
                  <a:close/>
                  <a:moveTo>
                    <a:pt x="2230" y="1722"/>
                  </a:moveTo>
                  <a:lnTo>
                    <a:pt x="102" y="1722"/>
                  </a:lnTo>
                  <a:lnTo>
                    <a:pt x="102" y="102"/>
                  </a:lnTo>
                  <a:lnTo>
                    <a:pt x="0" y="102"/>
                  </a:lnTo>
                  <a:lnTo>
                    <a:pt x="0" y="1824"/>
                  </a:lnTo>
                  <a:lnTo>
                    <a:pt x="2230" y="1824"/>
                  </a:lnTo>
                  <a:lnTo>
                    <a:pt x="2230" y="1722"/>
                  </a:lnTo>
                  <a:close/>
                  <a:moveTo>
                    <a:pt x="1992" y="1172"/>
                  </a:moveTo>
                  <a:lnTo>
                    <a:pt x="1992" y="1002"/>
                  </a:lnTo>
                  <a:lnTo>
                    <a:pt x="1514" y="1002"/>
                  </a:lnTo>
                  <a:lnTo>
                    <a:pt x="1514" y="1002"/>
                  </a:lnTo>
                  <a:lnTo>
                    <a:pt x="1498" y="1000"/>
                  </a:lnTo>
                  <a:lnTo>
                    <a:pt x="1484" y="994"/>
                  </a:lnTo>
                  <a:lnTo>
                    <a:pt x="1484" y="994"/>
                  </a:lnTo>
                  <a:lnTo>
                    <a:pt x="1474" y="988"/>
                  </a:lnTo>
                  <a:lnTo>
                    <a:pt x="1466" y="980"/>
                  </a:lnTo>
                  <a:lnTo>
                    <a:pt x="1060" y="578"/>
                  </a:lnTo>
                  <a:lnTo>
                    <a:pt x="1060" y="578"/>
                  </a:lnTo>
                  <a:lnTo>
                    <a:pt x="1042" y="586"/>
                  </a:lnTo>
                  <a:lnTo>
                    <a:pt x="1024" y="592"/>
                  </a:lnTo>
                  <a:lnTo>
                    <a:pt x="1004" y="596"/>
                  </a:lnTo>
                  <a:lnTo>
                    <a:pt x="984" y="598"/>
                  </a:lnTo>
                  <a:lnTo>
                    <a:pt x="984" y="598"/>
                  </a:lnTo>
                  <a:lnTo>
                    <a:pt x="966" y="596"/>
                  </a:lnTo>
                  <a:lnTo>
                    <a:pt x="948" y="594"/>
                  </a:lnTo>
                  <a:lnTo>
                    <a:pt x="478" y="1352"/>
                  </a:lnTo>
                  <a:lnTo>
                    <a:pt x="478" y="1352"/>
                  </a:lnTo>
                  <a:lnTo>
                    <a:pt x="494" y="1374"/>
                  </a:lnTo>
                  <a:lnTo>
                    <a:pt x="502" y="1388"/>
                  </a:lnTo>
                  <a:lnTo>
                    <a:pt x="508" y="1400"/>
                  </a:lnTo>
                  <a:lnTo>
                    <a:pt x="512" y="1414"/>
                  </a:lnTo>
                  <a:lnTo>
                    <a:pt x="514" y="1428"/>
                  </a:lnTo>
                  <a:lnTo>
                    <a:pt x="516" y="1444"/>
                  </a:lnTo>
                  <a:lnTo>
                    <a:pt x="518" y="1458"/>
                  </a:lnTo>
                  <a:lnTo>
                    <a:pt x="518" y="1458"/>
                  </a:lnTo>
                  <a:lnTo>
                    <a:pt x="516" y="1476"/>
                  </a:lnTo>
                  <a:lnTo>
                    <a:pt x="514" y="1492"/>
                  </a:lnTo>
                  <a:lnTo>
                    <a:pt x="510" y="1508"/>
                  </a:lnTo>
                  <a:lnTo>
                    <a:pt x="504" y="1524"/>
                  </a:lnTo>
                  <a:lnTo>
                    <a:pt x="498" y="1538"/>
                  </a:lnTo>
                  <a:lnTo>
                    <a:pt x="490" y="1552"/>
                  </a:lnTo>
                  <a:lnTo>
                    <a:pt x="480" y="1564"/>
                  </a:lnTo>
                  <a:lnTo>
                    <a:pt x="468" y="1576"/>
                  </a:lnTo>
                  <a:lnTo>
                    <a:pt x="456" y="1588"/>
                  </a:lnTo>
                  <a:lnTo>
                    <a:pt x="444" y="1596"/>
                  </a:lnTo>
                  <a:lnTo>
                    <a:pt x="430" y="1606"/>
                  </a:lnTo>
                  <a:lnTo>
                    <a:pt x="416" y="1612"/>
                  </a:lnTo>
                  <a:lnTo>
                    <a:pt x="400" y="1618"/>
                  </a:lnTo>
                  <a:lnTo>
                    <a:pt x="384" y="1622"/>
                  </a:lnTo>
                  <a:lnTo>
                    <a:pt x="368" y="1624"/>
                  </a:lnTo>
                  <a:lnTo>
                    <a:pt x="350" y="1626"/>
                  </a:lnTo>
                  <a:lnTo>
                    <a:pt x="350" y="1626"/>
                  </a:lnTo>
                  <a:lnTo>
                    <a:pt x="334" y="1624"/>
                  </a:lnTo>
                  <a:lnTo>
                    <a:pt x="316" y="1622"/>
                  </a:lnTo>
                  <a:lnTo>
                    <a:pt x="300" y="1618"/>
                  </a:lnTo>
                  <a:lnTo>
                    <a:pt x="286" y="1612"/>
                  </a:lnTo>
                  <a:lnTo>
                    <a:pt x="270" y="1606"/>
                  </a:lnTo>
                  <a:lnTo>
                    <a:pt x="258" y="1596"/>
                  </a:lnTo>
                  <a:lnTo>
                    <a:pt x="244" y="1588"/>
                  </a:lnTo>
                  <a:lnTo>
                    <a:pt x="232" y="1576"/>
                  </a:lnTo>
                  <a:lnTo>
                    <a:pt x="222" y="1564"/>
                  </a:lnTo>
                  <a:lnTo>
                    <a:pt x="212" y="1552"/>
                  </a:lnTo>
                  <a:lnTo>
                    <a:pt x="204" y="1538"/>
                  </a:lnTo>
                  <a:lnTo>
                    <a:pt x="196" y="1524"/>
                  </a:lnTo>
                  <a:lnTo>
                    <a:pt x="190" y="1508"/>
                  </a:lnTo>
                  <a:lnTo>
                    <a:pt x="186" y="1492"/>
                  </a:lnTo>
                  <a:lnTo>
                    <a:pt x="184" y="1476"/>
                  </a:lnTo>
                  <a:lnTo>
                    <a:pt x="184" y="1458"/>
                  </a:lnTo>
                  <a:lnTo>
                    <a:pt x="184" y="1458"/>
                  </a:lnTo>
                  <a:lnTo>
                    <a:pt x="184" y="1440"/>
                  </a:lnTo>
                  <a:lnTo>
                    <a:pt x="186" y="1424"/>
                  </a:lnTo>
                  <a:lnTo>
                    <a:pt x="190" y="1408"/>
                  </a:lnTo>
                  <a:lnTo>
                    <a:pt x="196" y="1394"/>
                  </a:lnTo>
                  <a:lnTo>
                    <a:pt x="204" y="1378"/>
                  </a:lnTo>
                  <a:lnTo>
                    <a:pt x="212" y="1364"/>
                  </a:lnTo>
                  <a:lnTo>
                    <a:pt x="222" y="1352"/>
                  </a:lnTo>
                  <a:lnTo>
                    <a:pt x="232" y="1340"/>
                  </a:lnTo>
                  <a:lnTo>
                    <a:pt x="244" y="1330"/>
                  </a:lnTo>
                  <a:lnTo>
                    <a:pt x="258" y="1320"/>
                  </a:lnTo>
                  <a:lnTo>
                    <a:pt x="270" y="1312"/>
                  </a:lnTo>
                  <a:lnTo>
                    <a:pt x="286" y="1304"/>
                  </a:lnTo>
                  <a:lnTo>
                    <a:pt x="300" y="1298"/>
                  </a:lnTo>
                  <a:lnTo>
                    <a:pt x="316" y="1294"/>
                  </a:lnTo>
                  <a:lnTo>
                    <a:pt x="334" y="1292"/>
                  </a:lnTo>
                  <a:lnTo>
                    <a:pt x="350" y="1290"/>
                  </a:lnTo>
                  <a:lnTo>
                    <a:pt x="350" y="1290"/>
                  </a:lnTo>
                  <a:lnTo>
                    <a:pt x="364" y="1292"/>
                  </a:lnTo>
                  <a:lnTo>
                    <a:pt x="842" y="518"/>
                  </a:lnTo>
                  <a:lnTo>
                    <a:pt x="842" y="518"/>
                  </a:lnTo>
                  <a:lnTo>
                    <a:pt x="832" y="498"/>
                  </a:lnTo>
                  <a:lnTo>
                    <a:pt x="824" y="476"/>
                  </a:lnTo>
                  <a:lnTo>
                    <a:pt x="818" y="454"/>
                  </a:lnTo>
                  <a:lnTo>
                    <a:pt x="816" y="430"/>
                  </a:lnTo>
                  <a:lnTo>
                    <a:pt x="816" y="430"/>
                  </a:lnTo>
                  <a:lnTo>
                    <a:pt x="818" y="414"/>
                  </a:lnTo>
                  <a:lnTo>
                    <a:pt x="820" y="396"/>
                  </a:lnTo>
                  <a:lnTo>
                    <a:pt x="824" y="380"/>
                  </a:lnTo>
                  <a:lnTo>
                    <a:pt x="830" y="366"/>
                  </a:lnTo>
                  <a:lnTo>
                    <a:pt x="838" y="350"/>
                  </a:lnTo>
                  <a:lnTo>
                    <a:pt x="846" y="336"/>
                  </a:lnTo>
                  <a:lnTo>
                    <a:pt x="856" y="324"/>
                  </a:lnTo>
                  <a:lnTo>
                    <a:pt x="866" y="312"/>
                  </a:lnTo>
                  <a:lnTo>
                    <a:pt x="878" y="302"/>
                  </a:lnTo>
                  <a:lnTo>
                    <a:pt x="890" y="292"/>
                  </a:lnTo>
                  <a:lnTo>
                    <a:pt x="904" y="284"/>
                  </a:lnTo>
                  <a:lnTo>
                    <a:pt x="918" y="276"/>
                  </a:lnTo>
                  <a:lnTo>
                    <a:pt x="934" y="270"/>
                  </a:lnTo>
                  <a:lnTo>
                    <a:pt x="950" y="266"/>
                  </a:lnTo>
                  <a:lnTo>
                    <a:pt x="966" y="264"/>
                  </a:lnTo>
                  <a:lnTo>
                    <a:pt x="984" y="264"/>
                  </a:lnTo>
                  <a:lnTo>
                    <a:pt x="984" y="264"/>
                  </a:lnTo>
                  <a:lnTo>
                    <a:pt x="1002" y="264"/>
                  </a:lnTo>
                  <a:lnTo>
                    <a:pt x="1018" y="266"/>
                  </a:lnTo>
                  <a:lnTo>
                    <a:pt x="1034" y="270"/>
                  </a:lnTo>
                  <a:lnTo>
                    <a:pt x="1050" y="276"/>
                  </a:lnTo>
                  <a:lnTo>
                    <a:pt x="1064" y="284"/>
                  </a:lnTo>
                  <a:lnTo>
                    <a:pt x="1078" y="292"/>
                  </a:lnTo>
                  <a:lnTo>
                    <a:pt x="1090" y="302"/>
                  </a:lnTo>
                  <a:lnTo>
                    <a:pt x="1102" y="312"/>
                  </a:lnTo>
                  <a:lnTo>
                    <a:pt x="1112" y="324"/>
                  </a:lnTo>
                  <a:lnTo>
                    <a:pt x="1122" y="336"/>
                  </a:lnTo>
                  <a:lnTo>
                    <a:pt x="1130" y="350"/>
                  </a:lnTo>
                  <a:lnTo>
                    <a:pt x="1138" y="366"/>
                  </a:lnTo>
                  <a:lnTo>
                    <a:pt x="1144" y="380"/>
                  </a:lnTo>
                  <a:lnTo>
                    <a:pt x="1148" y="396"/>
                  </a:lnTo>
                  <a:lnTo>
                    <a:pt x="1150" y="414"/>
                  </a:lnTo>
                  <a:lnTo>
                    <a:pt x="1152" y="430"/>
                  </a:lnTo>
                  <a:lnTo>
                    <a:pt x="1152" y="430"/>
                  </a:lnTo>
                  <a:lnTo>
                    <a:pt x="1148" y="456"/>
                  </a:lnTo>
                  <a:lnTo>
                    <a:pt x="1144" y="480"/>
                  </a:lnTo>
                  <a:lnTo>
                    <a:pt x="1540" y="874"/>
                  </a:lnTo>
                  <a:lnTo>
                    <a:pt x="1992" y="874"/>
                  </a:lnTo>
                  <a:lnTo>
                    <a:pt x="1992" y="702"/>
                  </a:lnTo>
                  <a:lnTo>
                    <a:pt x="2254" y="938"/>
                  </a:lnTo>
                  <a:lnTo>
                    <a:pt x="1992" y="1172"/>
                  </a:lnTo>
                  <a:close/>
                  <a:moveTo>
                    <a:pt x="1048" y="430"/>
                  </a:moveTo>
                  <a:lnTo>
                    <a:pt x="1048" y="430"/>
                  </a:lnTo>
                  <a:lnTo>
                    <a:pt x="1046" y="418"/>
                  </a:lnTo>
                  <a:lnTo>
                    <a:pt x="1044" y="406"/>
                  </a:lnTo>
                  <a:lnTo>
                    <a:pt x="1038" y="394"/>
                  </a:lnTo>
                  <a:lnTo>
                    <a:pt x="1030" y="384"/>
                  </a:lnTo>
                  <a:lnTo>
                    <a:pt x="1020" y="378"/>
                  </a:lnTo>
                  <a:lnTo>
                    <a:pt x="1008" y="372"/>
                  </a:lnTo>
                  <a:lnTo>
                    <a:pt x="996" y="368"/>
                  </a:lnTo>
                  <a:lnTo>
                    <a:pt x="984" y="366"/>
                  </a:lnTo>
                  <a:lnTo>
                    <a:pt x="984" y="366"/>
                  </a:lnTo>
                  <a:lnTo>
                    <a:pt x="972" y="368"/>
                  </a:lnTo>
                  <a:lnTo>
                    <a:pt x="960" y="372"/>
                  </a:lnTo>
                  <a:lnTo>
                    <a:pt x="948" y="378"/>
                  </a:lnTo>
                  <a:lnTo>
                    <a:pt x="938" y="384"/>
                  </a:lnTo>
                  <a:lnTo>
                    <a:pt x="930" y="394"/>
                  </a:lnTo>
                  <a:lnTo>
                    <a:pt x="924" y="406"/>
                  </a:lnTo>
                  <a:lnTo>
                    <a:pt x="922" y="418"/>
                  </a:lnTo>
                  <a:lnTo>
                    <a:pt x="920" y="430"/>
                  </a:lnTo>
                  <a:lnTo>
                    <a:pt x="920" y="430"/>
                  </a:lnTo>
                  <a:lnTo>
                    <a:pt x="922" y="444"/>
                  </a:lnTo>
                  <a:lnTo>
                    <a:pt x="924" y="456"/>
                  </a:lnTo>
                  <a:lnTo>
                    <a:pt x="930" y="466"/>
                  </a:lnTo>
                  <a:lnTo>
                    <a:pt x="938" y="476"/>
                  </a:lnTo>
                  <a:lnTo>
                    <a:pt x="948" y="484"/>
                  </a:lnTo>
                  <a:lnTo>
                    <a:pt x="960" y="490"/>
                  </a:lnTo>
                  <a:lnTo>
                    <a:pt x="972" y="494"/>
                  </a:lnTo>
                  <a:lnTo>
                    <a:pt x="984" y="494"/>
                  </a:lnTo>
                  <a:lnTo>
                    <a:pt x="984" y="494"/>
                  </a:lnTo>
                  <a:lnTo>
                    <a:pt x="996" y="494"/>
                  </a:lnTo>
                  <a:lnTo>
                    <a:pt x="1008" y="490"/>
                  </a:lnTo>
                  <a:lnTo>
                    <a:pt x="1020" y="484"/>
                  </a:lnTo>
                  <a:lnTo>
                    <a:pt x="1030" y="476"/>
                  </a:lnTo>
                  <a:lnTo>
                    <a:pt x="1038" y="466"/>
                  </a:lnTo>
                  <a:lnTo>
                    <a:pt x="1044" y="456"/>
                  </a:lnTo>
                  <a:lnTo>
                    <a:pt x="1046" y="444"/>
                  </a:lnTo>
                  <a:lnTo>
                    <a:pt x="1048" y="430"/>
                  </a:lnTo>
                  <a:lnTo>
                    <a:pt x="1048" y="4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49"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
        <p:nvSpPr>
          <p:cNvPr id="20" name="TextBox 19"/>
          <p:cNvSpPr txBox="1"/>
          <p:nvPr/>
        </p:nvSpPr>
        <p:spPr>
          <a:xfrm>
            <a:off x="385763" y="6266983"/>
            <a:ext cx="9796876" cy="277127"/>
          </a:xfrm>
          <a:prstGeom prst="rect">
            <a:avLst/>
          </a:prstGeom>
          <a:noFill/>
        </p:spPr>
        <p:txBody>
          <a:bodyPr wrap="square" lIns="0" tIns="0" rIns="0" bIns="0" rtlCol="0">
            <a:spAutoFit/>
          </a:bodyPr>
          <a:lstStyle/>
          <a:p>
            <a:r>
              <a:rPr lang="fr-CH" sz="1801" dirty="0">
                <a:solidFill>
                  <a:prstClr val="black"/>
                </a:solidFill>
                <a:latin typeface="Georgia"/>
              </a:rPr>
              <a:t>Note: </a:t>
            </a:r>
            <a:r>
              <a:rPr lang="fr-CH" sz="1801" dirty="0" smtClean="0">
                <a:solidFill>
                  <a:prstClr val="black"/>
                </a:solidFill>
                <a:latin typeface="Georgia"/>
              </a:rPr>
              <a:t>a split 60%-20%-20% </a:t>
            </a:r>
            <a:r>
              <a:rPr lang="fr-CH" sz="1801" dirty="0" err="1" smtClean="0">
                <a:solidFill>
                  <a:prstClr val="black"/>
                </a:solidFill>
                <a:latin typeface="Georgia"/>
              </a:rPr>
              <a:t>is</a:t>
            </a:r>
            <a:r>
              <a:rPr lang="fr-CH" sz="1801" dirty="0" smtClean="0">
                <a:solidFill>
                  <a:prstClr val="black"/>
                </a:solidFill>
                <a:latin typeface="Georgia"/>
              </a:rPr>
              <a:t> </a:t>
            </a:r>
            <a:r>
              <a:rPr lang="fr-CH" sz="1801" dirty="0" err="1" smtClean="0">
                <a:solidFill>
                  <a:prstClr val="black"/>
                </a:solidFill>
                <a:latin typeface="Georgia"/>
              </a:rPr>
              <a:t>common</a:t>
            </a:r>
            <a:r>
              <a:rPr lang="fr-CH" sz="1801" dirty="0" smtClean="0">
                <a:solidFill>
                  <a:prstClr val="black"/>
                </a:solidFill>
                <a:latin typeface="Georgia"/>
              </a:rPr>
              <a:t> practice but </a:t>
            </a:r>
            <a:r>
              <a:rPr lang="fr-CH" sz="1801" dirty="0" err="1" smtClean="0">
                <a:solidFill>
                  <a:prstClr val="black"/>
                </a:solidFill>
                <a:latin typeface="Georgia"/>
              </a:rPr>
              <a:t>depends</a:t>
            </a:r>
            <a:r>
              <a:rPr lang="fr-CH" sz="1801" dirty="0" smtClean="0">
                <a:solidFill>
                  <a:prstClr val="black"/>
                </a:solidFill>
                <a:latin typeface="Georgia"/>
              </a:rPr>
              <a:t> on how </a:t>
            </a:r>
            <a:r>
              <a:rPr lang="fr-CH" sz="1801" dirty="0" err="1" smtClean="0">
                <a:solidFill>
                  <a:prstClr val="black"/>
                </a:solidFill>
                <a:latin typeface="Georgia"/>
              </a:rPr>
              <a:t>much</a:t>
            </a:r>
            <a:r>
              <a:rPr lang="fr-CH" sz="1801" dirty="0" smtClean="0">
                <a:solidFill>
                  <a:prstClr val="black"/>
                </a:solidFill>
                <a:latin typeface="Georgia"/>
              </a:rPr>
              <a:t> data </a:t>
            </a:r>
            <a:r>
              <a:rPr lang="fr-CH" sz="1801" dirty="0" err="1" smtClean="0">
                <a:solidFill>
                  <a:prstClr val="black"/>
                </a:solidFill>
                <a:latin typeface="Georgia"/>
              </a:rPr>
              <a:t>is</a:t>
            </a:r>
            <a:r>
              <a:rPr lang="fr-CH" sz="1801" dirty="0" smtClean="0">
                <a:solidFill>
                  <a:prstClr val="black"/>
                </a:solidFill>
                <a:latin typeface="Georgia"/>
              </a:rPr>
              <a:t> </a:t>
            </a:r>
            <a:r>
              <a:rPr lang="fr-CH" sz="1801" dirty="0" err="1" smtClean="0">
                <a:solidFill>
                  <a:prstClr val="black"/>
                </a:solidFill>
                <a:latin typeface="Georgia"/>
              </a:rPr>
              <a:t>available</a:t>
            </a:r>
            <a:r>
              <a:rPr lang="fr-CH" sz="1801" dirty="0" smtClean="0">
                <a:solidFill>
                  <a:prstClr val="black"/>
                </a:solidFill>
                <a:latin typeface="Georgia"/>
              </a:rPr>
              <a:t>.</a:t>
            </a:r>
            <a:endParaRPr lang="en-US" sz="1801" dirty="0">
              <a:solidFill>
                <a:prstClr val="black"/>
              </a:solidFill>
              <a:latin typeface="Georgia"/>
            </a:endParaRPr>
          </a:p>
        </p:txBody>
      </p:sp>
    </p:spTree>
    <p:extLst>
      <p:ext uri="{BB962C8B-B14F-4D97-AF65-F5344CB8AC3E}">
        <p14:creationId xmlns:p14="http://schemas.microsoft.com/office/powerpoint/2010/main" val="39134524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900000"/>
            <a:ext cx="10237251" cy="430887"/>
          </a:xfrm>
        </p:spPr>
        <p:txBody>
          <a:bodyPr/>
          <a:lstStyle/>
          <a:p>
            <a:r>
              <a:rPr lang="en-GB" sz="2800" dirty="0" smtClean="0"/>
              <a:t>Training, validation &amp; test </a:t>
            </a:r>
            <a:r>
              <a:rPr lang="en-GB" sz="2800" dirty="0"/>
              <a:t>d</a:t>
            </a:r>
            <a:r>
              <a:rPr lang="en-GB" sz="2800" dirty="0" smtClean="0"/>
              <a:t>ata </a:t>
            </a:r>
            <a:endParaRPr lang="en-GB" sz="2800" dirty="0"/>
          </a:p>
        </p:txBody>
      </p:sp>
      <p:sp>
        <p:nvSpPr>
          <p:cNvPr id="21" name="Slide Number Placeholder 20"/>
          <p:cNvSpPr>
            <a:spLocks noGrp="1"/>
          </p:cNvSpPr>
          <p:nvPr>
            <p:ph type="sldNum" sz="quarter" idx="4"/>
          </p:nvPr>
        </p:nvSpPr>
        <p:spPr>
          <a:xfrm>
            <a:off x="8046823" y="7180009"/>
            <a:ext cx="2562172" cy="147861"/>
          </a:xfrm>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35</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3" name="TextBox 2"/>
          <p:cNvSpPr txBox="1"/>
          <p:nvPr/>
        </p:nvSpPr>
        <p:spPr>
          <a:xfrm>
            <a:off x="8046823" y="2365583"/>
            <a:ext cx="2676554" cy="498855"/>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1621" b="0" i="0" u="none" strike="noStrike" kern="1200" cap="none" spc="0" normalizeH="0" baseline="0" noProof="0" dirty="0">
                <a:ln>
                  <a:noFill/>
                </a:ln>
                <a:solidFill>
                  <a:srgbClr val="E0301E"/>
                </a:solidFill>
                <a:effectLst/>
                <a:uLnTx/>
                <a:uFillTx/>
                <a:latin typeface="Georgia"/>
                <a:ea typeface="+mn-ea"/>
                <a:cs typeface="+mn-cs"/>
              </a:rPr>
              <a:t>But what if this image appears in the Test Data?</a:t>
            </a:r>
          </a:p>
        </p:txBody>
      </p:sp>
      <p:pic>
        <p:nvPicPr>
          <p:cNvPr id="132" name="Picture 131"/>
          <p:cNvPicPr>
            <a:picLocks noChangeAspect="1"/>
          </p:cNvPicPr>
          <p:nvPr/>
        </p:nvPicPr>
        <p:blipFill rotWithShape="1">
          <a:blip r:embed="rId2" cstate="email">
            <a:extLst>
              <a:ext uri="{28A0092B-C50C-407E-A947-70E740481C1C}">
                <a14:useLocalDpi xmlns:a14="http://schemas.microsoft.com/office/drawing/2010/main" val="0"/>
              </a:ext>
            </a:extLst>
          </a:blip>
          <a:srcRect l="75758" t="26876" r="-1" b="27489"/>
          <a:stretch/>
        </p:blipFill>
        <p:spPr>
          <a:xfrm>
            <a:off x="8088795" y="3329560"/>
            <a:ext cx="2437272" cy="2408711"/>
          </a:xfrm>
          <a:prstGeom prst="rect">
            <a:avLst/>
          </a:prstGeom>
          <a:effectLst>
            <a:outerShdw blurRad="50800" dist="38100" dir="2700000" algn="tl" rotWithShape="0">
              <a:prstClr val="black">
                <a:alpha val="40000"/>
              </a:prstClr>
            </a:outerShdw>
          </a:effectLst>
        </p:spPr>
      </p:pic>
      <p:grpSp>
        <p:nvGrpSpPr>
          <p:cNvPr id="13" name="Group 12"/>
          <p:cNvGrpSpPr/>
          <p:nvPr/>
        </p:nvGrpSpPr>
        <p:grpSpPr>
          <a:xfrm>
            <a:off x="408688" y="5301923"/>
            <a:ext cx="7256268" cy="943753"/>
            <a:chOff x="371744" y="1987725"/>
            <a:chExt cx="7256268" cy="943753"/>
          </a:xfrm>
        </p:grpSpPr>
        <p:sp>
          <p:nvSpPr>
            <p:cNvPr id="6" name="Rectangle 5"/>
            <p:cNvSpPr/>
            <p:nvPr/>
          </p:nvSpPr>
          <p:spPr>
            <a:xfrm>
              <a:off x="371744" y="2050371"/>
              <a:ext cx="3581322" cy="843009"/>
            </a:xfrm>
            <a:prstGeom prst="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26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9" name="TextBox 8"/>
            <p:cNvSpPr txBox="1"/>
            <p:nvPr/>
          </p:nvSpPr>
          <p:spPr>
            <a:xfrm>
              <a:off x="883035" y="2242629"/>
              <a:ext cx="2460371" cy="554254"/>
            </a:xfrm>
            <a:prstGeom prst="rect">
              <a:avLst/>
            </a:prstGeom>
            <a:noFill/>
          </p:spPr>
          <p:txBody>
            <a:bodyPr wrap="square" lIns="0" tIns="0" rIns="0" bIns="0" rtlCol="0">
              <a:spAutoFit/>
            </a:bodyPr>
            <a:lstStyle/>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Test Data Set</a:t>
              </a:r>
            </a:p>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(~20%)</a:t>
              </a:r>
            </a:p>
          </p:txBody>
        </p:sp>
        <p:grpSp>
          <p:nvGrpSpPr>
            <p:cNvPr id="120" name="Group 119"/>
            <p:cNvGrpSpPr/>
            <p:nvPr/>
          </p:nvGrpSpPr>
          <p:grpSpPr>
            <a:xfrm>
              <a:off x="378106" y="1987725"/>
              <a:ext cx="3548229" cy="885333"/>
              <a:chOff x="5895974" y="4328669"/>
              <a:chExt cx="6821536" cy="1299597"/>
            </a:xfrm>
          </p:grpSpPr>
          <p:grpSp>
            <p:nvGrpSpPr>
              <p:cNvPr id="121" name="Group 120"/>
              <p:cNvGrpSpPr/>
              <p:nvPr/>
            </p:nvGrpSpPr>
            <p:grpSpPr>
              <a:xfrm>
                <a:off x="5895974" y="4410332"/>
                <a:ext cx="6821536" cy="1217934"/>
                <a:chOff x="5895974" y="4410332"/>
                <a:chExt cx="6821536" cy="1217934"/>
              </a:xfrm>
            </p:grpSpPr>
            <p:pic>
              <p:nvPicPr>
                <p:cNvPr id="128" name="Picture 127"/>
                <p:cNvPicPr>
                  <a:picLocks noChangeAspect="1"/>
                </p:cNvPicPr>
                <p:nvPr/>
              </p:nvPicPr>
              <p:blipFill rotWithShape="1">
                <a:blip r:embed="rId3" cstate="email">
                  <a:extLst>
                    <a:ext uri="{28A0092B-C50C-407E-A947-70E740481C1C}">
                      <a14:useLocalDpi xmlns:a14="http://schemas.microsoft.com/office/drawing/2010/main" val="0"/>
                    </a:ext>
                  </a:extLst>
                </a:blip>
                <a:srcRect l="21034" t="13148" r="8057" b="12834"/>
                <a:stretch/>
              </p:blipFill>
              <p:spPr>
                <a:xfrm>
                  <a:off x="8727072" y="4423964"/>
                  <a:ext cx="1659210" cy="1204302"/>
                </a:xfrm>
                <a:prstGeom prst="rect">
                  <a:avLst/>
                </a:prstGeom>
              </p:spPr>
            </p:pic>
            <p:pic>
              <p:nvPicPr>
                <p:cNvPr id="129" name="Picture 128"/>
                <p:cNvPicPr>
                  <a:picLocks noChangeAspect="1"/>
                </p:cNvPicPr>
                <p:nvPr/>
              </p:nvPicPr>
              <p:blipFill rotWithShape="1">
                <a:blip r:embed="rId4" cstate="email">
                  <a:extLst>
                    <a:ext uri="{28A0092B-C50C-407E-A947-70E740481C1C}">
                      <a14:useLocalDpi xmlns:a14="http://schemas.microsoft.com/office/drawing/2010/main" val="0"/>
                    </a:ext>
                  </a:extLst>
                </a:blip>
                <a:srcRect l="40421" r="6694"/>
                <a:stretch/>
              </p:blipFill>
              <p:spPr>
                <a:xfrm>
                  <a:off x="11707860" y="4417410"/>
                  <a:ext cx="1009650" cy="1210856"/>
                </a:xfrm>
                <a:prstGeom prst="rect">
                  <a:avLst/>
                </a:prstGeom>
              </p:spPr>
            </p:pic>
            <p:pic>
              <p:nvPicPr>
                <p:cNvPr id="130" name="Picture 129"/>
                <p:cNvPicPr>
                  <a:picLocks noChangeAspect="1"/>
                </p:cNvPicPr>
                <p:nvPr/>
              </p:nvPicPr>
              <p:blipFill rotWithShape="1">
                <a:blip r:embed="rId5" cstate="email">
                  <a:extLst>
                    <a:ext uri="{28A0092B-C50C-407E-A947-70E740481C1C}">
                      <a14:useLocalDpi xmlns:a14="http://schemas.microsoft.com/office/drawing/2010/main" val="0"/>
                    </a:ext>
                  </a:extLst>
                </a:blip>
                <a:srcRect r="13222"/>
                <a:stretch/>
              </p:blipFill>
              <p:spPr>
                <a:xfrm>
                  <a:off x="7056969" y="4411897"/>
                  <a:ext cx="1674451" cy="1204302"/>
                </a:xfrm>
                <a:prstGeom prst="rect">
                  <a:avLst/>
                </a:prstGeom>
              </p:spPr>
            </p:pic>
            <p:pic>
              <p:nvPicPr>
                <p:cNvPr id="127" name="Picture 126"/>
                <p:cNvPicPr>
                  <a:picLocks noChangeAspect="1"/>
                </p:cNvPicPr>
                <p:nvPr/>
              </p:nvPicPr>
              <p:blipFill rotWithShape="1">
                <a:blip r:embed="rId6" cstate="email">
                  <a:extLst>
                    <a:ext uri="{28A0092B-C50C-407E-A947-70E740481C1C}">
                      <a14:useLocalDpi xmlns:a14="http://schemas.microsoft.com/office/drawing/2010/main" val="0"/>
                    </a:ext>
                  </a:extLst>
                </a:blip>
                <a:srcRect l="12587"/>
                <a:stretch/>
              </p:blipFill>
              <p:spPr>
                <a:xfrm>
                  <a:off x="5895974" y="4410332"/>
                  <a:ext cx="1471035" cy="1205433"/>
                </a:xfrm>
                <a:prstGeom prst="rect">
                  <a:avLst/>
                </a:prstGeom>
              </p:spPr>
            </p:pic>
            <p:pic>
              <p:nvPicPr>
                <p:cNvPr id="131" name="Picture 13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371072" y="4420687"/>
                  <a:ext cx="1351998" cy="1204301"/>
                </a:xfrm>
                <a:prstGeom prst="rect">
                  <a:avLst/>
                </a:prstGeom>
              </p:spPr>
            </p:pic>
          </p:grpSp>
          <p:sp>
            <p:nvSpPr>
              <p:cNvPr id="122" name="TextBox 121"/>
              <p:cNvSpPr txBox="1"/>
              <p:nvPr/>
            </p:nvSpPr>
            <p:spPr>
              <a:xfrm>
                <a:off x="6935507" y="4344528"/>
                <a:ext cx="304800" cy="569729"/>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2522" b="1" i="0" u="none" strike="noStrike" kern="1200" cap="none" spc="0" normalizeH="0" baseline="0" noProof="0" dirty="0">
                    <a:ln>
                      <a:noFill/>
                    </a:ln>
                    <a:solidFill>
                      <a:srgbClr val="FFFF00"/>
                    </a:solidFill>
                    <a:effectLst/>
                    <a:uLnTx/>
                    <a:uFillTx/>
                    <a:latin typeface="Arial"/>
                    <a:ea typeface="+mn-ea"/>
                    <a:cs typeface="+mn-cs"/>
                  </a:rPr>
                  <a:t>?</a:t>
                </a:r>
              </a:p>
            </p:txBody>
          </p:sp>
          <p:sp>
            <p:nvSpPr>
              <p:cNvPr id="123" name="TextBox 122"/>
              <p:cNvSpPr txBox="1"/>
              <p:nvPr/>
            </p:nvSpPr>
            <p:spPr>
              <a:xfrm>
                <a:off x="8343694" y="4336631"/>
                <a:ext cx="416685" cy="569729"/>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2522" b="1" i="0" u="none" strike="noStrike" kern="1200" cap="none" spc="0" normalizeH="0" baseline="0" noProof="0" dirty="0">
                    <a:ln>
                      <a:noFill/>
                    </a:ln>
                    <a:solidFill>
                      <a:srgbClr val="FFFF00"/>
                    </a:solidFill>
                    <a:effectLst/>
                    <a:uLnTx/>
                    <a:uFillTx/>
                    <a:latin typeface="Arial"/>
                    <a:ea typeface="+mn-ea"/>
                    <a:cs typeface="+mn-cs"/>
                  </a:rPr>
                  <a:t>?</a:t>
                </a:r>
              </a:p>
            </p:txBody>
          </p:sp>
          <p:sp>
            <p:nvSpPr>
              <p:cNvPr id="124" name="TextBox 123"/>
              <p:cNvSpPr txBox="1"/>
              <p:nvPr/>
            </p:nvSpPr>
            <p:spPr>
              <a:xfrm>
                <a:off x="9878327" y="4349691"/>
                <a:ext cx="304800" cy="569729"/>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2522" b="1" i="0" u="none" strike="noStrike" kern="1200" cap="none" spc="0" normalizeH="0" baseline="0" noProof="0" dirty="0">
                    <a:ln>
                      <a:noFill/>
                    </a:ln>
                    <a:solidFill>
                      <a:srgbClr val="FFFF00"/>
                    </a:solidFill>
                    <a:effectLst/>
                    <a:uLnTx/>
                    <a:uFillTx/>
                    <a:latin typeface="Arial"/>
                    <a:ea typeface="+mn-ea"/>
                    <a:cs typeface="+mn-cs"/>
                  </a:rPr>
                  <a:t>?</a:t>
                </a:r>
              </a:p>
            </p:txBody>
          </p:sp>
          <p:sp>
            <p:nvSpPr>
              <p:cNvPr id="125" name="TextBox 124"/>
              <p:cNvSpPr txBox="1"/>
              <p:nvPr/>
            </p:nvSpPr>
            <p:spPr>
              <a:xfrm>
                <a:off x="11306499" y="4328669"/>
                <a:ext cx="304800" cy="569729"/>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2522" b="1" i="0" u="none" strike="noStrike" kern="1200" cap="none" spc="0" normalizeH="0" baseline="0" noProof="0" dirty="0">
                    <a:ln>
                      <a:noFill/>
                    </a:ln>
                    <a:solidFill>
                      <a:srgbClr val="FFFF00"/>
                    </a:solidFill>
                    <a:effectLst/>
                    <a:uLnTx/>
                    <a:uFillTx/>
                    <a:latin typeface="Arial"/>
                    <a:ea typeface="+mn-ea"/>
                    <a:cs typeface="+mn-cs"/>
                  </a:rPr>
                  <a:t>?</a:t>
                </a:r>
              </a:p>
            </p:txBody>
          </p:sp>
          <p:sp>
            <p:nvSpPr>
              <p:cNvPr id="126" name="TextBox 125"/>
              <p:cNvSpPr txBox="1"/>
              <p:nvPr/>
            </p:nvSpPr>
            <p:spPr>
              <a:xfrm>
                <a:off x="12379114" y="4328669"/>
                <a:ext cx="304800" cy="569729"/>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2522" b="1" i="0" u="none" strike="noStrike" kern="1200" cap="none" spc="0" normalizeH="0" baseline="0" noProof="0" dirty="0">
                    <a:ln>
                      <a:noFill/>
                    </a:ln>
                    <a:solidFill>
                      <a:srgbClr val="FFFF00"/>
                    </a:solidFill>
                    <a:effectLst/>
                    <a:uLnTx/>
                    <a:uFillTx/>
                    <a:latin typeface="Arial"/>
                    <a:ea typeface="+mn-ea"/>
                    <a:cs typeface="+mn-cs"/>
                  </a:rPr>
                  <a:t>?</a:t>
                </a:r>
              </a:p>
            </p:txBody>
          </p:sp>
        </p:grpSp>
        <p:sp>
          <p:nvSpPr>
            <p:cNvPr id="107" name="Right Brace 106"/>
            <p:cNvSpPr/>
            <p:nvPr/>
          </p:nvSpPr>
          <p:spPr>
            <a:xfrm>
              <a:off x="4062301" y="2153315"/>
              <a:ext cx="391189" cy="778163"/>
            </a:xfrm>
            <a:prstGeom prst="rightBrace">
              <a:avLst>
                <a:gd name="adj1" fmla="val 24122"/>
                <a:gd name="adj2" fmla="val 4735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621" b="0" i="0" u="none" strike="noStrike" kern="1200" cap="none" spc="0" normalizeH="0" baseline="0" noProof="0">
                <a:ln>
                  <a:noFill/>
                </a:ln>
                <a:solidFill>
                  <a:prstClr val="black"/>
                </a:solidFill>
                <a:effectLst/>
                <a:uLnTx/>
                <a:uFillTx/>
                <a:latin typeface="Arial"/>
                <a:ea typeface="+mn-ea"/>
                <a:cs typeface="+mn-cs"/>
              </a:endParaRPr>
            </a:p>
          </p:txBody>
        </p:sp>
        <p:sp>
          <p:nvSpPr>
            <p:cNvPr id="110" name="TextBox 109"/>
            <p:cNvSpPr txBox="1"/>
            <p:nvPr/>
          </p:nvSpPr>
          <p:spPr>
            <a:xfrm>
              <a:off x="4562725" y="2381229"/>
              <a:ext cx="3065287" cy="277127"/>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Final test on unseen data </a:t>
              </a:r>
            </a:p>
          </p:txBody>
        </p:sp>
      </p:grpSp>
      <p:grpSp>
        <p:nvGrpSpPr>
          <p:cNvPr id="12" name="Group 11"/>
          <p:cNvGrpSpPr/>
          <p:nvPr/>
        </p:nvGrpSpPr>
        <p:grpSpPr>
          <a:xfrm>
            <a:off x="404394" y="4413416"/>
            <a:ext cx="7264066" cy="853474"/>
            <a:chOff x="363947" y="2936341"/>
            <a:chExt cx="7264066" cy="853474"/>
          </a:xfrm>
        </p:grpSpPr>
        <p:sp>
          <p:nvSpPr>
            <p:cNvPr id="7" name="Rectangle 6"/>
            <p:cNvSpPr/>
            <p:nvPr/>
          </p:nvSpPr>
          <p:spPr>
            <a:xfrm>
              <a:off x="363947" y="2937701"/>
              <a:ext cx="3581322" cy="843009"/>
            </a:xfrm>
            <a:prstGeom prst="rect">
              <a:avLst/>
            </a:prstGeom>
            <a:solidFill>
              <a:schemeClr val="accent1">
                <a:lumMod val="40000"/>
                <a:lumOff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26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0" name="TextBox 9"/>
            <p:cNvSpPr txBox="1"/>
            <p:nvPr/>
          </p:nvSpPr>
          <p:spPr>
            <a:xfrm>
              <a:off x="883035" y="3109606"/>
              <a:ext cx="2460371" cy="554254"/>
            </a:xfrm>
            <a:prstGeom prst="rect">
              <a:avLst/>
            </a:prstGeom>
            <a:noFill/>
          </p:spPr>
          <p:txBody>
            <a:bodyPr wrap="square" lIns="0" tIns="0" rIns="0" bIns="0" rtlCol="0">
              <a:spAutoFit/>
            </a:bodyPr>
            <a:lstStyle/>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Validation Data Set</a:t>
              </a:r>
            </a:p>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(~20%)</a:t>
              </a:r>
            </a:p>
          </p:txBody>
        </p:sp>
        <p:grpSp>
          <p:nvGrpSpPr>
            <p:cNvPr id="137" name="Group 136"/>
            <p:cNvGrpSpPr/>
            <p:nvPr/>
          </p:nvGrpSpPr>
          <p:grpSpPr>
            <a:xfrm>
              <a:off x="367698" y="2936341"/>
              <a:ext cx="3581734" cy="853474"/>
              <a:chOff x="408258" y="2492459"/>
              <a:chExt cx="3976828" cy="947619"/>
            </a:xfrm>
          </p:grpSpPr>
          <p:grpSp>
            <p:nvGrpSpPr>
              <p:cNvPr id="103" name="Group 102"/>
              <p:cNvGrpSpPr/>
              <p:nvPr/>
            </p:nvGrpSpPr>
            <p:grpSpPr>
              <a:xfrm>
                <a:off x="408258" y="2492459"/>
                <a:ext cx="3976828" cy="947619"/>
                <a:chOff x="6175090" y="1419521"/>
                <a:chExt cx="5885099" cy="2678758"/>
              </a:xfrm>
            </p:grpSpPr>
            <p:grpSp>
              <p:nvGrpSpPr>
                <p:cNvPr id="104" name="Group 103"/>
                <p:cNvGrpSpPr/>
                <p:nvPr/>
              </p:nvGrpSpPr>
              <p:grpSpPr>
                <a:xfrm>
                  <a:off x="6175090" y="1447801"/>
                  <a:ext cx="5854983" cy="2650478"/>
                  <a:chOff x="6175090" y="1447801"/>
                  <a:chExt cx="5854983" cy="2650478"/>
                </a:xfrm>
              </p:grpSpPr>
              <p:sp>
                <p:nvSpPr>
                  <p:cNvPr id="112" name="Rectangle 111"/>
                  <p:cNvSpPr/>
                  <p:nvPr/>
                </p:nvSpPr>
                <p:spPr>
                  <a:xfrm>
                    <a:off x="6184616" y="1447801"/>
                    <a:ext cx="5835934" cy="262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261" b="0" i="0" u="none" strike="noStrike" kern="1200" cap="none" spc="0" normalizeH="0" baseline="0" noProof="0" dirty="0" err="1">
                      <a:ln>
                        <a:noFill/>
                      </a:ln>
                      <a:solidFill>
                        <a:prstClr val="white"/>
                      </a:solidFill>
                      <a:effectLst/>
                      <a:uLnTx/>
                      <a:uFillTx/>
                      <a:latin typeface="Arial"/>
                      <a:ea typeface="+mn-ea"/>
                      <a:cs typeface="+mn-cs"/>
                    </a:endParaRPr>
                  </a:p>
                </p:txBody>
              </p:sp>
              <p:pic>
                <p:nvPicPr>
                  <p:cNvPr id="113" name="Picture 11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75090" y="1471766"/>
                    <a:ext cx="1609726" cy="1271701"/>
                  </a:xfrm>
                  <a:prstGeom prst="rect">
                    <a:avLst/>
                  </a:prstGeom>
                </p:spPr>
              </p:pic>
              <p:pic>
                <p:nvPicPr>
                  <p:cNvPr id="114" name="Picture 113"/>
                  <p:cNvPicPr>
                    <a:picLocks noChangeAspect="1"/>
                  </p:cNvPicPr>
                  <p:nvPr/>
                </p:nvPicPr>
                <p:blipFill rotWithShape="1">
                  <a:blip r:embed="rId9" cstate="email">
                    <a:extLst>
                      <a:ext uri="{28A0092B-C50C-407E-A947-70E740481C1C}">
                        <a14:useLocalDpi xmlns:a14="http://schemas.microsoft.com/office/drawing/2010/main" val="0"/>
                      </a:ext>
                    </a:extLst>
                  </a:blip>
                  <a:srcRect l="37042" t="3294" b="5421"/>
                  <a:stretch/>
                </p:blipFill>
                <p:spPr>
                  <a:xfrm>
                    <a:off x="10717713" y="1447801"/>
                    <a:ext cx="1312360" cy="1438274"/>
                  </a:xfrm>
                  <a:prstGeom prst="rect">
                    <a:avLst/>
                  </a:prstGeom>
                </p:spPr>
              </p:pic>
              <p:pic>
                <p:nvPicPr>
                  <p:cNvPr id="115" name="Picture 114"/>
                  <p:cNvPicPr>
                    <a:picLocks noChangeAspect="1"/>
                  </p:cNvPicPr>
                  <p:nvPr/>
                </p:nvPicPr>
                <p:blipFill rotWithShape="1">
                  <a:blip r:embed="rId10" cstate="email">
                    <a:extLst>
                      <a:ext uri="{28A0092B-C50C-407E-A947-70E740481C1C}">
                        <a14:useLocalDpi xmlns:a14="http://schemas.microsoft.com/office/drawing/2010/main" val="0"/>
                      </a:ext>
                    </a:extLst>
                  </a:blip>
                  <a:srcRect l="2699" t="4919" r="12413" b="10748"/>
                  <a:stretch/>
                </p:blipFill>
                <p:spPr>
                  <a:xfrm>
                    <a:off x="10610850" y="2706484"/>
                    <a:ext cx="1409700" cy="1330752"/>
                  </a:xfrm>
                  <a:prstGeom prst="rect">
                    <a:avLst/>
                  </a:prstGeom>
                </p:spPr>
              </p:pic>
              <p:pic>
                <p:nvPicPr>
                  <p:cNvPr id="116" name="Picture 115"/>
                  <p:cNvPicPr>
                    <a:picLocks noChangeAspect="1"/>
                  </p:cNvPicPr>
                  <p:nvPr/>
                </p:nvPicPr>
                <p:blipFill rotWithShape="1">
                  <a:blip r:embed="rId11" cstate="email">
                    <a:extLst>
                      <a:ext uri="{28A0092B-C50C-407E-A947-70E740481C1C}">
                        <a14:useLocalDpi xmlns:a14="http://schemas.microsoft.com/office/drawing/2010/main" val="0"/>
                      </a:ext>
                    </a:extLst>
                  </a:blip>
                  <a:srcRect l="7607" r="9848"/>
                  <a:stretch/>
                </p:blipFill>
                <p:spPr>
                  <a:xfrm>
                    <a:off x="6192191" y="2743467"/>
                    <a:ext cx="1609240" cy="1354812"/>
                  </a:xfrm>
                  <a:prstGeom prst="rect">
                    <a:avLst/>
                  </a:prstGeom>
                </p:spPr>
              </p:pic>
              <p:pic>
                <p:nvPicPr>
                  <p:cNvPr id="117" name="Picture 116"/>
                  <p:cNvPicPr>
                    <a:picLocks noChangeAspect="1"/>
                  </p:cNvPicPr>
                  <p:nvPr/>
                </p:nvPicPr>
                <p:blipFill rotWithShape="1">
                  <a:blip r:embed="rId12" cstate="email">
                    <a:extLst>
                      <a:ext uri="{28A0092B-C50C-407E-A947-70E740481C1C}">
                        <a14:useLocalDpi xmlns:a14="http://schemas.microsoft.com/office/drawing/2010/main" val="0"/>
                      </a:ext>
                    </a:extLst>
                  </a:blip>
                  <a:srcRect l="14343" t="10466" r="10021"/>
                  <a:stretch/>
                </p:blipFill>
                <p:spPr>
                  <a:xfrm>
                    <a:off x="8998133" y="2595813"/>
                    <a:ext cx="1612716" cy="1441421"/>
                  </a:xfrm>
                  <a:prstGeom prst="rect">
                    <a:avLst/>
                  </a:prstGeom>
                </p:spPr>
              </p:pic>
              <p:pic>
                <p:nvPicPr>
                  <p:cNvPr id="118" name="Picture 117"/>
                  <p:cNvPicPr>
                    <a:picLocks noChangeAspect="1"/>
                  </p:cNvPicPr>
                  <p:nvPr/>
                </p:nvPicPr>
                <p:blipFill rotWithShape="1">
                  <a:blip r:embed="rId13" cstate="email">
                    <a:extLst>
                      <a:ext uri="{28A0092B-C50C-407E-A947-70E740481C1C}">
                        <a14:useLocalDpi xmlns:a14="http://schemas.microsoft.com/office/drawing/2010/main" val="0"/>
                      </a:ext>
                    </a:extLst>
                  </a:blip>
                  <a:srcRect l="11656" r="21798"/>
                  <a:stretch/>
                </p:blipFill>
                <p:spPr>
                  <a:xfrm>
                    <a:off x="7784817" y="2615332"/>
                    <a:ext cx="1309625" cy="1421905"/>
                  </a:xfrm>
                  <a:prstGeom prst="rect">
                    <a:avLst/>
                  </a:prstGeom>
                </p:spPr>
              </p:pic>
              <p:pic>
                <p:nvPicPr>
                  <p:cNvPr id="119" name="Picture 118"/>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8013438" y="1646959"/>
                    <a:ext cx="2353448" cy="858709"/>
                  </a:xfrm>
                  <a:prstGeom prst="rect">
                    <a:avLst/>
                  </a:prstGeom>
                </p:spPr>
              </p:pic>
            </p:grpSp>
            <p:sp>
              <p:nvSpPr>
                <p:cNvPr id="105" name="Freeform 122"/>
                <p:cNvSpPr>
                  <a:spLocks noChangeAspect="1"/>
                </p:cNvSpPr>
                <p:nvPr/>
              </p:nvSpPr>
              <p:spPr bwMode="ltGray">
                <a:xfrm rot="2700000">
                  <a:off x="10120927" y="1542806"/>
                  <a:ext cx="620178" cy="373608"/>
                </a:xfrm>
                <a:custGeom>
                  <a:avLst/>
                  <a:gdLst>
                    <a:gd name="T0" fmla="*/ 161 w 161"/>
                    <a:gd name="T1" fmla="*/ 94 h 161"/>
                    <a:gd name="T2" fmla="*/ 94 w 161"/>
                    <a:gd name="T3" fmla="*/ 94 h 161"/>
                    <a:gd name="T4" fmla="*/ 94 w 161"/>
                    <a:gd name="T5" fmla="*/ 161 h 161"/>
                    <a:gd name="T6" fmla="*/ 67 w 161"/>
                    <a:gd name="T7" fmla="*/ 161 h 161"/>
                    <a:gd name="T8" fmla="*/ 67 w 161"/>
                    <a:gd name="T9" fmla="*/ 94 h 161"/>
                    <a:gd name="T10" fmla="*/ 0 w 161"/>
                    <a:gd name="T11" fmla="*/ 94 h 161"/>
                    <a:gd name="T12" fmla="*/ 0 w 161"/>
                    <a:gd name="T13" fmla="*/ 67 h 161"/>
                    <a:gd name="T14" fmla="*/ 67 w 161"/>
                    <a:gd name="T15" fmla="*/ 67 h 161"/>
                    <a:gd name="T16" fmla="*/ 67 w 161"/>
                    <a:gd name="T17" fmla="*/ 0 h 161"/>
                    <a:gd name="T18" fmla="*/ 94 w 161"/>
                    <a:gd name="T19" fmla="*/ 0 h 161"/>
                    <a:gd name="T20" fmla="*/ 94 w 161"/>
                    <a:gd name="T21" fmla="*/ 67 h 161"/>
                    <a:gd name="T22" fmla="*/ 161 w 161"/>
                    <a:gd name="T23" fmla="*/ 67 h 161"/>
                    <a:gd name="T24" fmla="*/ 161 w 161"/>
                    <a:gd name="T25" fmla="*/ 9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1">
                      <a:moveTo>
                        <a:pt x="161" y="94"/>
                      </a:moveTo>
                      <a:lnTo>
                        <a:pt x="94" y="94"/>
                      </a:lnTo>
                      <a:lnTo>
                        <a:pt x="94" y="161"/>
                      </a:lnTo>
                      <a:lnTo>
                        <a:pt x="67" y="161"/>
                      </a:lnTo>
                      <a:lnTo>
                        <a:pt x="67" y="94"/>
                      </a:lnTo>
                      <a:lnTo>
                        <a:pt x="0" y="94"/>
                      </a:lnTo>
                      <a:lnTo>
                        <a:pt x="0" y="67"/>
                      </a:lnTo>
                      <a:lnTo>
                        <a:pt x="67" y="67"/>
                      </a:lnTo>
                      <a:lnTo>
                        <a:pt x="67" y="0"/>
                      </a:lnTo>
                      <a:lnTo>
                        <a:pt x="94" y="0"/>
                      </a:lnTo>
                      <a:lnTo>
                        <a:pt x="94" y="67"/>
                      </a:lnTo>
                      <a:lnTo>
                        <a:pt x="161" y="67"/>
                      </a:lnTo>
                      <a:lnTo>
                        <a:pt x="161" y="94"/>
                      </a:lnTo>
                      <a:close/>
                    </a:path>
                  </a:pathLst>
                </a:custGeom>
                <a:solidFill>
                  <a:srgbClr val="FF0000"/>
                </a:solidFill>
                <a:ln>
                  <a:no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106" name="Freeform 122"/>
                <p:cNvSpPr>
                  <a:spLocks noChangeAspect="1"/>
                </p:cNvSpPr>
                <p:nvPr/>
              </p:nvSpPr>
              <p:spPr bwMode="ltGray">
                <a:xfrm rot="2700000">
                  <a:off x="11566862" y="2814092"/>
                  <a:ext cx="554955" cy="403103"/>
                </a:xfrm>
                <a:custGeom>
                  <a:avLst/>
                  <a:gdLst>
                    <a:gd name="T0" fmla="*/ 161 w 161"/>
                    <a:gd name="T1" fmla="*/ 94 h 161"/>
                    <a:gd name="T2" fmla="*/ 94 w 161"/>
                    <a:gd name="T3" fmla="*/ 94 h 161"/>
                    <a:gd name="T4" fmla="*/ 94 w 161"/>
                    <a:gd name="T5" fmla="*/ 161 h 161"/>
                    <a:gd name="T6" fmla="*/ 67 w 161"/>
                    <a:gd name="T7" fmla="*/ 161 h 161"/>
                    <a:gd name="T8" fmla="*/ 67 w 161"/>
                    <a:gd name="T9" fmla="*/ 94 h 161"/>
                    <a:gd name="T10" fmla="*/ 0 w 161"/>
                    <a:gd name="T11" fmla="*/ 94 h 161"/>
                    <a:gd name="T12" fmla="*/ 0 w 161"/>
                    <a:gd name="T13" fmla="*/ 67 h 161"/>
                    <a:gd name="T14" fmla="*/ 67 w 161"/>
                    <a:gd name="T15" fmla="*/ 67 h 161"/>
                    <a:gd name="T16" fmla="*/ 67 w 161"/>
                    <a:gd name="T17" fmla="*/ 0 h 161"/>
                    <a:gd name="T18" fmla="*/ 94 w 161"/>
                    <a:gd name="T19" fmla="*/ 0 h 161"/>
                    <a:gd name="T20" fmla="*/ 94 w 161"/>
                    <a:gd name="T21" fmla="*/ 67 h 161"/>
                    <a:gd name="T22" fmla="*/ 161 w 161"/>
                    <a:gd name="T23" fmla="*/ 67 h 161"/>
                    <a:gd name="T24" fmla="*/ 161 w 161"/>
                    <a:gd name="T25" fmla="*/ 9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1">
                      <a:moveTo>
                        <a:pt x="161" y="94"/>
                      </a:moveTo>
                      <a:lnTo>
                        <a:pt x="94" y="94"/>
                      </a:lnTo>
                      <a:lnTo>
                        <a:pt x="94" y="161"/>
                      </a:lnTo>
                      <a:lnTo>
                        <a:pt x="67" y="161"/>
                      </a:lnTo>
                      <a:lnTo>
                        <a:pt x="67" y="94"/>
                      </a:lnTo>
                      <a:lnTo>
                        <a:pt x="0" y="94"/>
                      </a:lnTo>
                      <a:lnTo>
                        <a:pt x="0" y="67"/>
                      </a:lnTo>
                      <a:lnTo>
                        <a:pt x="67" y="67"/>
                      </a:lnTo>
                      <a:lnTo>
                        <a:pt x="67" y="0"/>
                      </a:lnTo>
                      <a:lnTo>
                        <a:pt x="94" y="0"/>
                      </a:lnTo>
                      <a:lnTo>
                        <a:pt x="94" y="67"/>
                      </a:lnTo>
                      <a:lnTo>
                        <a:pt x="161" y="67"/>
                      </a:lnTo>
                      <a:lnTo>
                        <a:pt x="161" y="94"/>
                      </a:lnTo>
                      <a:close/>
                    </a:path>
                  </a:pathLst>
                </a:custGeom>
                <a:solidFill>
                  <a:srgbClr val="FF0000"/>
                </a:solidFill>
                <a:ln>
                  <a:no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111" name="Freeform 102"/>
                <p:cNvSpPr>
                  <a:spLocks noChangeAspect="1"/>
                </p:cNvSpPr>
                <p:nvPr/>
              </p:nvSpPr>
              <p:spPr bwMode="ltGray">
                <a:xfrm>
                  <a:off x="11671165" y="1464284"/>
                  <a:ext cx="389024" cy="484889"/>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grpSp>
          <p:sp>
            <p:nvSpPr>
              <p:cNvPr id="133" name="Freeform 102"/>
              <p:cNvSpPr>
                <a:spLocks noChangeAspect="1"/>
              </p:cNvSpPr>
              <p:nvPr/>
            </p:nvSpPr>
            <p:spPr bwMode="ltGray">
              <a:xfrm>
                <a:off x="1181975" y="2518751"/>
                <a:ext cx="262881" cy="171531"/>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134" name="Freeform 102"/>
              <p:cNvSpPr>
                <a:spLocks noChangeAspect="1"/>
              </p:cNvSpPr>
              <p:nvPr/>
            </p:nvSpPr>
            <p:spPr bwMode="ltGray">
              <a:xfrm>
                <a:off x="1226707" y="2975017"/>
                <a:ext cx="262881" cy="171531"/>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135" name="Freeform 102"/>
              <p:cNvSpPr>
                <a:spLocks noChangeAspect="1"/>
              </p:cNvSpPr>
              <p:nvPr/>
            </p:nvSpPr>
            <p:spPr bwMode="ltGray">
              <a:xfrm>
                <a:off x="2064853" y="2946314"/>
                <a:ext cx="262881" cy="171531"/>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136" name="Freeform 102"/>
              <p:cNvSpPr>
                <a:spLocks noChangeAspect="1"/>
              </p:cNvSpPr>
              <p:nvPr/>
            </p:nvSpPr>
            <p:spPr bwMode="ltGray">
              <a:xfrm>
                <a:off x="3121971" y="2964450"/>
                <a:ext cx="262881" cy="171531"/>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grpSp>
        <p:sp>
          <p:nvSpPr>
            <p:cNvPr id="108" name="Right Brace 107"/>
            <p:cNvSpPr/>
            <p:nvPr/>
          </p:nvSpPr>
          <p:spPr>
            <a:xfrm>
              <a:off x="4062301" y="2997724"/>
              <a:ext cx="391189" cy="778163"/>
            </a:xfrm>
            <a:prstGeom prst="rightBrace">
              <a:avLst>
                <a:gd name="adj1" fmla="val 24122"/>
                <a:gd name="adj2" fmla="val 4735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621" b="0" i="0" u="none" strike="noStrike" kern="1200" cap="none" spc="0" normalizeH="0" baseline="0" noProof="0">
                <a:ln>
                  <a:noFill/>
                </a:ln>
                <a:solidFill>
                  <a:prstClr val="black"/>
                </a:solidFill>
                <a:effectLst/>
                <a:uLnTx/>
                <a:uFillTx/>
                <a:latin typeface="Arial"/>
                <a:ea typeface="+mn-ea"/>
                <a:cs typeface="+mn-cs"/>
              </a:endParaRPr>
            </a:p>
          </p:txBody>
        </p:sp>
        <p:sp>
          <p:nvSpPr>
            <p:cNvPr id="138" name="TextBox 137"/>
            <p:cNvSpPr txBox="1"/>
            <p:nvPr/>
          </p:nvSpPr>
          <p:spPr>
            <a:xfrm>
              <a:off x="4562726" y="3108132"/>
              <a:ext cx="3065287" cy="554254"/>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smtClean="0">
                  <a:ln>
                    <a:noFill/>
                  </a:ln>
                  <a:solidFill>
                    <a:prstClr val="black"/>
                  </a:solidFill>
                  <a:effectLst/>
                  <a:uLnTx/>
                  <a:uFillTx/>
                  <a:latin typeface="Georgia"/>
                  <a:ea typeface="+mn-ea"/>
                  <a:cs typeface="+mn-cs"/>
                </a:rPr>
                <a:t>Fine tune </a:t>
              </a:r>
              <a:r>
                <a:rPr kumimoji="0" lang="en-GB" sz="1801" b="0" i="0" u="none" strike="noStrike" kern="1200" cap="none" spc="0" normalizeH="0" baseline="0" noProof="0" dirty="0" err="1" smtClean="0">
                  <a:ln>
                    <a:noFill/>
                  </a:ln>
                  <a:solidFill>
                    <a:prstClr val="black"/>
                  </a:solidFill>
                  <a:effectLst/>
                  <a:uLnTx/>
                  <a:uFillTx/>
                  <a:latin typeface="Georgia"/>
                  <a:ea typeface="+mn-ea"/>
                  <a:cs typeface="+mn-cs"/>
                </a:rPr>
                <a:t>hyperparameters</a:t>
              </a:r>
              <a:r>
                <a:rPr kumimoji="0" lang="en-GB" sz="1801" b="0" i="0" u="none" strike="noStrike" kern="1200" cap="none" spc="0" normalizeH="0" baseline="0" noProof="0" dirty="0" smtClean="0">
                  <a:ln>
                    <a:noFill/>
                  </a:ln>
                  <a:solidFill>
                    <a:prstClr val="black"/>
                  </a:solidFill>
                  <a:effectLst/>
                  <a:uLnTx/>
                  <a:uFillTx/>
                  <a:latin typeface="Georgia"/>
                  <a:ea typeface="+mn-ea"/>
                  <a:cs typeface="+mn-cs"/>
                </a:rPr>
                <a:t> and select best model </a:t>
              </a:r>
              <a:endParaRPr kumimoji="0" lang="en-GB" sz="1801" b="0" i="0" u="none" strike="noStrike" kern="1200" cap="none" spc="0" normalizeH="0" baseline="0" noProof="0" dirty="0">
                <a:ln>
                  <a:noFill/>
                </a:ln>
                <a:solidFill>
                  <a:prstClr val="black"/>
                </a:solidFill>
                <a:effectLst/>
                <a:uLnTx/>
                <a:uFillTx/>
                <a:latin typeface="Georgia"/>
                <a:ea typeface="+mn-ea"/>
                <a:cs typeface="+mn-cs"/>
              </a:endParaRPr>
            </a:p>
          </p:txBody>
        </p:sp>
      </p:grpSp>
      <p:grpSp>
        <p:nvGrpSpPr>
          <p:cNvPr id="5" name="Group 4"/>
          <p:cNvGrpSpPr/>
          <p:nvPr/>
        </p:nvGrpSpPr>
        <p:grpSpPr>
          <a:xfrm>
            <a:off x="399835" y="1759399"/>
            <a:ext cx="7256277" cy="2586809"/>
            <a:chOff x="371737" y="3816777"/>
            <a:chExt cx="7256277" cy="2586809"/>
          </a:xfrm>
        </p:grpSpPr>
        <p:sp>
          <p:nvSpPr>
            <p:cNvPr id="8" name="Rectangle 7"/>
            <p:cNvSpPr/>
            <p:nvPr/>
          </p:nvSpPr>
          <p:spPr>
            <a:xfrm>
              <a:off x="371744" y="3842133"/>
              <a:ext cx="3581322" cy="2561452"/>
            </a:xfrm>
            <a:prstGeom prst="rect">
              <a:avLst/>
            </a:prstGeom>
            <a:solidFill>
              <a:schemeClr val="accent1">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26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1" name="TextBox 10"/>
            <p:cNvSpPr txBox="1"/>
            <p:nvPr/>
          </p:nvSpPr>
          <p:spPr>
            <a:xfrm>
              <a:off x="883035" y="4618939"/>
              <a:ext cx="2460371" cy="554254"/>
            </a:xfrm>
            <a:prstGeom prst="rect">
              <a:avLst/>
            </a:prstGeom>
            <a:noFill/>
          </p:spPr>
          <p:txBody>
            <a:bodyPr wrap="square" lIns="0" tIns="0" rIns="0" bIns="0" rtlCol="0">
              <a:spAutoFit/>
            </a:bodyPr>
            <a:lstStyle/>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Training Data Set</a:t>
              </a:r>
            </a:p>
            <a:p>
              <a:pPr marL="0" marR="0" lvl="0" indent="0" algn="ctr"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a:ln>
                    <a:noFill/>
                  </a:ln>
                  <a:solidFill>
                    <a:prstClr val="black"/>
                  </a:solidFill>
                  <a:effectLst/>
                  <a:uLnTx/>
                  <a:uFillTx/>
                  <a:latin typeface="Georgia"/>
                  <a:ea typeface="+mn-ea"/>
                  <a:cs typeface="+mn-cs"/>
                </a:rPr>
                <a:t>(~60%)</a:t>
              </a:r>
            </a:p>
          </p:txBody>
        </p:sp>
        <p:grpSp>
          <p:nvGrpSpPr>
            <p:cNvPr id="61" name="Group 60"/>
            <p:cNvGrpSpPr/>
            <p:nvPr/>
          </p:nvGrpSpPr>
          <p:grpSpPr>
            <a:xfrm>
              <a:off x="371737" y="3816777"/>
              <a:ext cx="3581329" cy="2586809"/>
              <a:chOff x="3571539" y="1346549"/>
              <a:chExt cx="5702670" cy="5312400"/>
            </a:xfrm>
          </p:grpSpPr>
          <p:sp>
            <p:nvSpPr>
              <p:cNvPr id="62" name="Rectangle 61"/>
              <p:cNvSpPr/>
              <p:nvPr/>
            </p:nvSpPr>
            <p:spPr>
              <a:xfrm>
                <a:off x="3581680" y="1403837"/>
                <a:ext cx="5657559" cy="524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261" b="0" i="0" u="none" strike="noStrike" kern="1200" cap="none" spc="0" normalizeH="0" baseline="0" noProof="0" dirty="0" err="1">
                  <a:ln>
                    <a:noFill/>
                  </a:ln>
                  <a:solidFill>
                    <a:prstClr val="white"/>
                  </a:solidFill>
                  <a:effectLst/>
                  <a:uLnTx/>
                  <a:uFillTx/>
                  <a:latin typeface="Arial"/>
                  <a:ea typeface="+mn-ea"/>
                  <a:cs typeface="+mn-cs"/>
                </a:endParaRPr>
              </a:p>
            </p:txBody>
          </p:sp>
          <p:grpSp>
            <p:nvGrpSpPr>
              <p:cNvPr id="63" name="Group 62"/>
              <p:cNvGrpSpPr/>
              <p:nvPr/>
            </p:nvGrpSpPr>
            <p:grpSpPr>
              <a:xfrm>
                <a:off x="3571539" y="1346549"/>
                <a:ext cx="5702670" cy="5312400"/>
                <a:chOff x="3518635" y="12867"/>
                <a:chExt cx="7896346" cy="7154589"/>
              </a:xfrm>
            </p:grpSpPr>
            <p:grpSp>
              <p:nvGrpSpPr>
                <p:cNvPr id="64" name="Group 63"/>
                <p:cNvGrpSpPr/>
                <p:nvPr/>
              </p:nvGrpSpPr>
              <p:grpSpPr>
                <a:xfrm>
                  <a:off x="3518635" y="90021"/>
                  <a:ext cx="7896346" cy="7077435"/>
                  <a:chOff x="5046220" y="-39071"/>
                  <a:chExt cx="7896346" cy="7077435"/>
                </a:xfrm>
              </p:grpSpPr>
              <p:pic>
                <p:nvPicPr>
                  <p:cNvPr id="84" name="Picture 83"/>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8499778" y="5556121"/>
                    <a:ext cx="2107079" cy="1470219"/>
                  </a:xfrm>
                  <a:prstGeom prst="rect">
                    <a:avLst/>
                  </a:prstGeom>
                </p:spPr>
              </p:pic>
              <p:pic>
                <p:nvPicPr>
                  <p:cNvPr id="85" name="Picture 84"/>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6810675" y="4315259"/>
                    <a:ext cx="2184438" cy="1242399"/>
                  </a:xfrm>
                  <a:prstGeom prst="rect">
                    <a:avLst/>
                  </a:prstGeom>
                </p:spPr>
              </p:pic>
              <p:pic>
                <p:nvPicPr>
                  <p:cNvPr id="86" name="Picture 85"/>
                  <p:cNvPicPr>
                    <a:picLocks noChangeAspect="1"/>
                  </p:cNvPicPr>
                  <p:nvPr/>
                </p:nvPicPr>
                <p:blipFill rotWithShape="1">
                  <a:blip r:embed="rId17" cstate="email">
                    <a:extLst>
                      <a:ext uri="{28A0092B-C50C-407E-A947-70E740481C1C}">
                        <a14:useLocalDpi xmlns:a14="http://schemas.microsoft.com/office/drawing/2010/main" val="0"/>
                      </a:ext>
                    </a:extLst>
                  </a:blip>
                  <a:srcRect l="597" t="33793" r="60827" b="33362"/>
                  <a:stretch/>
                </p:blipFill>
                <p:spPr>
                  <a:xfrm>
                    <a:off x="10615934" y="3618766"/>
                    <a:ext cx="2326632" cy="1674556"/>
                  </a:xfrm>
                  <a:prstGeom prst="rect">
                    <a:avLst/>
                  </a:prstGeom>
                </p:spPr>
              </p:pic>
              <p:pic>
                <p:nvPicPr>
                  <p:cNvPr id="87" name="Picture 86"/>
                  <p:cNvPicPr>
                    <a:picLocks noChangeAspect="1"/>
                  </p:cNvPicPr>
                  <p:nvPr/>
                </p:nvPicPr>
                <p:blipFill rotWithShape="1">
                  <a:blip r:embed="rId18" cstate="email">
                    <a:extLst>
                      <a:ext uri="{28A0092B-C50C-407E-A947-70E740481C1C}">
                        <a14:useLocalDpi xmlns:a14="http://schemas.microsoft.com/office/drawing/2010/main" val="0"/>
                      </a:ext>
                    </a:extLst>
                  </a:blip>
                  <a:srcRect l="15925"/>
                  <a:stretch/>
                </p:blipFill>
                <p:spPr>
                  <a:xfrm>
                    <a:off x="6325928" y="2604143"/>
                    <a:ext cx="2514269" cy="1683371"/>
                  </a:xfrm>
                  <a:prstGeom prst="rect">
                    <a:avLst/>
                  </a:prstGeom>
                </p:spPr>
              </p:pic>
              <p:pic>
                <p:nvPicPr>
                  <p:cNvPr id="88" name="Picture 87"/>
                  <p:cNvPicPr>
                    <a:picLocks noChangeAspect="1"/>
                  </p:cNvPicPr>
                  <p:nvPr/>
                </p:nvPicPr>
                <p:blipFill rotWithShape="1">
                  <a:blip r:embed="rId19" cstate="email">
                    <a:extLst>
                      <a:ext uri="{28A0092B-C50C-407E-A947-70E740481C1C}">
                        <a14:useLocalDpi xmlns:a14="http://schemas.microsoft.com/office/drawing/2010/main" val="0"/>
                      </a:ext>
                    </a:extLst>
                  </a:blip>
                  <a:srcRect l="13043" t="3402" r="12029" b="6292"/>
                  <a:stretch/>
                </p:blipFill>
                <p:spPr>
                  <a:xfrm>
                    <a:off x="9035072" y="4292527"/>
                    <a:ext cx="1571785" cy="1248936"/>
                  </a:xfrm>
                  <a:prstGeom prst="rect">
                    <a:avLst/>
                  </a:prstGeom>
                </p:spPr>
              </p:pic>
              <p:pic>
                <p:nvPicPr>
                  <p:cNvPr id="89" name="Picture 88"/>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7287085" y="-27940"/>
                    <a:ext cx="2247530" cy="1323606"/>
                  </a:xfrm>
                  <a:prstGeom prst="rect">
                    <a:avLst/>
                  </a:prstGeom>
                </p:spPr>
              </p:pic>
              <p:pic>
                <p:nvPicPr>
                  <p:cNvPr id="90" name="Picture 89"/>
                  <p:cNvPicPr>
                    <a:picLocks noChangeAspect="1"/>
                  </p:cNvPicPr>
                  <p:nvPr/>
                </p:nvPicPr>
                <p:blipFill rotWithShape="1">
                  <a:blip r:embed="rId21" cstate="email">
                    <a:extLst>
                      <a:ext uri="{28A0092B-C50C-407E-A947-70E740481C1C}">
                        <a14:useLocalDpi xmlns:a14="http://schemas.microsoft.com/office/drawing/2010/main" val="0"/>
                      </a:ext>
                    </a:extLst>
                  </a:blip>
                  <a:srcRect b="12186"/>
                  <a:stretch/>
                </p:blipFill>
                <p:spPr>
                  <a:xfrm>
                    <a:off x="6177776" y="5544100"/>
                    <a:ext cx="2557092" cy="1494264"/>
                  </a:xfrm>
                  <a:prstGeom prst="rect">
                    <a:avLst/>
                  </a:prstGeom>
                </p:spPr>
              </p:pic>
              <p:pic>
                <p:nvPicPr>
                  <p:cNvPr id="91" name="Picture 90"/>
                  <p:cNvPicPr>
                    <a:picLocks noChangeAspect="1"/>
                  </p:cNvPicPr>
                  <p:nvPr/>
                </p:nvPicPr>
                <p:blipFill rotWithShape="1">
                  <a:blip r:embed="rId22" cstate="email">
                    <a:extLst>
                      <a:ext uri="{28A0092B-C50C-407E-A947-70E740481C1C}">
                        <a14:useLocalDpi xmlns:a14="http://schemas.microsoft.com/office/drawing/2010/main" val="0"/>
                      </a:ext>
                    </a:extLst>
                  </a:blip>
                  <a:srcRect t="11350" b="9040"/>
                  <a:stretch/>
                </p:blipFill>
                <p:spPr>
                  <a:xfrm>
                    <a:off x="8987019" y="2617249"/>
                    <a:ext cx="1408010" cy="1675278"/>
                  </a:xfrm>
                  <a:prstGeom prst="rect">
                    <a:avLst/>
                  </a:prstGeom>
                </p:spPr>
              </p:pic>
              <p:pic>
                <p:nvPicPr>
                  <p:cNvPr id="92" name="Picture 91"/>
                  <p:cNvPicPr>
                    <a:picLocks noChangeAspect="1"/>
                  </p:cNvPicPr>
                  <p:nvPr/>
                </p:nvPicPr>
                <p:blipFill rotWithShape="1">
                  <a:blip r:embed="rId23" cstate="email">
                    <a:extLst>
                      <a:ext uri="{28A0092B-C50C-407E-A947-70E740481C1C}">
                        <a14:useLocalDpi xmlns:a14="http://schemas.microsoft.com/office/drawing/2010/main" val="0"/>
                      </a:ext>
                    </a:extLst>
                  </a:blip>
                  <a:srcRect l="78155" t="33232" b="34410"/>
                  <a:stretch/>
                </p:blipFill>
                <p:spPr>
                  <a:xfrm>
                    <a:off x="9481646" y="-29963"/>
                    <a:ext cx="1132677" cy="1374668"/>
                  </a:xfrm>
                  <a:prstGeom prst="rect">
                    <a:avLst/>
                  </a:prstGeom>
                </p:spPr>
              </p:pic>
              <p:pic>
                <p:nvPicPr>
                  <p:cNvPr id="93" name="Picture 92"/>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6874808" y="1286487"/>
                    <a:ext cx="1838502" cy="1317656"/>
                  </a:xfrm>
                  <a:prstGeom prst="rect">
                    <a:avLst/>
                  </a:prstGeom>
                </p:spPr>
              </p:pic>
              <p:pic>
                <p:nvPicPr>
                  <p:cNvPr id="94" name="Picture 93"/>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5073461" y="1297021"/>
                    <a:ext cx="1728783" cy="1296587"/>
                  </a:xfrm>
                  <a:prstGeom prst="rect">
                    <a:avLst/>
                  </a:prstGeom>
                </p:spPr>
              </p:pic>
              <p:pic>
                <p:nvPicPr>
                  <p:cNvPr id="95" name="Picture 94"/>
                  <p:cNvPicPr>
                    <a:picLocks noChangeAspect="1"/>
                  </p:cNvPicPr>
                  <p:nvPr/>
                </p:nvPicPr>
                <p:blipFill rotWithShape="1">
                  <a:blip r:embed="rId26" cstate="email">
                    <a:extLst>
                      <a:ext uri="{28A0092B-C50C-407E-A947-70E740481C1C}">
                        <a14:useLocalDpi xmlns:a14="http://schemas.microsoft.com/office/drawing/2010/main" val="0"/>
                      </a:ext>
                    </a:extLst>
                  </a:blip>
                  <a:srcRect r="61277" b="66798"/>
                  <a:stretch/>
                </p:blipFill>
                <p:spPr>
                  <a:xfrm>
                    <a:off x="8689613" y="1277236"/>
                    <a:ext cx="1942297" cy="1335774"/>
                  </a:xfrm>
                  <a:prstGeom prst="rect">
                    <a:avLst/>
                  </a:prstGeom>
                </p:spPr>
              </p:pic>
              <p:pic>
                <p:nvPicPr>
                  <p:cNvPr id="96" name="Picture 95"/>
                  <p:cNvPicPr>
                    <a:picLocks noChangeAspect="1"/>
                  </p:cNvPicPr>
                  <p:nvPr/>
                </p:nvPicPr>
                <p:blipFill rotWithShape="1">
                  <a:blip r:embed="rId27" cstate="email">
                    <a:extLst>
                      <a:ext uri="{28A0092B-C50C-407E-A947-70E740481C1C}">
                        <a14:useLocalDpi xmlns:a14="http://schemas.microsoft.com/office/drawing/2010/main" val="0"/>
                      </a:ext>
                    </a:extLst>
                  </a:blip>
                  <a:srcRect l="78156" t="-293" b="67448"/>
                  <a:stretch/>
                </p:blipFill>
                <p:spPr>
                  <a:xfrm>
                    <a:off x="5060262" y="2593608"/>
                    <a:ext cx="1280450" cy="1691772"/>
                  </a:xfrm>
                  <a:prstGeom prst="rect">
                    <a:avLst/>
                  </a:prstGeom>
                </p:spPr>
              </p:pic>
              <p:pic>
                <p:nvPicPr>
                  <p:cNvPr id="97" name="Picture 96"/>
                  <p:cNvPicPr>
                    <a:picLocks noChangeAspect="1"/>
                  </p:cNvPicPr>
                  <p:nvPr/>
                </p:nvPicPr>
                <p:blipFill rotWithShape="1">
                  <a:blip r:embed="rId28" cstate="email">
                    <a:extLst>
                      <a:ext uri="{28A0092B-C50C-407E-A947-70E740481C1C}">
                        <a14:useLocalDpi xmlns:a14="http://schemas.microsoft.com/office/drawing/2010/main" val="0"/>
                      </a:ext>
                    </a:extLst>
                  </a:blip>
                  <a:srcRect l="-140" t="66241" r="60564" b="-62"/>
                  <a:stretch/>
                </p:blipFill>
                <p:spPr>
                  <a:xfrm>
                    <a:off x="5046220" y="4285380"/>
                    <a:ext cx="1694331" cy="1272278"/>
                  </a:xfrm>
                  <a:prstGeom prst="rect">
                    <a:avLst/>
                  </a:prstGeom>
                </p:spPr>
              </p:pic>
              <p:pic>
                <p:nvPicPr>
                  <p:cNvPr id="98" name="Picture 97"/>
                  <p:cNvPicPr>
                    <a:picLocks noChangeAspect="1"/>
                  </p:cNvPicPr>
                  <p:nvPr/>
                </p:nvPicPr>
                <p:blipFill rotWithShape="1">
                  <a:blip r:embed="rId29" cstate="email">
                    <a:extLst>
                      <a:ext uri="{28A0092B-C50C-407E-A947-70E740481C1C}">
                        <a14:useLocalDpi xmlns:a14="http://schemas.microsoft.com/office/drawing/2010/main" val="0"/>
                      </a:ext>
                    </a:extLst>
                  </a:blip>
                  <a:srcRect l="38864" t="875" r="21846" b="67093"/>
                  <a:stretch/>
                </p:blipFill>
                <p:spPr>
                  <a:xfrm>
                    <a:off x="5096575" y="-36462"/>
                    <a:ext cx="2354975" cy="1357792"/>
                  </a:xfrm>
                  <a:prstGeom prst="rect">
                    <a:avLst/>
                  </a:prstGeom>
                </p:spPr>
              </p:pic>
              <p:pic>
                <p:nvPicPr>
                  <p:cNvPr id="99" name="Picture 98"/>
                  <p:cNvPicPr>
                    <a:picLocks noChangeAspect="1"/>
                  </p:cNvPicPr>
                  <p:nvPr/>
                </p:nvPicPr>
                <p:blipFill rotWithShape="1">
                  <a:blip r:embed="rId30" cstate="email">
                    <a:extLst>
                      <a:ext uri="{28A0092B-C50C-407E-A947-70E740481C1C}">
                        <a14:useLocalDpi xmlns:a14="http://schemas.microsoft.com/office/drawing/2010/main" val="0"/>
                      </a:ext>
                    </a:extLst>
                  </a:blip>
                  <a:srcRect l="78273" t="66845"/>
                  <a:stretch/>
                </p:blipFill>
                <p:spPr>
                  <a:xfrm>
                    <a:off x="5073461" y="5557658"/>
                    <a:ext cx="1104315" cy="1480706"/>
                  </a:xfrm>
                  <a:prstGeom prst="rect">
                    <a:avLst/>
                  </a:prstGeom>
                </p:spPr>
              </p:pic>
              <p:pic>
                <p:nvPicPr>
                  <p:cNvPr id="100" name="Picture 99"/>
                  <p:cNvPicPr>
                    <a:picLocks noChangeAspect="1"/>
                  </p:cNvPicPr>
                  <p:nvPr/>
                </p:nvPicPr>
                <p:blipFill rotWithShape="1">
                  <a:blip r:embed="rId31" cstate="email">
                    <a:extLst>
                      <a:ext uri="{28A0092B-C50C-407E-A947-70E740481C1C}">
                        <a14:useLocalDpi xmlns:a14="http://schemas.microsoft.com/office/drawing/2010/main" val="0"/>
                      </a:ext>
                    </a:extLst>
                  </a:blip>
                  <a:srcRect l="39221" t="33474" r="22203" b="33842"/>
                  <a:stretch/>
                </p:blipFill>
                <p:spPr>
                  <a:xfrm>
                    <a:off x="10620532" y="1875398"/>
                    <a:ext cx="2284932" cy="1739058"/>
                  </a:xfrm>
                  <a:prstGeom prst="rect">
                    <a:avLst/>
                  </a:prstGeom>
                </p:spPr>
              </p:pic>
              <p:pic>
                <p:nvPicPr>
                  <p:cNvPr id="101" name="Picture 100"/>
                  <p:cNvPicPr>
                    <a:picLocks noChangeAspect="1"/>
                  </p:cNvPicPr>
                  <p:nvPr/>
                </p:nvPicPr>
                <p:blipFill rotWithShape="1">
                  <a:blip r:embed="rId32" cstate="email">
                    <a:extLst>
                      <a:ext uri="{28A0092B-C50C-407E-A947-70E740481C1C}">
                        <a14:useLocalDpi xmlns:a14="http://schemas.microsoft.com/office/drawing/2010/main" val="0"/>
                      </a:ext>
                    </a:extLst>
                  </a:blip>
                  <a:srcRect l="38935" t="66320" r="22489" b="21"/>
                  <a:stretch/>
                </p:blipFill>
                <p:spPr>
                  <a:xfrm>
                    <a:off x="10613065" y="-39071"/>
                    <a:ext cx="2292399" cy="1924815"/>
                  </a:xfrm>
                  <a:prstGeom prst="rect">
                    <a:avLst/>
                  </a:prstGeom>
                </p:spPr>
              </p:pic>
              <p:pic>
                <p:nvPicPr>
                  <p:cNvPr id="102" name="Picture 101"/>
                  <p:cNvPicPr>
                    <a:picLocks noChangeAspect="1"/>
                  </p:cNvPicPr>
                  <p:nvPr/>
                </p:nvPicPr>
                <p:blipFill>
                  <a:blip r:embed="rId33" cstate="email">
                    <a:extLst>
                      <a:ext uri="{28A0092B-C50C-407E-A947-70E740481C1C}">
                        <a14:useLocalDpi xmlns:a14="http://schemas.microsoft.com/office/drawing/2010/main" val="0"/>
                      </a:ext>
                    </a:extLst>
                  </a:blip>
                  <a:stretch>
                    <a:fillRect/>
                  </a:stretch>
                </p:blipFill>
                <p:spPr>
                  <a:xfrm>
                    <a:off x="10606857" y="5287282"/>
                    <a:ext cx="2319165" cy="1739059"/>
                  </a:xfrm>
                  <a:prstGeom prst="rect">
                    <a:avLst/>
                  </a:prstGeom>
                </p:spPr>
              </p:pic>
            </p:grpSp>
            <p:sp>
              <p:nvSpPr>
                <p:cNvPr id="65" name="Freeform 102"/>
                <p:cNvSpPr>
                  <a:spLocks noChangeAspect="1"/>
                </p:cNvSpPr>
                <p:nvPr/>
              </p:nvSpPr>
              <p:spPr bwMode="ltGray">
                <a:xfrm>
                  <a:off x="5224356" y="36643"/>
                  <a:ext cx="687729" cy="512612"/>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66" name="Freeform 102"/>
                <p:cNvSpPr>
                  <a:spLocks noChangeAspect="1"/>
                </p:cNvSpPr>
                <p:nvPr/>
              </p:nvSpPr>
              <p:spPr bwMode="ltGray">
                <a:xfrm>
                  <a:off x="6679250" y="1423264"/>
                  <a:ext cx="616740" cy="459700"/>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67" name="Freeform 102"/>
                <p:cNvSpPr>
                  <a:spLocks noChangeAspect="1"/>
                </p:cNvSpPr>
                <p:nvPr/>
              </p:nvSpPr>
              <p:spPr bwMode="ltGray">
                <a:xfrm>
                  <a:off x="8724992" y="12867"/>
                  <a:ext cx="602593" cy="586174"/>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68" name="Freeform 102"/>
                <p:cNvSpPr>
                  <a:spLocks noChangeAspect="1"/>
                </p:cNvSpPr>
                <p:nvPr/>
              </p:nvSpPr>
              <p:spPr bwMode="ltGray">
                <a:xfrm>
                  <a:off x="10623177" y="181354"/>
                  <a:ext cx="708812" cy="528327"/>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69" name="Freeform 102"/>
                <p:cNvSpPr>
                  <a:spLocks noChangeAspect="1"/>
                </p:cNvSpPr>
                <p:nvPr/>
              </p:nvSpPr>
              <p:spPr bwMode="ltGray">
                <a:xfrm>
                  <a:off x="10623177" y="2106941"/>
                  <a:ext cx="743381" cy="554095"/>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0" name="Freeform 102"/>
                <p:cNvSpPr>
                  <a:spLocks noChangeAspect="1"/>
                </p:cNvSpPr>
                <p:nvPr/>
              </p:nvSpPr>
              <p:spPr bwMode="ltGray">
                <a:xfrm>
                  <a:off x="10665350" y="3779767"/>
                  <a:ext cx="714821" cy="532806"/>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1" name="Freeform 102"/>
                <p:cNvSpPr>
                  <a:spLocks noChangeAspect="1"/>
                </p:cNvSpPr>
                <p:nvPr/>
              </p:nvSpPr>
              <p:spPr bwMode="ltGray">
                <a:xfrm>
                  <a:off x="10621138" y="5491225"/>
                  <a:ext cx="710852" cy="529847"/>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2" name="Freeform 102"/>
                <p:cNvSpPr>
                  <a:spLocks noChangeAspect="1"/>
                </p:cNvSpPr>
                <p:nvPr/>
              </p:nvSpPr>
              <p:spPr bwMode="ltGray">
                <a:xfrm>
                  <a:off x="8305739" y="6074363"/>
                  <a:ext cx="756990" cy="564238"/>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3" name="Freeform 102"/>
                <p:cNvSpPr>
                  <a:spLocks noChangeAspect="1"/>
                </p:cNvSpPr>
                <p:nvPr/>
              </p:nvSpPr>
              <p:spPr bwMode="ltGray">
                <a:xfrm>
                  <a:off x="4098034" y="5818961"/>
                  <a:ext cx="633391" cy="700444"/>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4" name="Freeform 102"/>
                <p:cNvSpPr>
                  <a:spLocks noChangeAspect="1"/>
                </p:cNvSpPr>
                <p:nvPr/>
              </p:nvSpPr>
              <p:spPr bwMode="ltGray">
                <a:xfrm>
                  <a:off x="4513347" y="4496462"/>
                  <a:ext cx="659292" cy="491416"/>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5" name="Freeform 102"/>
                <p:cNvSpPr>
                  <a:spLocks noChangeAspect="1"/>
                </p:cNvSpPr>
                <p:nvPr/>
              </p:nvSpPr>
              <p:spPr bwMode="ltGray">
                <a:xfrm>
                  <a:off x="4193631" y="2820336"/>
                  <a:ext cx="570788" cy="425448"/>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6" name="Freeform 102"/>
                <p:cNvSpPr>
                  <a:spLocks noChangeAspect="1"/>
                </p:cNvSpPr>
                <p:nvPr/>
              </p:nvSpPr>
              <p:spPr bwMode="ltGray">
                <a:xfrm>
                  <a:off x="6676393" y="2849409"/>
                  <a:ext cx="643026" cy="479292"/>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7" name="Freeform 122"/>
                <p:cNvSpPr>
                  <a:spLocks noChangeAspect="1"/>
                </p:cNvSpPr>
                <p:nvPr/>
              </p:nvSpPr>
              <p:spPr bwMode="ltGray">
                <a:xfrm rot="2700000">
                  <a:off x="8643962" y="2788009"/>
                  <a:ext cx="417588" cy="417588"/>
                </a:xfrm>
                <a:custGeom>
                  <a:avLst/>
                  <a:gdLst>
                    <a:gd name="T0" fmla="*/ 161 w 161"/>
                    <a:gd name="T1" fmla="*/ 94 h 161"/>
                    <a:gd name="T2" fmla="*/ 94 w 161"/>
                    <a:gd name="T3" fmla="*/ 94 h 161"/>
                    <a:gd name="T4" fmla="*/ 94 w 161"/>
                    <a:gd name="T5" fmla="*/ 161 h 161"/>
                    <a:gd name="T6" fmla="*/ 67 w 161"/>
                    <a:gd name="T7" fmla="*/ 161 h 161"/>
                    <a:gd name="T8" fmla="*/ 67 w 161"/>
                    <a:gd name="T9" fmla="*/ 94 h 161"/>
                    <a:gd name="T10" fmla="*/ 0 w 161"/>
                    <a:gd name="T11" fmla="*/ 94 h 161"/>
                    <a:gd name="T12" fmla="*/ 0 w 161"/>
                    <a:gd name="T13" fmla="*/ 67 h 161"/>
                    <a:gd name="T14" fmla="*/ 67 w 161"/>
                    <a:gd name="T15" fmla="*/ 67 h 161"/>
                    <a:gd name="T16" fmla="*/ 67 w 161"/>
                    <a:gd name="T17" fmla="*/ 0 h 161"/>
                    <a:gd name="T18" fmla="*/ 94 w 161"/>
                    <a:gd name="T19" fmla="*/ 0 h 161"/>
                    <a:gd name="T20" fmla="*/ 94 w 161"/>
                    <a:gd name="T21" fmla="*/ 67 h 161"/>
                    <a:gd name="T22" fmla="*/ 161 w 161"/>
                    <a:gd name="T23" fmla="*/ 67 h 161"/>
                    <a:gd name="T24" fmla="*/ 161 w 161"/>
                    <a:gd name="T25" fmla="*/ 9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1">
                      <a:moveTo>
                        <a:pt x="161" y="94"/>
                      </a:moveTo>
                      <a:lnTo>
                        <a:pt x="94" y="94"/>
                      </a:lnTo>
                      <a:lnTo>
                        <a:pt x="94" y="161"/>
                      </a:lnTo>
                      <a:lnTo>
                        <a:pt x="67" y="161"/>
                      </a:lnTo>
                      <a:lnTo>
                        <a:pt x="67" y="94"/>
                      </a:lnTo>
                      <a:lnTo>
                        <a:pt x="0" y="94"/>
                      </a:lnTo>
                      <a:lnTo>
                        <a:pt x="0" y="67"/>
                      </a:lnTo>
                      <a:lnTo>
                        <a:pt x="67" y="67"/>
                      </a:lnTo>
                      <a:lnTo>
                        <a:pt x="67" y="0"/>
                      </a:lnTo>
                      <a:lnTo>
                        <a:pt x="94" y="0"/>
                      </a:lnTo>
                      <a:lnTo>
                        <a:pt x="94" y="67"/>
                      </a:lnTo>
                      <a:lnTo>
                        <a:pt x="161" y="67"/>
                      </a:lnTo>
                      <a:lnTo>
                        <a:pt x="161" y="94"/>
                      </a:lnTo>
                      <a:close/>
                    </a:path>
                  </a:pathLst>
                </a:custGeom>
                <a:solidFill>
                  <a:srgbClr val="FF0000"/>
                </a:solidFill>
                <a:ln>
                  <a:no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8" name="Freeform 122"/>
                <p:cNvSpPr>
                  <a:spLocks noChangeAspect="1"/>
                </p:cNvSpPr>
                <p:nvPr/>
              </p:nvSpPr>
              <p:spPr bwMode="ltGray">
                <a:xfrm rot="2700000">
                  <a:off x="4824441" y="1453011"/>
                  <a:ext cx="417588" cy="417588"/>
                </a:xfrm>
                <a:custGeom>
                  <a:avLst/>
                  <a:gdLst>
                    <a:gd name="T0" fmla="*/ 161 w 161"/>
                    <a:gd name="T1" fmla="*/ 94 h 161"/>
                    <a:gd name="T2" fmla="*/ 94 w 161"/>
                    <a:gd name="T3" fmla="*/ 94 h 161"/>
                    <a:gd name="T4" fmla="*/ 94 w 161"/>
                    <a:gd name="T5" fmla="*/ 161 h 161"/>
                    <a:gd name="T6" fmla="*/ 67 w 161"/>
                    <a:gd name="T7" fmla="*/ 161 h 161"/>
                    <a:gd name="T8" fmla="*/ 67 w 161"/>
                    <a:gd name="T9" fmla="*/ 94 h 161"/>
                    <a:gd name="T10" fmla="*/ 0 w 161"/>
                    <a:gd name="T11" fmla="*/ 94 h 161"/>
                    <a:gd name="T12" fmla="*/ 0 w 161"/>
                    <a:gd name="T13" fmla="*/ 67 h 161"/>
                    <a:gd name="T14" fmla="*/ 67 w 161"/>
                    <a:gd name="T15" fmla="*/ 67 h 161"/>
                    <a:gd name="T16" fmla="*/ 67 w 161"/>
                    <a:gd name="T17" fmla="*/ 0 h 161"/>
                    <a:gd name="T18" fmla="*/ 94 w 161"/>
                    <a:gd name="T19" fmla="*/ 0 h 161"/>
                    <a:gd name="T20" fmla="*/ 94 w 161"/>
                    <a:gd name="T21" fmla="*/ 67 h 161"/>
                    <a:gd name="T22" fmla="*/ 161 w 161"/>
                    <a:gd name="T23" fmla="*/ 67 h 161"/>
                    <a:gd name="T24" fmla="*/ 161 w 161"/>
                    <a:gd name="T25" fmla="*/ 9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1">
                      <a:moveTo>
                        <a:pt x="161" y="94"/>
                      </a:moveTo>
                      <a:lnTo>
                        <a:pt x="94" y="94"/>
                      </a:lnTo>
                      <a:lnTo>
                        <a:pt x="94" y="161"/>
                      </a:lnTo>
                      <a:lnTo>
                        <a:pt x="67" y="161"/>
                      </a:lnTo>
                      <a:lnTo>
                        <a:pt x="67" y="94"/>
                      </a:lnTo>
                      <a:lnTo>
                        <a:pt x="0" y="94"/>
                      </a:lnTo>
                      <a:lnTo>
                        <a:pt x="0" y="67"/>
                      </a:lnTo>
                      <a:lnTo>
                        <a:pt x="67" y="67"/>
                      </a:lnTo>
                      <a:lnTo>
                        <a:pt x="67" y="0"/>
                      </a:lnTo>
                      <a:lnTo>
                        <a:pt x="94" y="0"/>
                      </a:lnTo>
                      <a:lnTo>
                        <a:pt x="94" y="67"/>
                      </a:lnTo>
                      <a:lnTo>
                        <a:pt x="161" y="67"/>
                      </a:lnTo>
                      <a:lnTo>
                        <a:pt x="161" y="94"/>
                      </a:lnTo>
                      <a:close/>
                    </a:path>
                  </a:pathLst>
                </a:custGeom>
                <a:solidFill>
                  <a:srgbClr val="FF0000"/>
                </a:solidFill>
                <a:ln>
                  <a:no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79" name="Freeform 122"/>
                <p:cNvSpPr>
                  <a:spLocks noChangeAspect="1"/>
                </p:cNvSpPr>
                <p:nvPr/>
              </p:nvSpPr>
              <p:spPr bwMode="ltGray">
                <a:xfrm rot="2700000">
                  <a:off x="7525740" y="107653"/>
                  <a:ext cx="417588" cy="417588"/>
                </a:xfrm>
                <a:custGeom>
                  <a:avLst/>
                  <a:gdLst>
                    <a:gd name="T0" fmla="*/ 161 w 161"/>
                    <a:gd name="T1" fmla="*/ 94 h 161"/>
                    <a:gd name="T2" fmla="*/ 94 w 161"/>
                    <a:gd name="T3" fmla="*/ 94 h 161"/>
                    <a:gd name="T4" fmla="*/ 94 w 161"/>
                    <a:gd name="T5" fmla="*/ 161 h 161"/>
                    <a:gd name="T6" fmla="*/ 67 w 161"/>
                    <a:gd name="T7" fmla="*/ 161 h 161"/>
                    <a:gd name="T8" fmla="*/ 67 w 161"/>
                    <a:gd name="T9" fmla="*/ 94 h 161"/>
                    <a:gd name="T10" fmla="*/ 0 w 161"/>
                    <a:gd name="T11" fmla="*/ 94 h 161"/>
                    <a:gd name="T12" fmla="*/ 0 w 161"/>
                    <a:gd name="T13" fmla="*/ 67 h 161"/>
                    <a:gd name="T14" fmla="*/ 67 w 161"/>
                    <a:gd name="T15" fmla="*/ 67 h 161"/>
                    <a:gd name="T16" fmla="*/ 67 w 161"/>
                    <a:gd name="T17" fmla="*/ 0 h 161"/>
                    <a:gd name="T18" fmla="*/ 94 w 161"/>
                    <a:gd name="T19" fmla="*/ 0 h 161"/>
                    <a:gd name="T20" fmla="*/ 94 w 161"/>
                    <a:gd name="T21" fmla="*/ 67 h 161"/>
                    <a:gd name="T22" fmla="*/ 161 w 161"/>
                    <a:gd name="T23" fmla="*/ 67 h 161"/>
                    <a:gd name="T24" fmla="*/ 161 w 161"/>
                    <a:gd name="T25" fmla="*/ 9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1">
                      <a:moveTo>
                        <a:pt x="161" y="94"/>
                      </a:moveTo>
                      <a:lnTo>
                        <a:pt x="94" y="94"/>
                      </a:lnTo>
                      <a:lnTo>
                        <a:pt x="94" y="161"/>
                      </a:lnTo>
                      <a:lnTo>
                        <a:pt x="67" y="161"/>
                      </a:lnTo>
                      <a:lnTo>
                        <a:pt x="67" y="94"/>
                      </a:lnTo>
                      <a:lnTo>
                        <a:pt x="0" y="94"/>
                      </a:lnTo>
                      <a:lnTo>
                        <a:pt x="0" y="67"/>
                      </a:lnTo>
                      <a:lnTo>
                        <a:pt x="67" y="67"/>
                      </a:lnTo>
                      <a:lnTo>
                        <a:pt x="67" y="0"/>
                      </a:lnTo>
                      <a:lnTo>
                        <a:pt x="94" y="0"/>
                      </a:lnTo>
                      <a:lnTo>
                        <a:pt x="94" y="67"/>
                      </a:lnTo>
                      <a:lnTo>
                        <a:pt x="161" y="67"/>
                      </a:lnTo>
                      <a:lnTo>
                        <a:pt x="161" y="94"/>
                      </a:lnTo>
                      <a:close/>
                    </a:path>
                  </a:pathLst>
                </a:custGeom>
                <a:solidFill>
                  <a:srgbClr val="FF0000"/>
                </a:solidFill>
                <a:ln>
                  <a:no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80" name="Freeform 122"/>
                <p:cNvSpPr>
                  <a:spLocks noChangeAspect="1"/>
                </p:cNvSpPr>
                <p:nvPr/>
              </p:nvSpPr>
              <p:spPr bwMode="ltGray">
                <a:xfrm rot="2700000">
                  <a:off x="6994336" y="4449668"/>
                  <a:ext cx="417588" cy="417588"/>
                </a:xfrm>
                <a:custGeom>
                  <a:avLst/>
                  <a:gdLst>
                    <a:gd name="T0" fmla="*/ 161 w 161"/>
                    <a:gd name="T1" fmla="*/ 94 h 161"/>
                    <a:gd name="T2" fmla="*/ 94 w 161"/>
                    <a:gd name="T3" fmla="*/ 94 h 161"/>
                    <a:gd name="T4" fmla="*/ 94 w 161"/>
                    <a:gd name="T5" fmla="*/ 161 h 161"/>
                    <a:gd name="T6" fmla="*/ 67 w 161"/>
                    <a:gd name="T7" fmla="*/ 161 h 161"/>
                    <a:gd name="T8" fmla="*/ 67 w 161"/>
                    <a:gd name="T9" fmla="*/ 94 h 161"/>
                    <a:gd name="T10" fmla="*/ 0 w 161"/>
                    <a:gd name="T11" fmla="*/ 94 h 161"/>
                    <a:gd name="T12" fmla="*/ 0 w 161"/>
                    <a:gd name="T13" fmla="*/ 67 h 161"/>
                    <a:gd name="T14" fmla="*/ 67 w 161"/>
                    <a:gd name="T15" fmla="*/ 67 h 161"/>
                    <a:gd name="T16" fmla="*/ 67 w 161"/>
                    <a:gd name="T17" fmla="*/ 0 h 161"/>
                    <a:gd name="T18" fmla="*/ 94 w 161"/>
                    <a:gd name="T19" fmla="*/ 0 h 161"/>
                    <a:gd name="T20" fmla="*/ 94 w 161"/>
                    <a:gd name="T21" fmla="*/ 67 h 161"/>
                    <a:gd name="T22" fmla="*/ 161 w 161"/>
                    <a:gd name="T23" fmla="*/ 67 h 161"/>
                    <a:gd name="T24" fmla="*/ 161 w 161"/>
                    <a:gd name="T25" fmla="*/ 9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1">
                      <a:moveTo>
                        <a:pt x="161" y="94"/>
                      </a:moveTo>
                      <a:lnTo>
                        <a:pt x="94" y="94"/>
                      </a:lnTo>
                      <a:lnTo>
                        <a:pt x="94" y="161"/>
                      </a:lnTo>
                      <a:lnTo>
                        <a:pt x="67" y="161"/>
                      </a:lnTo>
                      <a:lnTo>
                        <a:pt x="67" y="94"/>
                      </a:lnTo>
                      <a:lnTo>
                        <a:pt x="0" y="94"/>
                      </a:lnTo>
                      <a:lnTo>
                        <a:pt x="0" y="67"/>
                      </a:lnTo>
                      <a:lnTo>
                        <a:pt x="67" y="67"/>
                      </a:lnTo>
                      <a:lnTo>
                        <a:pt x="67" y="0"/>
                      </a:lnTo>
                      <a:lnTo>
                        <a:pt x="94" y="0"/>
                      </a:lnTo>
                      <a:lnTo>
                        <a:pt x="94" y="67"/>
                      </a:lnTo>
                      <a:lnTo>
                        <a:pt x="161" y="67"/>
                      </a:lnTo>
                      <a:lnTo>
                        <a:pt x="161" y="94"/>
                      </a:lnTo>
                      <a:close/>
                    </a:path>
                  </a:pathLst>
                </a:custGeom>
                <a:solidFill>
                  <a:srgbClr val="FF0000"/>
                </a:solidFill>
                <a:ln>
                  <a:no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81" name="Freeform 122"/>
                <p:cNvSpPr>
                  <a:spLocks noChangeAspect="1"/>
                </p:cNvSpPr>
                <p:nvPr/>
              </p:nvSpPr>
              <p:spPr bwMode="ltGray">
                <a:xfrm rot="2700000">
                  <a:off x="8615158" y="4446240"/>
                  <a:ext cx="417588" cy="417588"/>
                </a:xfrm>
                <a:custGeom>
                  <a:avLst/>
                  <a:gdLst>
                    <a:gd name="T0" fmla="*/ 161 w 161"/>
                    <a:gd name="T1" fmla="*/ 94 h 161"/>
                    <a:gd name="T2" fmla="*/ 94 w 161"/>
                    <a:gd name="T3" fmla="*/ 94 h 161"/>
                    <a:gd name="T4" fmla="*/ 94 w 161"/>
                    <a:gd name="T5" fmla="*/ 161 h 161"/>
                    <a:gd name="T6" fmla="*/ 67 w 161"/>
                    <a:gd name="T7" fmla="*/ 161 h 161"/>
                    <a:gd name="T8" fmla="*/ 67 w 161"/>
                    <a:gd name="T9" fmla="*/ 94 h 161"/>
                    <a:gd name="T10" fmla="*/ 0 w 161"/>
                    <a:gd name="T11" fmla="*/ 94 h 161"/>
                    <a:gd name="T12" fmla="*/ 0 w 161"/>
                    <a:gd name="T13" fmla="*/ 67 h 161"/>
                    <a:gd name="T14" fmla="*/ 67 w 161"/>
                    <a:gd name="T15" fmla="*/ 67 h 161"/>
                    <a:gd name="T16" fmla="*/ 67 w 161"/>
                    <a:gd name="T17" fmla="*/ 0 h 161"/>
                    <a:gd name="T18" fmla="*/ 94 w 161"/>
                    <a:gd name="T19" fmla="*/ 0 h 161"/>
                    <a:gd name="T20" fmla="*/ 94 w 161"/>
                    <a:gd name="T21" fmla="*/ 67 h 161"/>
                    <a:gd name="T22" fmla="*/ 161 w 161"/>
                    <a:gd name="T23" fmla="*/ 67 h 161"/>
                    <a:gd name="T24" fmla="*/ 161 w 161"/>
                    <a:gd name="T25" fmla="*/ 9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1">
                      <a:moveTo>
                        <a:pt x="161" y="94"/>
                      </a:moveTo>
                      <a:lnTo>
                        <a:pt x="94" y="94"/>
                      </a:lnTo>
                      <a:lnTo>
                        <a:pt x="94" y="161"/>
                      </a:lnTo>
                      <a:lnTo>
                        <a:pt x="67" y="161"/>
                      </a:lnTo>
                      <a:lnTo>
                        <a:pt x="67" y="94"/>
                      </a:lnTo>
                      <a:lnTo>
                        <a:pt x="0" y="94"/>
                      </a:lnTo>
                      <a:lnTo>
                        <a:pt x="0" y="67"/>
                      </a:lnTo>
                      <a:lnTo>
                        <a:pt x="67" y="67"/>
                      </a:lnTo>
                      <a:lnTo>
                        <a:pt x="67" y="0"/>
                      </a:lnTo>
                      <a:lnTo>
                        <a:pt x="94" y="0"/>
                      </a:lnTo>
                      <a:lnTo>
                        <a:pt x="94" y="67"/>
                      </a:lnTo>
                      <a:lnTo>
                        <a:pt x="161" y="67"/>
                      </a:lnTo>
                      <a:lnTo>
                        <a:pt x="161" y="94"/>
                      </a:lnTo>
                      <a:close/>
                    </a:path>
                  </a:pathLst>
                </a:custGeom>
                <a:solidFill>
                  <a:srgbClr val="FF0000"/>
                </a:solidFill>
                <a:ln>
                  <a:no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82" name="Freeform 122"/>
                <p:cNvSpPr>
                  <a:spLocks noChangeAspect="1"/>
                </p:cNvSpPr>
                <p:nvPr/>
              </p:nvSpPr>
              <p:spPr bwMode="ltGray">
                <a:xfrm rot="2700000">
                  <a:off x="6693275" y="5760762"/>
                  <a:ext cx="417588" cy="417588"/>
                </a:xfrm>
                <a:custGeom>
                  <a:avLst/>
                  <a:gdLst>
                    <a:gd name="T0" fmla="*/ 161 w 161"/>
                    <a:gd name="T1" fmla="*/ 94 h 161"/>
                    <a:gd name="T2" fmla="*/ 94 w 161"/>
                    <a:gd name="T3" fmla="*/ 94 h 161"/>
                    <a:gd name="T4" fmla="*/ 94 w 161"/>
                    <a:gd name="T5" fmla="*/ 161 h 161"/>
                    <a:gd name="T6" fmla="*/ 67 w 161"/>
                    <a:gd name="T7" fmla="*/ 161 h 161"/>
                    <a:gd name="T8" fmla="*/ 67 w 161"/>
                    <a:gd name="T9" fmla="*/ 94 h 161"/>
                    <a:gd name="T10" fmla="*/ 0 w 161"/>
                    <a:gd name="T11" fmla="*/ 94 h 161"/>
                    <a:gd name="T12" fmla="*/ 0 w 161"/>
                    <a:gd name="T13" fmla="*/ 67 h 161"/>
                    <a:gd name="T14" fmla="*/ 67 w 161"/>
                    <a:gd name="T15" fmla="*/ 67 h 161"/>
                    <a:gd name="T16" fmla="*/ 67 w 161"/>
                    <a:gd name="T17" fmla="*/ 0 h 161"/>
                    <a:gd name="T18" fmla="*/ 94 w 161"/>
                    <a:gd name="T19" fmla="*/ 0 h 161"/>
                    <a:gd name="T20" fmla="*/ 94 w 161"/>
                    <a:gd name="T21" fmla="*/ 67 h 161"/>
                    <a:gd name="T22" fmla="*/ 161 w 161"/>
                    <a:gd name="T23" fmla="*/ 67 h 161"/>
                    <a:gd name="T24" fmla="*/ 161 w 161"/>
                    <a:gd name="T25" fmla="*/ 9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1">
                      <a:moveTo>
                        <a:pt x="161" y="94"/>
                      </a:moveTo>
                      <a:lnTo>
                        <a:pt x="94" y="94"/>
                      </a:lnTo>
                      <a:lnTo>
                        <a:pt x="94" y="161"/>
                      </a:lnTo>
                      <a:lnTo>
                        <a:pt x="67" y="161"/>
                      </a:lnTo>
                      <a:lnTo>
                        <a:pt x="67" y="94"/>
                      </a:lnTo>
                      <a:lnTo>
                        <a:pt x="0" y="94"/>
                      </a:lnTo>
                      <a:lnTo>
                        <a:pt x="0" y="67"/>
                      </a:lnTo>
                      <a:lnTo>
                        <a:pt x="67" y="67"/>
                      </a:lnTo>
                      <a:lnTo>
                        <a:pt x="67" y="0"/>
                      </a:lnTo>
                      <a:lnTo>
                        <a:pt x="94" y="0"/>
                      </a:lnTo>
                      <a:lnTo>
                        <a:pt x="94" y="67"/>
                      </a:lnTo>
                      <a:lnTo>
                        <a:pt x="161" y="67"/>
                      </a:lnTo>
                      <a:lnTo>
                        <a:pt x="161" y="94"/>
                      </a:lnTo>
                      <a:close/>
                    </a:path>
                  </a:pathLst>
                </a:custGeom>
                <a:solidFill>
                  <a:srgbClr val="FF0000"/>
                </a:solidFill>
                <a:ln>
                  <a:no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sp>
              <p:nvSpPr>
                <p:cNvPr id="83" name="Freeform 102"/>
                <p:cNvSpPr>
                  <a:spLocks noChangeAspect="1"/>
                </p:cNvSpPr>
                <p:nvPr/>
              </p:nvSpPr>
              <p:spPr bwMode="ltGray">
                <a:xfrm>
                  <a:off x="8281768" y="1507600"/>
                  <a:ext cx="726359" cy="541405"/>
                </a:xfrm>
                <a:custGeom>
                  <a:avLst/>
                  <a:gdLst>
                    <a:gd name="T0" fmla="*/ 19 w 216"/>
                    <a:gd name="T1" fmla="*/ 69 h 161"/>
                    <a:gd name="T2" fmla="*/ 0 w 216"/>
                    <a:gd name="T3" fmla="*/ 88 h 161"/>
                    <a:gd name="T4" fmla="*/ 73 w 216"/>
                    <a:gd name="T5" fmla="*/ 161 h 161"/>
                    <a:gd name="T6" fmla="*/ 216 w 216"/>
                    <a:gd name="T7" fmla="*/ 19 h 161"/>
                    <a:gd name="T8" fmla="*/ 197 w 216"/>
                    <a:gd name="T9" fmla="*/ 0 h 161"/>
                    <a:gd name="T10" fmla="*/ 73 w 216"/>
                    <a:gd name="T11" fmla="*/ 124 h 161"/>
                    <a:gd name="T12" fmla="*/ 19 w 216"/>
                    <a:gd name="T13" fmla="*/ 69 h 161"/>
                  </a:gdLst>
                  <a:ahLst/>
                  <a:cxnLst>
                    <a:cxn ang="0">
                      <a:pos x="T0" y="T1"/>
                    </a:cxn>
                    <a:cxn ang="0">
                      <a:pos x="T2" y="T3"/>
                    </a:cxn>
                    <a:cxn ang="0">
                      <a:pos x="T4" y="T5"/>
                    </a:cxn>
                    <a:cxn ang="0">
                      <a:pos x="T6" y="T7"/>
                    </a:cxn>
                    <a:cxn ang="0">
                      <a:pos x="T8" y="T9"/>
                    </a:cxn>
                    <a:cxn ang="0">
                      <a:pos x="T10" y="T11"/>
                    </a:cxn>
                    <a:cxn ang="0">
                      <a:pos x="T12" y="T13"/>
                    </a:cxn>
                  </a:cxnLst>
                  <a:rect l="0" t="0" r="r" b="b"/>
                  <a:pathLst>
                    <a:path w="216" h="161">
                      <a:moveTo>
                        <a:pt x="19" y="69"/>
                      </a:moveTo>
                      <a:lnTo>
                        <a:pt x="0" y="88"/>
                      </a:lnTo>
                      <a:lnTo>
                        <a:pt x="73" y="161"/>
                      </a:lnTo>
                      <a:lnTo>
                        <a:pt x="216" y="19"/>
                      </a:lnTo>
                      <a:lnTo>
                        <a:pt x="197" y="0"/>
                      </a:lnTo>
                      <a:lnTo>
                        <a:pt x="73" y="124"/>
                      </a:lnTo>
                      <a:lnTo>
                        <a:pt x="19" y="69"/>
                      </a:lnTo>
                      <a:close/>
                    </a:path>
                  </a:pathLst>
                </a:custGeom>
                <a:solidFill>
                  <a:srgbClr val="00B050"/>
                </a:solidFill>
                <a:ln>
                  <a:solidFill>
                    <a:srgbClr val="00B050"/>
                  </a:solidFill>
                </a:ln>
                <a:extLst/>
              </p:spPr>
              <p:txBody>
                <a:bodyPr vert="horz" wrap="square" lIns="82356" tIns="41178" rIns="82356" bIns="41178" numCol="1" anchor="t" anchorCtr="0" compatLnSpc="1">
                  <a:prstTxWarp prst="textNoShape">
                    <a:avLst/>
                  </a:prstTxWarp>
                </a:bodyPr>
                <a:lstStyle/>
                <a:p>
                  <a:pPr marL="0" marR="0" lvl="0" indent="0" algn="l" defTabSz="823600" rtl="0" eaLnBrk="1" fontAlgn="auto" latinLnBrk="0" hangingPunct="1">
                    <a:lnSpc>
                      <a:spcPct val="100000"/>
                    </a:lnSpc>
                    <a:spcBef>
                      <a:spcPts val="0"/>
                    </a:spcBef>
                    <a:spcAft>
                      <a:spcPts val="0"/>
                    </a:spcAft>
                    <a:buClrTx/>
                    <a:buSzTx/>
                    <a:buFontTx/>
                    <a:buNone/>
                    <a:tabLst/>
                    <a:defRPr/>
                  </a:pPr>
                  <a:endParaRPr kumimoji="0" lang="en-US" sz="1621" b="0" i="0" u="none" strike="noStrike" kern="1200" cap="none" spc="0" normalizeH="0" baseline="0" noProof="0">
                    <a:ln>
                      <a:noFill/>
                    </a:ln>
                    <a:solidFill>
                      <a:prstClr val="black"/>
                    </a:solidFill>
                    <a:effectLst/>
                    <a:uLnTx/>
                    <a:uFillTx/>
                    <a:latin typeface="Arial"/>
                    <a:ea typeface="+mn-ea"/>
                    <a:cs typeface="+mn-cs"/>
                  </a:endParaRPr>
                </a:p>
              </p:txBody>
            </p:sp>
          </p:grpSp>
        </p:grpSp>
        <p:sp>
          <p:nvSpPr>
            <p:cNvPr id="109" name="Right Brace 108"/>
            <p:cNvSpPr/>
            <p:nvPr/>
          </p:nvSpPr>
          <p:spPr>
            <a:xfrm>
              <a:off x="4062301" y="3870422"/>
              <a:ext cx="391189" cy="2511077"/>
            </a:xfrm>
            <a:prstGeom prst="rightBrace">
              <a:avLst>
                <a:gd name="adj1" fmla="val 50438"/>
                <a:gd name="adj2" fmla="val 47354"/>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23600" rtl="0" eaLnBrk="1" fontAlgn="auto" latinLnBrk="0" hangingPunct="1">
                <a:lnSpc>
                  <a:spcPct val="100000"/>
                </a:lnSpc>
                <a:spcBef>
                  <a:spcPts val="0"/>
                </a:spcBef>
                <a:spcAft>
                  <a:spcPts val="0"/>
                </a:spcAft>
                <a:buClrTx/>
                <a:buSzTx/>
                <a:buFontTx/>
                <a:buNone/>
                <a:tabLst/>
                <a:defRPr/>
              </a:pPr>
              <a:endParaRPr kumimoji="0" lang="en-GB" sz="1621" b="0" i="0" u="none" strike="noStrike" kern="1200" cap="none" spc="0" normalizeH="0" baseline="0" noProof="0">
                <a:ln>
                  <a:noFill/>
                </a:ln>
                <a:solidFill>
                  <a:prstClr val="black"/>
                </a:solidFill>
                <a:effectLst/>
                <a:uLnTx/>
                <a:uFillTx/>
                <a:latin typeface="Arial"/>
                <a:ea typeface="+mn-ea"/>
                <a:cs typeface="+mn-cs"/>
              </a:endParaRPr>
            </a:p>
          </p:txBody>
        </p:sp>
        <p:sp>
          <p:nvSpPr>
            <p:cNvPr id="139" name="TextBox 138"/>
            <p:cNvSpPr txBox="1"/>
            <p:nvPr/>
          </p:nvSpPr>
          <p:spPr>
            <a:xfrm>
              <a:off x="4603230" y="4790389"/>
              <a:ext cx="3024784" cy="554254"/>
            </a:xfrm>
            <a:prstGeom prst="rect">
              <a:avLst/>
            </a:prstGeom>
            <a:noFill/>
          </p:spPr>
          <p:txBody>
            <a:bodyPr wrap="square" lIns="0" tIns="0" rIns="0" bIns="0" rtlCol="0">
              <a:spAutoFit/>
            </a:body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GB" sz="1801" b="0" i="0" u="none" strike="noStrike" kern="1200" cap="none" spc="0" normalizeH="0" baseline="0" noProof="0" dirty="0" smtClean="0">
                  <a:ln>
                    <a:noFill/>
                  </a:ln>
                  <a:solidFill>
                    <a:prstClr val="black"/>
                  </a:solidFill>
                  <a:effectLst/>
                  <a:uLnTx/>
                  <a:uFillTx/>
                  <a:latin typeface="Georgia"/>
                  <a:ea typeface="+mn-ea"/>
                  <a:cs typeface="+mn-cs"/>
                </a:rPr>
                <a:t>Train </a:t>
              </a:r>
              <a:r>
                <a:rPr kumimoji="0" lang="en-GB" sz="1801" b="0" i="0" u="none" strike="noStrike" kern="1200" cap="none" spc="0" normalizeH="0" baseline="0" noProof="0" dirty="0">
                  <a:ln>
                    <a:noFill/>
                  </a:ln>
                  <a:solidFill>
                    <a:prstClr val="black"/>
                  </a:solidFill>
                  <a:effectLst/>
                  <a:uLnTx/>
                  <a:uFillTx/>
                  <a:latin typeface="Georgia"/>
                  <a:ea typeface="+mn-ea"/>
                  <a:cs typeface="+mn-cs"/>
                </a:rPr>
                <a:t>different models </a:t>
              </a:r>
              <a:r>
                <a:rPr kumimoji="0" lang="en-GB" sz="1801" b="0" i="0" u="none" strike="noStrike" kern="1200" cap="none" spc="0" normalizeH="0" baseline="0" noProof="0" dirty="0" smtClean="0">
                  <a:ln>
                    <a:noFill/>
                  </a:ln>
                  <a:solidFill>
                    <a:prstClr val="black"/>
                  </a:solidFill>
                  <a:effectLst/>
                  <a:uLnTx/>
                  <a:uFillTx/>
                  <a:latin typeface="Georgia"/>
                  <a:ea typeface="+mn-ea"/>
                  <a:cs typeface="+mn-cs"/>
                </a:rPr>
                <a:t>on the training data</a:t>
              </a:r>
              <a:endParaRPr kumimoji="0" lang="en-GB" sz="1801" b="0" i="0" u="none" strike="noStrike" kern="1200" cap="none" spc="0" normalizeH="0" baseline="0" noProof="0" dirty="0">
                <a:ln>
                  <a:noFill/>
                </a:ln>
                <a:solidFill>
                  <a:prstClr val="black"/>
                </a:solidFill>
                <a:effectLst/>
                <a:uLnTx/>
                <a:uFillTx/>
                <a:latin typeface="Georgia"/>
                <a:ea typeface="+mn-ea"/>
                <a:cs typeface="+mn-cs"/>
              </a:endParaRPr>
            </a:p>
          </p:txBody>
        </p:sp>
      </p:grpSp>
      <p:cxnSp>
        <p:nvCxnSpPr>
          <p:cNvPr id="140" name="Straight Connector 139"/>
          <p:cNvCxnSpPr/>
          <p:nvPr/>
        </p:nvCxnSpPr>
        <p:spPr>
          <a:xfrm flipH="1">
            <a:off x="7841532" y="2166453"/>
            <a:ext cx="1" cy="4215047"/>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6945957" y="184577"/>
            <a:ext cx="3817431" cy="1222960"/>
            <a:chOff x="1384101" y="2421287"/>
            <a:chExt cx="5808551" cy="2115381"/>
          </a:xfrm>
        </p:grpSpPr>
        <p:sp>
          <p:nvSpPr>
            <p:cNvPr id="142" name="Oval 141"/>
            <p:cNvSpPr/>
            <p:nvPr/>
          </p:nvSpPr>
          <p:spPr>
            <a:xfrm>
              <a:off x="6045491" y="2756359"/>
              <a:ext cx="1147161" cy="386497"/>
            </a:xfrm>
            <a:prstGeom prst="ellipse">
              <a:avLst/>
            </a:prstGeom>
            <a:solidFill>
              <a:schemeClr val="bg1"/>
            </a:solidFill>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143" name="Oval 142"/>
            <p:cNvSpPr/>
            <p:nvPr/>
          </p:nvSpPr>
          <p:spPr>
            <a:xfrm>
              <a:off x="3673948" y="2751928"/>
              <a:ext cx="1149200" cy="386497"/>
            </a:xfrm>
            <a:prstGeom prst="ellipse">
              <a:avLst/>
            </a:prstGeom>
            <a:solidFill>
              <a:schemeClr val="bg1"/>
            </a:solidFill>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144" name="Oval 143"/>
            <p:cNvSpPr/>
            <p:nvPr/>
          </p:nvSpPr>
          <p:spPr>
            <a:xfrm>
              <a:off x="6045490" y="4122306"/>
              <a:ext cx="1147161" cy="386497"/>
            </a:xfrm>
            <a:prstGeom prst="ellipse">
              <a:avLst/>
            </a:prstGeom>
            <a:solidFill>
              <a:schemeClr val="bg1"/>
            </a:solidFill>
            <a:ln>
              <a:solidFill>
                <a:schemeClr val="accent1"/>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145" name="Oval 144"/>
            <p:cNvSpPr/>
            <p:nvPr/>
          </p:nvSpPr>
          <p:spPr>
            <a:xfrm>
              <a:off x="3673947" y="4087918"/>
              <a:ext cx="1244738" cy="386497"/>
            </a:xfrm>
            <a:prstGeom prst="ellipse">
              <a:avLst/>
            </a:prstGeom>
            <a:solidFill>
              <a:schemeClr val="accent5"/>
            </a:solidFill>
            <a:ln>
              <a:solidFill>
                <a:schemeClr val="accent5"/>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cxnSp>
          <p:nvCxnSpPr>
            <p:cNvPr id="146" name="Straight Arrow Connector 145"/>
            <p:cNvCxnSpPr>
              <a:cxnSpLocks/>
              <a:stCxn id="171" idx="6"/>
              <a:endCxn id="143" idx="2"/>
            </p:cNvCxnSpPr>
            <p:nvPr/>
          </p:nvCxnSpPr>
          <p:spPr>
            <a:xfrm>
              <a:off x="2561176" y="2945175"/>
              <a:ext cx="1112773"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43" idx="6"/>
              <a:endCxn id="142" idx="2"/>
            </p:cNvCxnSpPr>
            <p:nvPr/>
          </p:nvCxnSpPr>
          <p:spPr>
            <a:xfrm>
              <a:off x="4823148" y="2945176"/>
              <a:ext cx="1222342" cy="443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42" idx="4"/>
            </p:cNvCxnSpPr>
            <p:nvPr/>
          </p:nvCxnSpPr>
          <p:spPr>
            <a:xfrm flipH="1">
              <a:off x="6618187" y="3142856"/>
              <a:ext cx="885" cy="78812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4" idx="2"/>
              <a:endCxn id="145" idx="6"/>
            </p:cNvCxnSpPr>
            <p:nvPr/>
          </p:nvCxnSpPr>
          <p:spPr>
            <a:xfrm flipH="1">
              <a:off x="4918684" y="4281165"/>
              <a:ext cx="112680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cxnSpLocks/>
              <a:stCxn id="145" idx="2"/>
              <a:endCxn id="168" idx="6"/>
            </p:cNvCxnSpPr>
            <p:nvPr/>
          </p:nvCxnSpPr>
          <p:spPr>
            <a:xfrm flipH="1">
              <a:off x="2652393" y="4281165"/>
              <a:ext cx="1021555"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p:cNvCxnSpPr>
              <a:cxnSpLocks/>
              <a:stCxn id="168" idx="2"/>
              <a:endCxn id="171" idx="2"/>
            </p:cNvCxnSpPr>
            <p:nvPr/>
          </p:nvCxnSpPr>
          <p:spPr>
            <a:xfrm rot="10800000" flipH="1">
              <a:off x="1443723" y="2945177"/>
              <a:ext cx="48669" cy="1335989"/>
            </a:xfrm>
            <a:prstGeom prst="bentConnector3">
              <a:avLst>
                <a:gd name="adj1" fmla="val -469704"/>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1492393" y="2732973"/>
              <a:ext cx="1068782" cy="479242"/>
              <a:chOff x="1707645" y="2214707"/>
              <a:chExt cx="1467854" cy="612000"/>
            </a:xfrm>
            <a:solidFill>
              <a:schemeClr val="accent5"/>
            </a:solidFill>
          </p:grpSpPr>
          <p:sp>
            <p:nvSpPr>
              <p:cNvPr id="171" name="Oval 170"/>
              <p:cNvSpPr/>
              <p:nvPr/>
            </p:nvSpPr>
            <p:spPr>
              <a:xfrm>
                <a:off x="1707645" y="2238911"/>
                <a:ext cx="1467854" cy="493563"/>
              </a:xfrm>
              <a:prstGeom prst="ellipse">
                <a:avLst/>
              </a:prstGeom>
              <a:grpFill/>
              <a:ln>
                <a:solidFill>
                  <a:schemeClr val="accent5"/>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172" name="Oval 171"/>
              <p:cNvSpPr/>
              <p:nvPr/>
            </p:nvSpPr>
            <p:spPr bwMode="ltGray">
              <a:xfrm>
                <a:off x="2127649" y="2214707"/>
                <a:ext cx="612000" cy="612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173" name="Freeform 67"/>
              <p:cNvSpPr>
                <a:spLocks noEditPoints="1"/>
              </p:cNvSpPr>
              <p:nvPr/>
            </p:nvSpPr>
            <p:spPr bwMode="auto">
              <a:xfrm>
                <a:off x="2246726" y="2287467"/>
                <a:ext cx="346860" cy="408248"/>
              </a:xfrm>
              <a:custGeom>
                <a:avLst/>
                <a:gdLst>
                  <a:gd name="T0" fmla="*/ 1524 w 2034"/>
                  <a:gd name="T1" fmla="*/ 124 h 2394"/>
                  <a:gd name="T2" fmla="*/ 376 w 2034"/>
                  <a:gd name="T3" fmla="*/ 0 h 2394"/>
                  <a:gd name="T4" fmla="*/ 364 w 2034"/>
                  <a:gd name="T5" fmla="*/ 0 h 2394"/>
                  <a:gd name="T6" fmla="*/ 340 w 2034"/>
                  <a:gd name="T7" fmla="*/ 6 h 2394"/>
                  <a:gd name="T8" fmla="*/ 306 w 2034"/>
                  <a:gd name="T9" fmla="*/ 22 h 2394"/>
                  <a:gd name="T10" fmla="*/ 274 w 2034"/>
                  <a:gd name="T11" fmla="*/ 54 h 2394"/>
                  <a:gd name="T12" fmla="*/ 258 w 2034"/>
                  <a:gd name="T13" fmla="*/ 88 h 2394"/>
                  <a:gd name="T14" fmla="*/ 252 w 2034"/>
                  <a:gd name="T15" fmla="*/ 112 h 2394"/>
                  <a:gd name="T16" fmla="*/ 252 w 2034"/>
                  <a:gd name="T17" fmla="*/ 488 h 2394"/>
                  <a:gd name="T18" fmla="*/ 272 w 2034"/>
                  <a:gd name="T19" fmla="*/ 490 h 2394"/>
                  <a:gd name="T20" fmla="*/ 308 w 2034"/>
                  <a:gd name="T21" fmla="*/ 496 h 2394"/>
                  <a:gd name="T22" fmla="*/ 342 w 2034"/>
                  <a:gd name="T23" fmla="*/ 508 h 2394"/>
                  <a:gd name="T24" fmla="*/ 372 w 2034"/>
                  <a:gd name="T25" fmla="*/ 528 h 2394"/>
                  <a:gd name="T26" fmla="*/ 1366 w 2034"/>
                  <a:gd name="T27" fmla="*/ 1520 h 2394"/>
                  <a:gd name="T28" fmla="*/ 920 w 2034"/>
                  <a:gd name="T29" fmla="*/ 1974 h 2394"/>
                  <a:gd name="T30" fmla="*/ 252 w 2034"/>
                  <a:gd name="T31" fmla="*/ 2270 h 2394"/>
                  <a:gd name="T32" fmla="*/ 252 w 2034"/>
                  <a:gd name="T33" fmla="*/ 2284 h 2394"/>
                  <a:gd name="T34" fmla="*/ 258 w 2034"/>
                  <a:gd name="T35" fmla="*/ 2308 h 2394"/>
                  <a:gd name="T36" fmla="*/ 274 w 2034"/>
                  <a:gd name="T37" fmla="*/ 2340 h 2394"/>
                  <a:gd name="T38" fmla="*/ 306 w 2034"/>
                  <a:gd name="T39" fmla="*/ 2374 h 2394"/>
                  <a:gd name="T40" fmla="*/ 340 w 2034"/>
                  <a:gd name="T41" fmla="*/ 2390 h 2394"/>
                  <a:gd name="T42" fmla="*/ 364 w 2034"/>
                  <a:gd name="T43" fmla="*/ 2394 h 2394"/>
                  <a:gd name="T44" fmla="*/ 1910 w 2034"/>
                  <a:gd name="T45" fmla="*/ 2394 h 2394"/>
                  <a:gd name="T46" fmla="*/ 1922 w 2034"/>
                  <a:gd name="T47" fmla="*/ 2394 h 2394"/>
                  <a:gd name="T48" fmla="*/ 1946 w 2034"/>
                  <a:gd name="T49" fmla="*/ 2390 h 2394"/>
                  <a:gd name="T50" fmla="*/ 1978 w 2034"/>
                  <a:gd name="T51" fmla="*/ 2374 h 2394"/>
                  <a:gd name="T52" fmla="*/ 2012 w 2034"/>
                  <a:gd name="T53" fmla="*/ 2340 h 2394"/>
                  <a:gd name="T54" fmla="*/ 2028 w 2034"/>
                  <a:gd name="T55" fmla="*/ 2308 h 2394"/>
                  <a:gd name="T56" fmla="*/ 2032 w 2034"/>
                  <a:gd name="T57" fmla="*/ 2284 h 2394"/>
                  <a:gd name="T58" fmla="*/ 2034 w 2034"/>
                  <a:gd name="T59" fmla="*/ 634 h 2394"/>
                  <a:gd name="T60" fmla="*/ 1384 w 2034"/>
                  <a:gd name="T61" fmla="*/ 648 h 2394"/>
                  <a:gd name="T62" fmla="*/ 1524 w 2034"/>
                  <a:gd name="T63" fmla="*/ 326 h 2394"/>
                  <a:gd name="T64" fmla="*/ 1708 w 2034"/>
                  <a:gd name="T65" fmla="*/ 510 h 2394"/>
                  <a:gd name="T66" fmla="*/ 1384 w 2034"/>
                  <a:gd name="T67" fmla="*/ 648 h 2394"/>
                  <a:gd name="T68" fmla="*/ 956 w 2034"/>
                  <a:gd name="T69" fmla="*/ 1658 h 2394"/>
                  <a:gd name="T70" fmla="*/ 940 w 2034"/>
                  <a:gd name="T71" fmla="*/ 1682 h 2394"/>
                  <a:gd name="T72" fmla="*/ 914 w 2034"/>
                  <a:gd name="T73" fmla="*/ 1732 h 2394"/>
                  <a:gd name="T74" fmla="*/ 172 w 2034"/>
                  <a:gd name="T75" fmla="*/ 1026 h 2394"/>
                  <a:gd name="T76" fmla="*/ 0 w 2034"/>
                  <a:gd name="T77" fmla="*/ 856 h 2394"/>
                  <a:gd name="T78" fmla="*/ 10 w 2034"/>
                  <a:gd name="T79" fmla="*/ 830 h 2394"/>
                  <a:gd name="T80" fmla="*/ 38 w 2034"/>
                  <a:gd name="T81" fmla="*/ 780 h 2394"/>
                  <a:gd name="T82" fmla="*/ 112 w 2034"/>
                  <a:gd name="T83" fmla="*/ 814 h 2394"/>
                  <a:gd name="T84" fmla="*/ 284 w 2034"/>
                  <a:gd name="T85" fmla="*/ 642 h 2394"/>
                  <a:gd name="T86" fmla="*/ 248 w 2034"/>
                  <a:gd name="T87" fmla="*/ 608 h 2394"/>
                  <a:gd name="T88" fmla="*/ 198 w 2034"/>
                  <a:gd name="T89" fmla="*/ 630 h 2394"/>
                  <a:gd name="T90" fmla="*/ 148 w 2034"/>
                  <a:gd name="T91" fmla="*/ 660 h 2394"/>
                  <a:gd name="T92" fmla="*/ 366 w 2034"/>
                  <a:gd name="T93" fmla="*/ 878 h 2394"/>
                  <a:gd name="T94" fmla="*/ 1052 w 2034"/>
                  <a:gd name="T95" fmla="*/ 1564 h 2394"/>
                  <a:gd name="T96" fmla="*/ 1100 w 2034"/>
                  <a:gd name="T97" fmla="*/ 1532 h 2394"/>
                  <a:gd name="T98" fmla="*/ 1152 w 2034"/>
                  <a:gd name="T99" fmla="*/ 1510 h 2394"/>
                  <a:gd name="T100" fmla="*/ 284 w 2034"/>
                  <a:gd name="T101" fmla="*/ 642 h 2394"/>
                  <a:gd name="T102" fmla="*/ 1336 w 2034"/>
                  <a:gd name="T103" fmla="*/ 1766 h 2394"/>
                  <a:gd name="T104" fmla="*/ 1314 w 2034"/>
                  <a:gd name="T105" fmla="*/ 1770 h 2394"/>
                  <a:gd name="T106" fmla="*/ 1284 w 2034"/>
                  <a:gd name="T107" fmla="*/ 1778 h 2394"/>
                  <a:gd name="T108" fmla="*/ 1252 w 2034"/>
                  <a:gd name="T109" fmla="*/ 1796 h 2394"/>
                  <a:gd name="T110" fmla="*/ 1218 w 2034"/>
                  <a:gd name="T111" fmla="*/ 1826 h 2394"/>
                  <a:gd name="T112" fmla="*/ 1202 w 2034"/>
                  <a:gd name="T113" fmla="*/ 1842 h 2394"/>
                  <a:gd name="T114" fmla="*/ 1180 w 2034"/>
                  <a:gd name="T115" fmla="*/ 1876 h 2394"/>
                  <a:gd name="T116" fmla="*/ 1166 w 2034"/>
                  <a:gd name="T117" fmla="*/ 1906 h 2394"/>
                  <a:gd name="T118" fmla="*/ 1160 w 2034"/>
                  <a:gd name="T119" fmla="*/ 1932 h 2394"/>
                  <a:gd name="T120" fmla="*/ 1402 w 2034"/>
                  <a:gd name="T121" fmla="*/ 2008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4" h="2394">
                    <a:moveTo>
                      <a:pt x="1910" y="510"/>
                    </a:moveTo>
                    <a:lnTo>
                      <a:pt x="1524" y="124"/>
                    </a:lnTo>
                    <a:lnTo>
                      <a:pt x="1400" y="0"/>
                    </a:lnTo>
                    <a:lnTo>
                      <a:pt x="376" y="0"/>
                    </a:lnTo>
                    <a:lnTo>
                      <a:pt x="376" y="0"/>
                    </a:lnTo>
                    <a:lnTo>
                      <a:pt x="364" y="0"/>
                    </a:lnTo>
                    <a:lnTo>
                      <a:pt x="352" y="2"/>
                    </a:lnTo>
                    <a:lnTo>
                      <a:pt x="340" y="6"/>
                    </a:lnTo>
                    <a:lnTo>
                      <a:pt x="328" y="10"/>
                    </a:lnTo>
                    <a:lnTo>
                      <a:pt x="306" y="22"/>
                    </a:lnTo>
                    <a:lnTo>
                      <a:pt x="288" y="36"/>
                    </a:lnTo>
                    <a:lnTo>
                      <a:pt x="274" y="54"/>
                    </a:lnTo>
                    <a:lnTo>
                      <a:pt x="262" y="76"/>
                    </a:lnTo>
                    <a:lnTo>
                      <a:pt x="258" y="88"/>
                    </a:lnTo>
                    <a:lnTo>
                      <a:pt x="254" y="98"/>
                    </a:lnTo>
                    <a:lnTo>
                      <a:pt x="252" y="112"/>
                    </a:lnTo>
                    <a:lnTo>
                      <a:pt x="252" y="124"/>
                    </a:lnTo>
                    <a:lnTo>
                      <a:pt x="252" y="488"/>
                    </a:lnTo>
                    <a:lnTo>
                      <a:pt x="252" y="488"/>
                    </a:lnTo>
                    <a:lnTo>
                      <a:pt x="272" y="490"/>
                    </a:lnTo>
                    <a:lnTo>
                      <a:pt x="290" y="492"/>
                    </a:lnTo>
                    <a:lnTo>
                      <a:pt x="308" y="496"/>
                    </a:lnTo>
                    <a:lnTo>
                      <a:pt x="326" y="502"/>
                    </a:lnTo>
                    <a:lnTo>
                      <a:pt x="342" y="508"/>
                    </a:lnTo>
                    <a:lnTo>
                      <a:pt x="358" y="518"/>
                    </a:lnTo>
                    <a:lnTo>
                      <a:pt x="372" y="528"/>
                    </a:lnTo>
                    <a:lnTo>
                      <a:pt x="386" y="540"/>
                    </a:lnTo>
                    <a:lnTo>
                      <a:pt x="1366" y="1520"/>
                    </a:lnTo>
                    <a:lnTo>
                      <a:pt x="1530" y="2138"/>
                    </a:lnTo>
                    <a:lnTo>
                      <a:pt x="920" y="1974"/>
                    </a:lnTo>
                    <a:lnTo>
                      <a:pt x="252" y="1310"/>
                    </a:lnTo>
                    <a:lnTo>
                      <a:pt x="252" y="2270"/>
                    </a:lnTo>
                    <a:lnTo>
                      <a:pt x="252" y="2270"/>
                    </a:lnTo>
                    <a:lnTo>
                      <a:pt x="252" y="2284"/>
                    </a:lnTo>
                    <a:lnTo>
                      <a:pt x="254" y="2296"/>
                    </a:lnTo>
                    <a:lnTo>
                      <a:pt x="258" y="2308"/>
                    </a:lnTo>
                    <a:lnTo>
                      <a:pt x="262" y="2318"/>
                    </a:lnTo>
                    <a:lnTo>
                      <a:pt x="274" y="2340"/>
                    </a:lnTo>
                    <a:lnTo>
                      <a:pt x="288" y="2358"/>
                    </a:lnTo>
                    <a:lnTo>
                      <a:pt x="306" y="2374"/>
                    </a:lnTo>
                    <a:lnTo>
                      <a:pt x="328" y="2384"/>
                    </a:lnTo>
                    <a:lnTo>
                      <a:pt x="340" y="2390"/>
                    </a:lnTo>
                    <a:lnTo>
                      <a:pt x="352" y="2392"/>
                    </a:lnTo>
                    <a:lnTo>
                      <a:pt x="364" y="2394"/>
                    </a:lnTo>
                    <a:lnTo>
                      <a:pt x="376" y="2394"/>
                    </a:lnTo>
                    <a:lnTo>
                      <a:pt x="1910" y="2394"/>
                    </a:lnTo>
                    <a:lnTo>
                      <a:pt x="1910" y="2394"/>
                    </a:lnTo>
                    <a:lnTo>
                      <a:pt x="1922" y="2394"/>
                    </a:lnTo>
                    <a:lnTo>
                      <a:pt x="1934" y="2392"/>
                    </a:lnTo>
                    <a:lnTo>
                      <a:pt x="1946" y="2390"/>
                    </a:lnTo>
                    <a:lnTo>
                      <a:pt x="1958" y="2384"/>
                    </a:lnTo>
                    <a:lnTo>
                      <a:pt x="1978" y="2374"/>
                    </a:lnTo>
                    <a:lnTo>
                      <a:pt x="1998" y="2358"/>
                    </a:lnTo>
                    <a:lnTo>
                      <a:pt x="2012" y="2340"/>
                    </a:lnTo>
                    <a:lnTo>
                      <a:pt x="2024" y="2318"/>
                    </a:lnTo>
                    <a:lnTo>
                      <a:pt x="2028" y="2308"/>
                    </a:lnTo>
                    <a:lnTo>
                      <a:pt x="2030" y="2296"/>
                    </a:lnTo>
                    <a:lnTo>
                      <a:pt x="2032" y="2284"/>
                    </a:lnTo>
                    <a:lnTo>
                      <a:pt x="2034" y="2270"/>
                    </a:lnTo>
                    <a:lnTo>
                      <a:pt x="2034" y="634"/>
                    </a:lnTo>
                    <a:lnTo>
                      <a:pt x="1910" y="510"/>
                    </a:lnTo>
                    <a:close/>
                    <a:moveTo>
                      <a:pt x="1384" y="648"/>
                    </a:moveTo>
                    <a:lnTo>
                      <a:pt x="1384" y="186"/>
                    </a:lnTo>
                    <a:lnTo>
                      <a:pt x="1524" y="326"/>
                    </a:lnTo>
                    <a:lnTo>
                      <a:pt x="1524" y="510"/>
                    </a:lnTo>
                    <a:lnTo>
                      <a:pt x="1708" y="510"/>
                    </a:lnTo>
                    <a:lnTo>
                      <a:pt x="1848" y="648"/>
                    </a:lnTo>
                    <a:lnTo>
                      <a:pt x="1384" y="648"/>
                    </a:lnTo>
                    <a:close/>
                    <a:moveTo>
                      <a:pt x="272" y="972"/>
                    </a:moveTo>
                    <a:lnTo>
                      <a:pt x="956" y="1658"/>
                    </a:lnTo>
                    <a:lnTo>
                      <a:pt x="956" y="1658"/>
                    </a:lnTo>
                    <a:lnTo>
                      <a:pt x="940" y="1682"/>
                    </a:lnTo>
                    <a:lnTo>
                      <a:pt x="926" y="1708"/>
                    </a:lnTo>
                    <a:lnTo>
                      <a:pt x="914" y="1732"/>
                    </a:lnTo>
                    <a:lnTo>
                      <a:pt x="904" y="1758"/>
                    </a:lnTo>
                    <a:lnTo>
                      <a:pt x="172" y="1026"/>
                    </a:lnTo>
                    <a:lnTo>
                      <a:pt x="36" y="890"/>
                    </a:lnTo>
                    <a:lnTo>
                      <a:pt x="0" y="856"/>
                    </a:lnTo>
                    <a:lnTo>
                      <a:pt x="0" y="856"/>
                    </a:lnTo>
                    <a:lnTo>
                      <a:pt x="10" y="830"/>
                    </a:lnTo>
                    <a:lnTo>
                      <a:pt x="22" y="804"/>
                    </a:lnTo>
                    <a:lnTo>
                      <a:pt x="38" y="780"/>
                    </a:lnTo>
                    <a:lnTo>
                      <a:pt x="54" y="756"/>
                    </a:lnTo>
                    <a:lnTo>
                      <a:pt x="112" y="814"/>
                    </a:lnTo>
                    <a:lnTo>
                      <a:pt x="272" y="972"/>
                    </a:lnTo>
                    <a:close/>
                    <a:moveTo>
                      <a:pt x="284" y="642"/>
                    </a:moveTo>
                    <a:lnTo>
                      <a:pt x="248" y="608"/>
                    </a:lnTo>
                    <a:lnTo>
                      <a:pt x="248" y="608"/>
                    </a:lnTo>
                    <a:lnTo>
                      <a:pt x="224" y="618"/>
                    </a:lnTo>
                    <a:lnTo>
                      <a:pt x="198" y="630"/>
                    </a:lnTo>
                    <a:lnTo>
                      <a:pt x="174" y="644"/>
                    </a:lnTo>
                    <a:lnTo>
                      <a:pt x="148" y="660"/>
                    </a:lnTo>
                    <a:lnTo>
                      <a:pt x="208" y="718"/>
                    </a:lnTo>
                    <a:lnTo>
                      <a:pt x="366" y="878"/>
                    </a:lnTo>
                    <a:lnTo>
                      <a:pt x="1052" y="1564"/>
                    </a:lnTo>
                    <a:lnTo>
                      <a:pt x="1052" y="1564"/>
                    </a:lnTo>
                    <a:lnTo>
                      <a:pt x="1076" y="1546"/>
                    </a:lnTo>
                    <a:lnTo>
                      <a:pt x="1100" y="1532"/>
                    </a:lnTo>
                    <a:lnTo>
                      <a:pt x="1126" y="1520"/>
                    </a:lnTo>
                    <a:lnTo>
                      <a:pt x="1152" y="1510"/>
                    </a:lnTo>
                    <a:lnTo>
                      <a:pt x="420" y="778"/>
                    </a:lnTo>
                    <a:lnTo>
                      <a:pt x="284" y="642"/>
                    </a:lnTo>
                    <a:close/>
                    <a:moveTo>
                      <a:pt x="1336" y="1766"/>
                    </a:moveTo>
                    <a:lnTo>
                      <a:pt x="1336" y="1766"/>
                    </a:lnTo>
                    <a:lnTo>
                      <a:pt x="1326" y="1768"/>
                    </a:lnTo>
                    <a:lnTo>
                      <a:pt x="1314" y="1770"/>
                    </a:lnTo>
                    <a:lnTo>
                      <a:pt x="1300" y="1774"/>
                    </a:lnTo>
                    <a:lnTo>
                      <a:pt x="1284" y="1778"/>
                    </a:lnTo>
                    <a:lnTo>
                      <a:pt x="1268" y="1786"/>
                    </a:lnTo>
                    <a:lnTo>
                      <a:pt x="1252" y="1796"/>
                    </a:lnTo>
                    <a:lnTo>
                      <a:pt x="1236" y="1810"/>
                    </a:lnTo>
                    <a:lnTo>
                      <a:pt x="1218" y="1826"/>
                    </a:lnTo>
                    <a:lnTo>
                      <a:pt x="1218" y="1826"/>
                    </a:lnTo>
                    <a:lnTo>
                      <a:pt x="1202" y="1842"/>
                    </a:lnTo>
                    <a:lnTo>
                      <a:pt x="1190" y="1858"/>
                    </a:lnTo>
                    <a:lnTo>
                      <a:pt x="1180" y="1876"/>
                    </a:lnTo>
                    <a:lnTo>
                      <a:pt x="1172" y="1892"/>
                    </a:lnTo>
                    <a:lnTo>
                      <a:pt x="1166" y="1906"/>
                    </a:lnTo>
                    <a:lnTo>
                      <a:pt x="1162" y="1920"/>
                    </a:lnTo>
                    <a:lnTo>
                      <a:pt x="1160" y="1932"/>
                    </a:lnTo>
                    <a:lnTo>
                      <a:pt x="1160" y="1944"/>
                    </a:lnTo>
                    <a:lnTo>
                      <a:pt x="1402" y="2008"/>
                    </a:lnTo>
                    <a:lnTo>
                      <a:pt x="1336" y="17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153" name="Group 152"/>
            <p:cNvGrpSpPr/>
            <p:nvPr/>
          </p:nvGrpSpPr>
          <p:grpSpPr>
            <a:xfrm>
              <a:off x="1443724" y="4041543"/>
              <a:ext cx="1208668" cy="479242"/>
              <a:chOff x="1640805" y="4935615"/>
              <a:chExt cx="1659972" cy="612000"/>
            </a:xfrm>
            <a:solidFill>
              <a:schemeClr val="accent5"/>
            </a:solidFill>
          </p:grpSpPr>
          <p:sp>
            <p:nvSpPr>
              <p:cNvPr id="168" name="Oval 167"/>
              <p:cNvSpPr/>
              <p:nvPr/>
            </p:nvSpPr>
            <p:spPr>
              <a:xfrm>
                <a:off x="1640805" y="4994834"/>
                <a:ext cx="1659972" cy="493563"/>
              </a:xfrm>
              <a:prstGeom prst="ellipse">
                <a:avLst/>
              </a:prstGeom>
              <a:grpFill/>
              <a:ln>
                <a:solidFill>
                  <a:schemeClr val="accent5"/>
                </a:solidFill>
              </a:ln>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endParaRPr kumimoji="0" lang="fr-BE" sz="1681" b="1" i="1" u="none" strike="noStrike" kern="1200" cap="none" spc="0" normalizeH="0" baseline="0" noProof="0" dirty="0">
                  <a:ln>
                    <a:noFill/>
                  </a:ln>
                  <a:solidFill>
                    <a:prstClr val="white">
                      <a:lumMod val="75000"/>
                    </a:prstClr>
                  </a:solidFill>
                  <a:effectLst/>
                  <a:uLnTx/>
                  <a:uFillTx/>
                  <a:latin typeface="Georgia"/>
                  <a:ea typeface="+mn-ea"/>
                  <a:cs typeface="+mn-cs"/>
                </a:endParaRPr>
              </a:p>
            </p:txBody>
          </p:sp>
          <p:sp>
            <p:nvSpPr>
              <p:cNvPr id="169" name="Oval 168"/>
              <p:cNvSpPr/>
              <p:nvPr/>
            </p:nvSpPr>
            <p:spPr bwMode="ltGray">
              <a:xfrm>
                <a:off x="2175417" y="4935615"/>
                <a:ext cx="612000" cy="612000"/>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170" name="Freeform 144"/>
              <p:cNvSpPr>
                <a:spLocks noEditPoints="1"/>
              </p:cNvSpPr>
              <p:nvPr/>
            </p:nvSpPr>
            <p:spPr bwMode="auto">
              <a:xfrm>
                <a:off x="2336132" y="5038751"/>
                <a:ext cx="290570" cy="405728"/>
              </a:xfrm>
              <a:custGeom>
                <a:avLst/>
                <a:gdLst>
                  <a:gd name="T0" fmla="*/ 0 w 1746"/>
                  <a:gd name="T1" fmla="*/ 106 h 2438"/>
                  <a:gd name="T2" fmla="*/ 106 w 1746"/>
                  <a:gd name="T3" fmla="*/ 2438 h 2438"/>
                  <a:gd name="T4" fmla="*/ 1746 w 1746"/>
                  <a:gd name="T5" fmla="*/ 2332 h 2438"/>
                  <a:gd name="T6" fmla="*/ 1638 w 1746"/>
                  <a:gd name="T7" fmla="*/ 0 h 2438"/>
                  <a:gd name="T8" fmla="*/ 408 w 1746"/>
                  <a:gd name="T9" fmla="*/ 2232 h 2438"/>
                  <a:gd name="T10" fmla="*/ 240 w 1746"/>
                  <a:gd name="T11" fmla="*/ 2064 h 2438"/>
                  <a:gd name="T12" fmla="*/ 438 w 1746"/>
                  <a:gd name="T13" fmla="*/ 1994 h 2438"/>
                  <a:gd name="T14" fmla="*/ 470 w 1746"/>
                  <a:gd name="T15" fmla="*/ 1854 h 2438"/>
                  <a:gd name="T16" fmla="*/ 254 w 1746"/>
                  <a:gd name="T17" fmla="*/ 1854 h 2438"/>
                  <a:gd name="T18" fmla="*/ 300 w 1746"/>
                  <a:gd name="T19" fmla="*/ 1644 h 2438"/>
                  <a:gd name="T20" fmla="*/ 482 w 1746"/>
                  <a:gd name="T21" fmla="*/ 1812 h 2438"/>
                  <a:gd name="T22" fmla="*/ 316 w 1746"/>
                  <a:gd name="T23" fmla="*/ 1540 h 2438"/>
                  <a:gd name="T24" fmla="*/ 246 w 1746"/>
                  <a:gd name="T25" fmla="*/ 1342 h 2438"/>
                  <a:gd name="T26" fmla="*/ 460 w 1746"/>
                  <a:gd name="T27" fmla="*/ 1318 h 2438"/>
                  <a:gd name="T28" fmla="*/ 450 w 1746"/>
                  <a:gd name="T29" fmla="*/ 1180 h 2438"/>
                  <a:gd name="T30" fmla="*/ 242 w 1746"/>
                  <a:gd name="T31" fmla="*/ 1134 h 2438"/>
                  <a:gd name="T32" fmla="*/ 408 w 1746"/>
                  <a:gd name="T33" fmla="*/ 950 h 2438"/>
                  <a:gd name="T34" fmla="*/ 824 w 1746"/>
                  <a:gd name="T35" fmla="*/ 2158 h 2438"/>
                  <a:gd name="T36" fmla="*/ 626 w 1746"/>
                  <a:gd name="T37" fmla="*/ 2226 h 2438"/>
                  <a:gd name="T38" fmla="*/ 604 w 1746"/>
                  <a:gd name="T39" fmla="*/ 2010 h 2438"/>
                  <a:gd name="T40" fmla="*/ 818 w 1746"/>
                  <a:gd name="T41" fmla="*/ 2034 h 2438"/>
                  <a:gd name="T42" fmla="*/ 764 w 1746"/>
                  <a:gd name="T43" fmla="*/ 1884 h 2438"/>
                  <a:gd name="T44" fmla="*/ 582 w 1746"/>
                  <a:gd name="T45" fmla="*/ 1718 h 2438"/>
                  <a:gd name="T46" fmla="*/ 764 w 1746"/>
                  <a:gd name="T47" fmla="*/ 1644 h 2438"/>
                  <a:gd name="T48" fmla="*/ 818 w 1746"/>
                  <a:gd name="T49" fmla="*/ 1494 h 2438"/>
                  <a:gd name="T50" fmla="*/ 604 w 1746"/>
                  <a:gd name="T51" fmla="*/ 1518 h 2438"/>
                  <a:gd name="T52" fmla="*/ 626 w 1746"/>
                  <a:gd name="T53" fmla="*/ 1302 h 2438"/>
                  <a:gd name="T54" fmla="*/ 824 w 1746"/>
                  <a:gd name="T55" fmla="*/ 1370 h 2438"/>
                  <a:gd name="T56" fmla="*/ 656 w 1746"/>
                  <a:gd name="T57" fmla="*/ 1192 h 2438"/>
                  <a:gd name="T58" fmla="*/ 582 w 1746"/>
                  <a:gd name="T59" fmla="*/ 1010 h 2438"/>
                  <a:gd name="T60" fmla="*/ 790 w 1746"/>
                  <a:gd name="T61" fmla="*/ 962 h 2438"/>
                  <a:gd name="T62" fmla="*/ 1142 w 1746"/>
                  <a:gd name="T63" fmla="*/ 2210 h 2438"/>
                  <a:gd name="T64" fmla="*/ 928 w 1746"/>
                  <a:gd name="T65" fmla="*/ 2186 h 2438"/>
                  <a:gd name="T66" fmla="*/ 996 w 1746"/>
                  <a:gd name="T67" fmla="*/ 1990 h 2438"/>
                  <a:gd name="T68" fmla="*/ 1164 w 1746"/>
                  <a:gd name="T69" fmla="*/ 1812 h 2438"/>
                  <a:gd name="T70" fmla="*/ 982 w 1746"/>
                  <a:gd name="T71" fmla="*/ 1884 h 2438"/>
                  <a:gd name="T72" fmla="*/ 934 w 1746"/>
                  <a:gd name="T73" fmla="*/ 1676 h 2438"/>
                  <a:gd name="T74" fmla="*/ 1152 w 1746"/>
                  <a:gd name="T75" fmla="*/ 1676 h 2438"/>
                  <a:gd name="T76" fmla="*/ 1118 w 1746"/>
                  <a:gd name="T77" fmla="*/ 1534 h 2438"/>
                  <a:gd name="T78" fmla="*/ 922 w 1746"/>
                  <a:gd name="T79" fmla="*/ 1464 h 2438"/>
                  <a:gd name="T80" fmla="*/ 1090 w 1746"/>
                  <a:gd name="T81" fmla="*/ 1296 h 2438"/>
                  <a:gd name="T82" fmla="*/ 1162 w 1746"/>
                  <a:gd name="T83" fmla="*/ 1134 h 2438"/>
                  <a:gd name="T84" fmla="*/ 956 w 1746"/>
                  <a:gd name="T85" fmla="*/ 1180 h 2438"/>
                  <a:gd name="T86" fmla="*/ 956 w 1746"/>
                  <a:gd name="T87" fmla="*/ 962 h 2438"/>
                  <a:gd name="T88" fmla="*/ 1162 w 1746"/>
                  <a:gd name="T89" fmla="*/ 1010 h 2438"/>
                  <a:gd name="T90" fmla="*/ 1446 w 1746"/>
                  <a:gd name="T91" fmla="*/ 2230 h 2438"/>
                  <a:gd name="T92" fmla="*/ 1264 w 1746"/>
                  <a:gd name="T93" fmla="*/ 1812 h 2438"/>
                  <a:gd name="T94" fmla="*/ 1430 w 1746"/>
                  <a:gd name="T95" fmla="*/ 1642 h 2438"/>
                  <a:gd name="T96" fmla="*/ 1504 w 1746"/>
                  <a:gd name="T97" fmla="*/ 1480 h 2438"/>
                  <a:gd name="T98" fmla="*/ 1296 w 1746"/>
                  <a:gd name="T99" fmla="*/ 1526 h 2438"/>
                  <a:gd name="T100" fmla="*/ 1296 w 1746"/>
                  <a:gd name="T101" fmla="*/ 1308 h 2438"/>
                  <a:gd name="T102" fmla="*/ 1504 w 1746"/>
                  <a:gd name="T103" fmla="*/ 1356 h 2438"/>
                  <a:gd name="T104" fmla="*/ 1430 w 1746"/>
                  <a:gd name="T105" fmla="*/ 1192 h 2438"/>
                  <a:gd name="T106" fmla="*/ 1264 w 1746"/>
                  <a:gd name="T107" fmla="*/ 1024 h 2438"/>
                  <a:gd name="T108" fmla="*/ 1460 w 1746"/>
                  <a:gd name="T109" fmla="*/ 956 h 2438"/>
                  <a:gd name="T110" fmla="*/ 1492 w 1746"/>
                  <a:gd name="T111" fmla="*/ 670 h 2438"/>
                  <a:gd name="T112" fmla="*/ 254 w 1746"/>
                  <a:gd name="T113" fmla="*/ 670 h 2438"/>
                  <a:gd name="T114" fmla="*/ 300 w 1746"/>
                  <a:gd name="T115" fmla="*/ 344 h 2438"/>
                  <a:gd name="T116" fmla="*/ 1506 w 1746"/>
                  <a:gd name="T117" fmla="*/ 628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6" h="2438">
                    <a:moveTo>
                      <a:pt x="1626" y="0"/>
                    </a:moveTo>
                    <a:lnTo>
                      <a:pt x="118" y="0"/>
                    </a:lnTo>
                    <a:lnTo>
                      <a:pt x="118" y="0"/>
                    </a:lnTo>
                    <a:lnTo>
                      <a:pt x="106" y="0"/>
                    </a:lnTo>
                    <a:lnTo>
                      <a:pt x="94" y="2"/>
                    </a:lnTo>
                    <a:lnTo>
                      <a:pt x="72" y="8"/>
                    </a:lnTo>
                    <a:lnTo>
                      <a:pt x="52" y="20"/>
                    </a:lnTo>
                    <a:lnTo>
                      <a:pt x="34" y="34"/>
                    </a:lnTo>
                    <a:lnTo>
                      <a:pt x="20" y="52"/>
                    </a:lnTo>
                    <a:lnTo>
                      <a:pt x="10" y="72"/>
                    </a:lnTo>
                    <a:lnTo>
                      <a:pt x="2" y="94"/>
                    </a:lnTo>
                    <a:lnTo>
                      <a:pt x="0" y="106"/>
                    </a:lnTo>
                    <a:lnTo>
                      <a:pt x="0" y="118"/>
                    </a:lnTo>
                    <a:lnTo>
                      <a:pt x="0" y="2320"/>
                    </a:lnTo>
                    <a:lnTo>
                      <a:pt x="0" y="2320"/>
                    </a:lnTo>
                    <a:lnTo>
                      <a:pt x="0" y="2332"/>
                    </a:lnTo>
                    <a:lnTo>
                      <a:pt x="2" y="2344"/>
                    </a:lnTo>
                    <a:lnTo>
                      <a:pt x="10" y="2366"/>
                    </a:lnTo>
                    <a:lnTo>
                      <a:pt x="20" y="2386"/>
                    </a:lnTo>
                    <a:lnTo>
                      <a:pt x="34" y="2404"/>
                    </a:lnTo>
                    <a:lnTo>
                      <a:pt x="52" y="2418"/>
                    </a:lnTo>
                    <a:lnTo>
                      <a:pt x="72" y="2430"/>
                    </a:lnTo>
                    <a:lnTo>
                      <a:pt x="94" y="2436"/>
                    </a:lnTo>
                    <a:lnTo>
                      <a:pt x="106" y="2438"/>
                    </a:lnTo>
                    <a:lnTo>
                      <a:pt x="118" y="2438"/>
                    </a:lnTo>
                    <a:lnTo>
                      <a:pt x="1626" y="2438"/>
                    </a:lnTo>
                    <a:lnTo>
                      <a:pt x="1626" y="2438"/>
                    </a:lnTo>
                    <a:lnTo>
                      <a:pt x="1638" y="2438"/>
                    </a:lnTo>
                    <a:lnTo>
                      <a:pt x="1650" y="2436"/>
                    </a:lnTo>
                    <a:lnTo>
                      <a:pt x="1674" y="2430"/>
                    </a:lnTo>
                    <a:lnTo>
                      <a:pt x="1694" y="2418"/>
                    </a:lnTo>
                    <a:lnTo>
                      <a:pt x="1712" y="2404"/>
                    </a:lnTo>
                    <a:lnTo>
                      <a:pt x="1726" y="2386"/>
                    </a:lnTo>
                    <a:lnTo>
                      <a:pt x="1736" y="2366"/>
                    </a:lnTo>
                    <a:lnTo>
                      <a:pt x="1744" y="2344"/>
                    </a:lnTo>
                    <a:lnTo>
                      <a:pt x="1746" y="2332"/>
                    </a:lnTo>
                    <a:lnTo>
                      <a:pt x="1746" y="2320"/>
                    </a:lnTo>
                    <a:lnTo>
                      <a:pt x="1746" y="118"/>
                    </a:lnTo>
                    <a:lnTo>
                      <a:pt x="1746" y="118"/>
                    </a:lnTo>
                    <a:lnTo>
                      <a:pt x="1746" y="106"/>
                    </a:lnTo>
                    <a:lnTo>
                      <a:pt x="1744" y="94"/>
                    </a:lnTo>
                    <a:lnTo>
                      <a:pt x="1736" y="72"/>
                    </a:lnTo>
                    <a:lnTo>
                      <a:pt x="1726" y="52"/>
                    </a:lnTo>
                    <a:lnTo>
                      <a:pt x="1712" y="34"/>
                    </a:lnTo>
                    <a:lnTo>
                      <a:pt x="1694" y="20"/>
                    </a:lnTo>
                    <a:lnTo>
                      <a:pt x="1674" y="8"/>
                    </a:lnTo>
                    <a:lnTo>
                      <a:pt x="1650" y="2"/>
                    </a:lnTo>
                    <a:lnTo>
                      <a:pt x="1638" y="0"/>
                    </a:lnTo>
                    <a:lnTo>
                      <a:pt x="1626" y="0"/>
                    </a:lnTo>
                    <a:lnTo>
                      <a:pt x="1626" y="0"/>
                    </a:lnTo>
                    <a:close/>
                    <a:moveTo>
                      <a:pt x="482" y="2158"/>
                    </a:moveTo>
                    <a:lnTo>
                      <a:pt x="482" y="2158"/>
                    </a:lnTo>
                    <a:lnTo>
                      <a:pt x="482" y="2172"/>
                    </a:lnTo>
                    <a:lnTo>
                      <a:pt x="476" y="2186"/>
                    </a:lnTo>
                    <a:lnTo>
                      <a:pt x="470" y="2200"/>
                    </a:lnTo>
                    <a:lnTo>
                      <a:pt x="460" y="2210"/>
                    </a:lnTo>
                    <a:lnTo>
                      <a:pt x="450" y="2220"/>
                    </a:lnTo>
                    <a:lnTo>
                      <a:pt x="438" y="2226"/>
                    </a:lnTo>
                    <a:lnTo>
                      <a:pt x="424" y="2230"/>
                    </a:lnTo>
                    <a:lnTo>
                      <a:pt x="408" y="2232"/>
                    </a:lnTo>
                    <a:lnTo>
                      <a:pt x="316" y="2232"/>
                    </a:lnTo>
                    <a:lnTo>
                      <a:pt x="316" y="2232"/>
                    </a:lnTo>
                    <a:lnTo>
                      <a:pt x="300" y="2230"/>
                    </a:lnTo>
                    <a:lnTo>
                      <a:pt x="286" y="2226"/>
                    </a:lnTo>
                    <a:lnTo>
                      <a:pt x="274" y="2220"/>
                    </a:lnTo>
                    <a:lnTo>
                      <a:pt x="262" y="2210"/>
                    </a:lnTo>
                    <a:lnTo>
                      <a:pt x="254" y="2200"/>
                    </a:lnTo>
                    <a:lnTo>
                      <a:pt x="246" y="2186"/>
                    </a:lnTo>
                    <a:lnTo>
                      <a:pt x="242" y="2172"/>
                    </a:lnTo>
                    <a:lnTo>
                      <a:pt x="240" y="2158"/>
                    </a:lnTo>
                    <a:lnTo>
                      <a:pt x="240" y="2064"/>
                    </a:lnTo>
                    <a:lnTo>
                      <a:pt x="240" y="2064"/>
                    </a:lnTo>
                    <a:lnTo>
                      <a:pt x="242" y="2048"/>
                    </a:lnTo>
                    <a:lnTo>
                      <a:pt x="246" y="2034"/>
                    </a:lnTo>
                    <a:lnTo>
                      <a:pt x="254" y="2022"/>
                    </a:lnTo>
                    <a:lnTo>
                      <a:pt x="262" y="2010"/>
                    </a:lnTo>
                    <a:lnTo>
                      <a:pt x="274" y="2002"/>
                    </a:lnTo>
                    <a:lnTo>
                      <a:pt x="286" y="1994"/>
                    </a:lnTo>
                    <a:lnTo>
                      <a:pt x="300" y="1990"/>
                    </a:lnTo>
                    <a:lnTo>
                      <a:pt x="316" y="1990"/>
                    </a:lnTo>
                    <a:lnTo>
                      <a:pt x="408" y="1990"/>
                    </a:lnTo>
                    <a:lnTo>
                      <a:pt x="408" y="1990"/>
                    </a:lnTo>
                    <a:lnTo>
                      <a:pt x="424" y="1990"/>
                    </a:lnTo>
                    <a:lnTo>
                      <a:pt x="438" y="1994"/>
                    </a:lnTo>
                    <a:lnTo>
                      <a:pt x="450" y="2002"/>
                    </a:lnTo>
                    <a:lnTo>
                      <a:pt x="460" y="2010"/>
                    </a:lnTo>
                    <a:lnTo>
                      <a:pt x="470" y="2022"/>
                    </a:lnTo>
                    <a:lnTo>
                      <a:pt x="476" y="2034"/>
                    </a:lnTo>
                    <a:lnTo>
                      <a:pt x="482" y="2048"/>
                    </a:lnTo>
                    <a:lnTo>
                      <a:pt x="482" y="2064"/>
                    </a:lnTo>
                    <a:lnTo>
                      <a:pt x="482" y="2158"/>
                    </a:lnTo>
                    <a:close/>
                    <a:moveTo>
                      <a:pt x="482" y="1812"/>
                    </a:moveTo>
                    <a:lnTo>
                      <a:pt x="482" y="1812"/>
                    </a:lnTo>
                    <a:lnTo>
                      <a:pt x="482" y="1826"/>
                    </a:lnTo>
                    <a:lnTo>
                      <a:pt x="476" y="1840"/>
                    </a:lnTo>
                    <a:lnTo>
                      <a:pt x="470" y="1854"/>
                    </a:lnTo>
                    <a:lnTo>
                      <a:pt x="460" y="1864"/>
                    </a:lnTo>
                    <a:lnTo>
                      <a:pt x="450" y="1874"/>
                    </a:lnTo>
                    <a:lnTo>
                      <a:pt x="438" y="1880"/>
                    </a:lnTo>
                    <a:lnTo>
                      <a:pt x="424" y="1884"/>
                    </a:lnTo>
                    <a:lnTo>
                      <a:pt x="408" y="1886"/>
                    </a:lnTo>
                    <a:lnTo>
                      <a:pt x="316" y="1886"/>
                    </a:lnTo>
                    <a:lnTo>
                      <a:pt x="316" y="1886"/>
                    </a:lnTo>
                    <a:lnTo>
                      <a:pt x="300" y="1884"/>
                    </a:lnTo>
                    <a:lnTo>
                      <a:pt x="286" y="1880"/>
                    </a:lnTo>
                    <a:lnTo>
                      <a:pt x="274" y="1874"/>
                    </a:lnTo>
                    <a:lnTo>
                      <a:pt x="262" y="1864"/>
                    </a:lnTo>
                    <a:lnTo>
                      <a:pt x="254" y="1854"/>
                    </a:lnTo>
                    <a:lnTo>
                      <a:pt x="246" y="1840"/>
                    </a:lnTo>
                    <a:lnTo>
                      <a:pt x="242" y="1826"/>
                    </a:lnTo>
                    <a:lnTo>
                      <a:pt x="240" y="1812"/>
                    </a:lnTo>
                    <a:lnTo>
                      <a:pt x="240" y="1718"/>
                    </a:lnTo>
                    <a:lnTo>
                      <a:pt x="240" y="1718"/>
                    </a:lnTo>
                    <a:lnTo>
                      <a:pt x="242" y="1702"/>
                    </a:lnTo>
                    <a:lnTo>
                      <a:pt x="246" y="1688"/>
                    </a:lnTo>
                    <a:lnTo>
                      <a:pt x="254" y="1676"/>
                    </a:lnTo>
                    <a:lnTo>
                      <a:pt x="262" y="1664"/>
                    </a:lnTo>
                    <a:lnTo>
                      <a:pt x="274" y="1656"/>
                    </a:lnTo>
                    <a:lnTo>
                      <a:pt x="286" y="1648"/>
                    </a:lnTo>
                    <a:lnTo>
                      <a:pt x="300" y="1644"/>
                    </a:lnTo>
                    <a:lnTo>
                      <a:pt x="316" y="1642"/>
                    </a:lnTo>
                    <a:lnTo>
                      <a:pt x="408" y="1642"/>
                    </a:lnTo>
                    <a:lnTo>
                      <a:pt x="408" y="1642"/>
                    </a:lnTo>
                    <a:lnTo>
                      <a:pt x="424" y="1644"/>
                    </a:lnTo>
                    <a:lnTo>
                      <a:pt x="438" y="1648"/>
                    </a:lnTo>
                    <a:lnTo>
                      <a:pt x="450" y="1656"/>
                    </a:lnTo>
                    <a:lnTo>
                      <a:pt x="460" y="1664"/>
                    </a:lnTo>
                    <a:lnTo>
                      <a:pt x="470" y="1676"/>
                    </a:lnTo>
                    <a:lnTo>
                      <a:pt x="476" y="1688"/>
                    </a:lnTo>
                    <a:lnTo>
                      <a:pt x="482" y="1702"/>
                    </a:lnTo>
                    <a:lnTo>
                      <a:pt x="482" y="1718"/>
                    </a:lnTo>
                    <a:lnTo>
                      <a:pt x="482" y="1812"/>
                    </a:lnTo>
                    <a:close/>
                    <a:moveTo>
                      <a:pt x="482" y="1464"/>
                    </a:moveTo>
                    <a:lnTo>
                      <a:pt x="482" y="1464"/>
                    </a:lnTo>
                    <a:lnTo>
                      <a:pt x="482" y="1480"/>
                    </a:lnTo>
                    <a:lnTo>
                      <a:pt x="476" y="1494"/>
                    </a:lnTo>
                    <a:lnTo>
                      <a:pt x="470" y="1506"/>
                    </a:lnTo>
                    <a:lnTo>
                      <a:pt x="460" y="1518"/>
                    </a:lnTo>
                    <a:lnTo>
                      <a:pt x="450" y="1526"/>
                    </a:lnTo>
                    <a:lnTo>
                      <a:pt x="438" y="1534"/>
                    </a:lnTo>
                    <a:lnTo>
                      <a:pt x="424" y="1538"/>
                    </a:lnTo>
                    <a:lnTo>
                      <a:pt x="408" y="1540"/>
                    </a:lnTo>
                    <a:lnTo>
                      <a:pt x="316" y="1540"/>
                    </a:lnTo>
                    <a:lnTo>
                      <a:pt x="316" y="1540"/>
                    </a:lnTo>
                    <a:lnTo>
                      <a:pt x="300" y="1538"/>
                    </a:lnTo>
                    <a:lnTo>
                      <a:pt x="286" y="1534"/>
                    </a:lnTo>
                    <a:lnTo>
                      <a:pt x="274" y="1526"/>
                    </a:lnTo>
                    <a:lnTo>
                      <a:pt x="262" y="1518"/>
                    </a:lnTo>
                    <a:lnTo>
                      <a:pt x="254" y="1506"/>
                    </a:lnTo>
                    <a:lnTo>
                      <a:pt x="246" y="1494"/>
                    </a:lnTo>
                    <a:lnTo>
                      <a:pt x="242" y="1480"/>
                    </a:lnTo>
                    <a:lnTo>
                      <a:pt x="240" y="1464"/>
                    </a:lnTo>
                    <a:lnTo>
                      <a:pt x="240" y="1370"/>
                    </a:lnTo>
                    <a:lnTo>
                      <a:pt x="240" y="1370"/>
                    </a:lnTo>
                    <a:lnTo>
                      <a:pt x="242" y="1356"/>
                    </a:lnTo>
                    <a:lnTo>
                      <a:pt x="246" y="1342"/>
                    </a:lnTo>
                    <a:lnTo>
                      <a:pt x="254" y="1330"/>
                    </a:lnTo>
                    <a:lnTo>
                      <a:pt x="262" y="1318"/>
                    </a:lnTo>
                    <a:lnTo>
                      <a:pt x="274" y="1308"/>
                    </a:lnTo>
                    <a:lnTo>
                      <a:pt x="286" y="1302"/>
                    </a:lnTo>
                    <a:lnTo>
                      <a:pt x="300" y="1298"/>
                    </a:lnTo>
                    <a:lnTo>
                      <a:pt x="316" y="1296"/>
                    </a:lnTo>
                    <a:lnTo>
                      <a:pt x="408" y="1296"/>
                    </a:lnTo>
                    <a:lnTo>
                      <a:pt x="408" y="1296"/>
                    </a:lnTo>
                    <a:lnTo>
                      <a:pt x="424" y="1298"/>
                    </a:lnTo>
                    <a:lnTo>
                      <a:pt x="438" y="1302"/>
                    </a:lnTo>
                    <a:lnTo>
                      <a:pt x="450" y="1308"/>
                    </a:lnTo>
                    <a:lnTo>
                      <a:pt x="460" y="1318"/>
                    </a:lnTo>
                    <a:lnTo>
                      <a:pt x="470" y="1330"/>
                    </a:lnTo>
                    <a:lnTo>
                      <a:pt x="476" y="1342"/>
                    </a:lnTo>
                    <a:lnTo>
                      <a:pt x="482" y="1356"/>
                    </a:lnTo>
                    <a:lnTo>
                      <a:pt x="482" y="1370"/>
                    </a:lnTo>
                    <a:lnTo>
                      <a:pt x="482" y="1464"/>
                    </a:lnTo>
                    <a:close/>
                    <a:moveTo>
                      <a:pt x="482" y="1118"/>
                    </a:moveTo>
                    <a:lnTo>
                      <a:pt x="482" y="1118"/>
                    </a:lnTo>
                    <a:lnTo>
                      <a:pt x="482" y="1134"/>
                    </a:lnTo>
                    <a:lnTo>
                      <a:pt x="476" y="1148"/>
                    </a:lnTo>
                    <a:lnTo>
                      <a:pt x="470" y="1160"/>
                    </a:lnTo>
                    <a:lnTo>
                      <a:pt x="460" y="1172"/>
                    </a:lnTo>
                    <a:lnTo>
                      <a:pt x="450" y="1180"/>
                    </a:lnTo>
                    <a:lnTo>
                      <a:pt x="438" y="1188"/>
                    </a:lnTo>
                    <a:lnTo>
                      <a:pt x="424" y="1192"/>
                    </a:lnTo>
                    <a:lnTo>
                      <a:pt x="408" y="1192"/>
                    </a:lnTo>
                    <a:lnTo>
                      <a:pt x="316" y="1192"/>
                    </a:lnTo>
                    <a:lnTo>
                      <a:pt x="316" y="1192"/>
                    </a:lnTo>
                    <a:lnTo>
                      <a:pt x="300" y="1192"/>
                    </a:lnTo>
                    <a:lnTo>
                      <a:pt x="286" y="1188"/>
                    </a:lnTo>
                    <a:lnTo>
                      <a:pt x="274" y="1180"/>
                    </a:lnTo>
                    <a:lnTo>
                      <a:pt x="262" y="1172"/>
                    </a:lnTo>
                    <a:lnTo>
                      <a:pt x="254" y="1160"/>
                    </a:lnTo>
                    <a:lnTo>
                      <a:pt x="246" y="1148"/>
                    </a:lnTo>
                    <a:lnTo>
                      <a:pt x="242" y="1134"/>
                    </a:lnTo>
                    <a:lnTo>
                      <a:pt x="240" y="1118"/>
                    </a:lnTo>
                    <a:lnTo>
                      <a:pt x="240" y="1024"/>
                    </a:lnTo>
                    <a:lnTo>
                      <a:pt x="240" y="1024"/>
                    </a:lnTo>
                    <a:lnTo>
                      <a:pt x="242" y="1010"/>
                    </a:lnTo>
                    <a:lnTo>
                      <a:pt x="246" y="996"/>
                    </a:lnTo>
                    <a:lnTo>
                      <a:pt x="254" y="982"/>
                    </a:lnTo>
                    <a:lnTo>
                      <a:pt x="262" y="972"/>
                    </a:lnTo>
                    <a:lnTo>
                      <a:pt x="274" y="962"/>
                    </a:lnTo>
                    <a:lnTo>
                      <a:pt x="286" y="956"/>
                    </a:lnTo>
                    <a:lnTo>
                      <a:pt x="300" y="952"/>
                    </a:lnTo>
                    <a:lnTo>
                      <a:pt x="316" y="950"/>
                    </a:lnTo>
                    <a:lnTo>
                      <a:pt x="408" y="950"/>
                    </a:lnTo>
                    <a:lnTo>
                      <a:pt x="408" y="950"/>
                    </a:lnTo>
                    <a:lnTo>
                      <a:pt x="424" y="952"/>
                    </a:lnTo>
                    <a:lnTo>
                      <a:pt x="438" y="956"/>
                    </a:lnTo>
                    <a:lnTo>
                      <a:pt x="450" y="962"/>
                    </a:lnTo>
                    <a:lnTo>
                      <a:pt x="460" y="972"/>
                    </a:lnTo>
                    <a:lnTo>
                      <a:pt x="470" y="982"/>
                    </a:lnTo>
                    <a:lnTo>
                      <a:pt x="476" y="996"/>
                    </a:lnTo>
                    <a:lnTo>
                      <a:pt x="482" y="1010"/>
                    </a:lnTo>
                    <a:lnTo>
                      <a:pt x="482" y="1024"/>
                    </a:lnTo>
                    <a:lnTo>
                      <a:pt x="482" y="1118"/>
                    </a:lnTo>
                    <a:close/>
                    <a:moveTo>
                      <a:pt x="824" y="2158"/>
                    </a:moveTo>
                    <a:lnTo>
                      <a:pt x="824" y="2158"/>
                    </a:lnTo>
                    <a:lnTo>
                      <a:pt x="822" y="2172"/>
                    </a:lnTo>
                    <a:lnTo>
                      <a:pt x="818" y="2186"/>
                    </a:lnTo>
                    <a:lnTo>
                      <a:pt x="810" y="2200"/>
                    </a:lnTo>
                    <a:lnTo>
                      <a:pt x="802" y="2210"/>
                    </a:lnTo>
                    <a:lnTo>
                      <a:pt x="790" y="2220"/>
                    </a:lnTo>
                    <a:lnTo>
                      <a:pt x="778" y="2226"/>
                    </a:lnTo>
                    <a:lnTo>
                      <a:pt x="764" y="2230"/>
                    </a:lnTo>
                    <a:lnTo>
                      <a:pt x="748" y="2232"/>
                    </a:lnTo>
                    <a:lnTo>
                      <a:pt x="656" y="2232"/>
                    </a:lnTo>
                    <a:lnTo>
                      <a:pt x="656" y="2232"/>
                    </a:lnTo>
                    <a:lnTo>
                      <a:pt x="640" y="2230"/>
                    </a:lnTo>
                    <a:lnTo>
                      <a:pt x="626" y="2226"/>
                    </a:lnTo>
                    <a:lnTo>
                      <a:pt x="614" y="2220"/>
                    </a:lnTo>
                    <a:lnTo>
                      <a:pt x="604" y="2210"/>
                    </a:lnTo>
                    <a:lnTo>
                      <a:pt x="594" y="2200"/>
                    </a:lnTo>
                    <a:lnTo>
                      <a:pt x="588" y="2186"/>
                    </a:lnTo>
                    <a:lnTo>
                      <a:pt x="582" y="2172"/>
                    </a:lnTo>
                    <a:lnTo>
                      <a:pt x="582" y="2158"/>
                    </a:lnTo>
                    <a:lnTo>
                      <a:pt x="582" y="2064"/>
                    </a:lnTo>
                    <a:lnTo>
                      <a:pt x="582" y="2064"/>
                    </a:lnTo>
                    <a:lnTo>
                      <a:pt x="582" y="2048"/>
                    </a:lnTo>
                    <a:lnTo>
                      <a:pt x="588" y="2034"/>
                    </a:lnTo>
                    <a:lnTo>
                      <a:pt x="594" y="2022"/>
                    </a:lnTo>
                    <a:lnTo>
                      <a:pt x="604" y="2010"/>
                    </a:lnTo>
                    <a:lnTo>
                      <a:pt x="614" y="2002"/>
                    </a:lnTo>
                    <a:lnTo>
                      <a:pt x="626" y="1994"/>
                    </a:lnTo>
                    <a:lnTo>
                      <a:pt x="640" y="1990"/>
                    </a:lnTo>
                    <a:lnTo>
                      <a:pt x="656" y="1990"/>
                    </a:lnTo>
                    <a:lnTo>
                      <a:pt x="748" y="1990"/>
                    </a:lnTo>
                    <a:lnTo>
                      <a:pt x="748" y="1990"/>
                    </a:lnTo>
                    <a:lnTo>
                      <a:pt x="764" y="1990"/>
                    </a:lnTo>
                    <a:lnTo>
                      <a:pt x="778" y="1994"/>
                    </a:lnTo>
                    <a:lnTo>
                      <a:pt x="790" y="2002"/>
                    </a:lnTo>
                    <a:lnTo>
                      <a:pt x="802" y="2010"/>
                    </a:lnTo>
                    <a:lnTo>
                      <a:pt x="810" y="2022"/>
                    </a:lnTo>
                    <a:lnTo>
                      <a:pt x="818" y="2034"/>
                    </a:lnTo>
                    <a:lnTo>
                      <a:pt x="822" y="2048"/>
                    </a:lnTo>
                    <a:lnTo>
                      <a:pt x="824" y="2064"/>
                    </a:lnTo>
                    <a:lnTo>
                      <a:pt x="824" y="2158"/>
                    </a:lnTo>
                    <a:close/>
                    <a:moveTo>
                      <a:pt x="824" y="1812"/>
                    </a:moveTo>
                    <a:lnTo>
                      <a:pt x="824" y="1812"/>
                    </a:lnTo>
                    <a:lnTo>
                      <a:pt x="822" y="1826"/>
                    </a:lnTo>
                    <a:lnTo>
                      <a:pt x="818" y="1840"/>
                    </a:lnTo>
                    <a:lnTo>
                      <a:pt x="810" y="1854"/>
                    </a:lnTo>
                    <a:lnTo>
                      <a:pt x="802" y="1864"/>
                    </a:lnTo>
                    <a:lnTo>
                      <a:pt x="790" y="1874"/>
                    </a:lnTo>
                    <a:lnTo>
                      <a:pt x="778" y="1880"/>
                    </a:lnTo>
                    <a:lnTo>
                      <a:pt x="764" y="1884"/>
                    </a:lnTo>
                    <a:lnTo>
                      <a:pt x="748" y="1886"/>
                    </a:lnTo>
                    <a:lnTo>
                      <a:pt x="656" y="1886"/>
                    </a:lnTo>
                    <a:lnTo>
                      <a:pt x="656" y="1886"/>
                    </a:lnTo>
                    <a:lnTo>
                      <a:pt x="640" y="1884"/>
                    </a:lnTo>
                    <a:lnTo>
                      <a:pt x="626" y="1880"/>
                    </a:lnTo>
                    <a:lnTo>
                      <a:pt x="614" y="1874"/>
                    </a:lnTo>
                    <a:lnTo>
                      <a:pt x="604" y="1864"/>
                    </a:lnTo>
                    <a:lnTo>
                      <a:pt x="594" y="1854"/>
                    </a:lnTo>
                    <a:lnTo>
                      <a:pt x="588" y="1840"/>
                    </a:lnTo>
                    <a:lnTo>
                      <a:pt x="582" y="1826"/>
                    </a:lnTo>
                    <a:lnTo>
                      <a:pt x="582" y="1812"/>
                    </a:lnTo>
                    <a:lnTo>
                      <a:pt x="582" y="1718"/>
                    </a:lnTo>
                    <a:lnTo>
                      <a:pt x="582" y="1718"/>
                    </a:lnTo>
                    <a:lnTo>
                      <a:pt x="582" y="1702"/>
                    </a:lnTo>
                    <a:lnTo>
                      <a:pt x="588" y="1688"/>
                    </a:lnTo>
                    <a:lnTo>
                      <a:pt x="594" y="1676"/>
                    </a:lnTo>
                    <a:lnTo>
                      <a:pt x="604" y="1664"/>
                    </a:lnTo>
                    <a:lnTo>
                      <a:pt x="614" y="1656"/>
                    </a:lnTo>
                    <a:lnTo>
                      <a:pt x="626" y="1648"/>
                    </a:lnTo>
                    <a:lnTo>
                      <a:pt x="640" y="1644"/>
                    </a:lnTo>
                    <a:lnTo>
                      <a:pt x="656" y="1642"/>
                    </a:lnTo>
                    <a:lnTo>
                      <a:pt x="748" y="1642"/>
                    </a:lnTo>
                    <a:lnTo>
                      <a:pt x="748" y="1642"/>
                    </a:lnTo>
                    <a:lnTo>
                      <a:pt x="764" y="1644"/>
                    </a:lnTo>
                    <a:lnTo>
                      <a:pt x="778" y="1648"/>
                    </a:lnTo>
                    <a:lnTo>
                      <a:pt x="790" y="1656"/>
                    </a:lnTo>
                    <a:lnTo>
                      <a:pt x="802" y="1664"/>
                    </a:lnTo>
                    <a:lnTo>
                      <a:pt x="810" y="1676"/>
                    </a:lnTo>
                    <a:lnTo>
                      <a:pt x="818" y="1688"/>
                    </a:lnTo>
                    <a:lnTo>
                      <a:pt x="822" y="1702"/>
                    </a:lnTo>
                    <a:lnTo>
                      <a:pt x="824" y="1718"/>
                    </a:lnTo>
                    <a:lnTo>
                      <a:pt x="824" y="1812"/>
                    </a:lnTo>
                    <a:close/>
                    <a:moveTo>
                      <a:pt x="824" y="1464"/>
                    </a:moveTo>
                    <a:lnTo>
                      <a:pt x="824" y="1464"/>
                    </a:lnTo>
                    <a:lnTo>
                      <a:pt x="822" y="1480"/>
                    </a:lnTo>
                    <a:lnTo>
                      <a:pt x="818" y="1494"/>
                    </a:lnTo>
                    <a:lnTo>
                      <a:pt x="810" y="1506"/>
                    </a:lnTo>
                    <a:lnTo>
                      <a:pt x="802" y="1518"/>
                    </a:lnTo>
                    <a:lnTo>
                      <a:pt x="790" y="1526"/>
                    </a:lnTo>
                    <a:lnTo>
                      <a:pt x="778" y="1534"/>
                    </a:lnTo>
                    <a:lnTo>
                      <a:pt x="764" y="1538"/>
                    </a:lnTo>
                    <a:lnTo>
                      <a:pt x="748" y="1540"/>
                    </a:lnTo>
                    <a:lnTo>
                      <a:pt x="656" y="1540"/>
                    </a:lnTo>
                    <a:lnTo>
                      <a:pt x="656" y="1540"/>
                    </a:lnTo>
                    <a:lnTo>
                      <a:pt x="640" y="1538"/>
                    </a:lnTo>
                    <a:lnTo>
                      <a:pt x="626" y="1534"/>
                    </a:lnTo>
                    <a:lnTo>
                      <a:pt x="614" y="1526"/>
                    </a:lnTo>
                    <a:lnTo>
                      <a:pt x="604" y="1518"/>
                    </a:lnTo>
                    <a:lnTo>
                      <a:pt x="594" y="1506"/>
                    </a:lnTo>
                    <a:lnTo>
                      <a:pt x="588" y="1494"/>
                    </a:lnTo>
                    <a:lnTo>
                      <a:pt x="582" y="1480"/>
                    </a:lnTo>
                    <a:lnTo>
                      <a:pt x="582" y="1464"/>
                    </a:lnTo>
                    <a:lnTo>
                      <a:pt x="582" y="1370"/>
                    </a:lnTo>
                    <a:lnTo>
                      <a:pt x="582" y="1370"/>
                    </a:lnTo>
                    <a:lnTo>
                      <a:pt x="582" y="1356"/>
                    </a:lnTo>
                    <a:lnTo>
                      <a:pt x="588" y="1342"/>
                    </a:lnTo>
                    <a:lnTo>
                      <a:pt x="594" y="1330"/>
                    </a:lnTo>
                    <a:lnTo>
                      <a:pt x="604" y="1318"/>
                    </a:lnTo>
                    <a:lnTo>
                      <a:pt x="614" y="1308"/>
                    </a:lnTo>
                    <a:lnTo>
                      <a:pt x="626" y="1302"/>
                    </a:lnTo>
                    <a:lnTo>
                      <a:pt x="640" y="1298"/>
                    </a:lnTo>
                    <a:lnTo>
                      <a:pt x="656" y="1296"/>
                    </a:lnTo>
                    <a:lnTo>
                      <a:pt x="748" y="1296"/>
                    </a:lnTo>
                    <a:lnTo>
                      <a:pt x="748" y="1296"/>
                    </a:lnTo>
                    <a:lnTo>
                      <a:pt x="764" y="1298"/>
                    </a:lnTo>
                    <a:lnTo>
                      <a:pt x="778" y="1302"/>
                    </a:lnTo>
                    <a:lnTo>
                      <a:pt x="790" y="1308"/>
                    </a:lnTo>
                    <a:lnTo>
                      <a:pt x="802" y="1318"/>
                    </a:lnTo>
                    <a:lnTo>
                      <a:pt x="810" y="1330"/>
                    </a:lnTo>
                    <a:lnTo>
                      <a:pt x="818" y="1342"/>
                    </a:lnTo>
                    <a:lnTo>
                      <a:pt x="822" y="1356"/>
                    </a:lnTo>
                    <a:lnTo>
                      <a:pt x="824" y="1370"/>
                    </a:lnTo>
                    <a:lnTo>
                      <a:pt x="824" y="1464"/>
                    </a:lnTo>
                    <a:close/>
                    <a:moveTo>
                      <a:pt x="824" y="1118"/>
                    </a:moveTo>
                    <a:lnTo>
                      <a:pt x="824" y="1118"/>
                    </a:lnTo>
                    <a:lnTo>
                      <a:pt x="822" y="1134"/>
                    </a:lnTo>
                    <a:lnTo>
                      <a:pt x="818" y="1148"/>
                    </a:lnTo>
                    <a:lnTo>
                      <a:pt x="810" y="1160"/>
                    </a:lnTo>
                    <a:lnTo>
                      <a:pt x="802" y="1172"/>
                    </a:lnTo>
                    <a:lnTo>
                      <a:pt x="790" y="1180"/>
                    </a:lnTo>
                    <a:lnTo>
                      <a:pt x="778" y="1188"/>
                    </a:lnTo>
                    <a:lnTo>
                      <a:pt x="764" y="1192"/>
                    </a:lnTo>
                    <a:lnTo>
                      <a:pt x="748" y="1192"/>
                    </a:lnTo>
                    <a:lnTo>
                      <a:pt x="656" y="1192"/>
                    </a:lnTo>
                    <a:lnTo>
                      <a:pt x="656" y="1192"/>
                    </a:lnTo>
                    <a:lnTo>
                      <a:pt x="640" y="1192"/>
                    </a:lnTo>
                    <a:lnTo>
                      <a:pt x="626" y="1188"/>
                    </a:lnTo>
                    <a:lnTo>
                      <a:pt x="614" y="1180"/>
                    </a:lnTo>
                    <a:lnTo>
                      <a:pt x="604" y="1172"/>
                    </a:lnTo>
                    <a:lnTo>
                      <a:pt x="594" y="1160"/>
                    </a:lnTo>
                    <a:lnTo>
                      <a:pt x="588" y="1148"/>
                    </a:lnTo>
                    <a:lnTo>
                      <a:pt x="582" y="1134"/>
                    </a:lnTo>
                    <a:lnTo>
                      <a:pt x="582" y="1118"/>
                    </a:lnTo>
                    <a:lnTo>
                      <a:pt x="582" y="1024"/>
                    </a:lnTo>
                    <a:lnTo>
                      <a:pt x="582" y="1024"/>
                    </a:lnTo>
                    <a:lnTo>
                      <a:pt x="582" y="1010"/>
                    </a:lnTo>
                    <a:lnTo>
                      <a:pt x="588" y="996"/>
                    </a:lnTo>
                    <a:lnTo>
                      <a:pt x="594" y="982"/>
                    </a:lnTo>
                    <a:lnTo>
                      <a:pt x="604" y="972"/>
                    </a:lnTo>
                    <a:lnTo>
                      <a:pt x="614" y="962"/>
                    </a:lnTo>
                    <a:lnTo>
                      <a:pt x="626" y="956"/>
                    </a:lnTo>
                    <a:lnTo>
                      <a:pt x="640" y="952"/>
                    </a:lnTo>
                    <a:lnTo>
                      <a:pt x="656" y="950"/>
                    </a:lnTo>
                    <a:lnTo>
                      <a:pt x="748" y="950"/>
                    </a:lnTo>
                    <a:lnTo>
                      <a:pt x="748" y="950"/>
                    </a:lnTo>
                    <a:lnTo>
                      <a:pt x="764" y="952"/>
                    </a:lnTo>
                    <a:lnTo>
                      <a:pt x="778" y="956"/>
                    </a:lnTo>
                    <a:lnTo>
                      <a:pt x="790" y="962"/>
                    </a:lnTo>
                    <a:lnTo>
                      <a:pt x="802" y="972"/>
                    </a:lnTo>
                    <a:lnTo>
                      <a:pt x="810" y="982"/>
                    </a:lnTo>
                    <a:lnTo>
                      <a:pt x="818" y="996"/>
                    </a:lnTo>
                    <a:lnTo>
                      <a:pt x="822" y="1010"/>
                    </a:lnTo>
                    <a:lnTo>
                      <a:pt x="824" y="1024"/>
                    </a:lnTo>
                    <a:lnTo>
                      <a:pt x="824" y="1118"/>
                    </a:lnTo>
                    <a:close/>
                    <a:moveTo>
                      <a:pt x="1164" y="2158"/>
                    </a:moveTo>
                    <a:lnTo>
                      <a:pt x="1164" y="2158"/>
                    </a:lnTo>
                    <a:lnTo>
                      <a:pt x="1162" y="2172"/>
                    </a:lnTo>
                    <a:lnTo>
                      <a:pt x="1158" y="2186"/>
                    </a:lnTo>
                    <a:lnTo>
                      <a:pt x="1152" y="2200"/>
                    </a:lnTo>
                    <a:lnTo>
                      <a:pt x="1142" y="2210"/>
                    </a:lnTo>
                    <a:lnTo>
                      <a:pt x="1132" y="2220"/>
                    </a:lnTo>
                    <a:lnTo>
                      <a:pt x="1118" y="2226"/>
                    </a:lnTo>
                    <a:lnTo>
                      <a:pt x="1104" y="2230"/>
                    </a:lnTo>
                    <a:lnTo>
                      <a:pt x="1090" y="2232"/>
                    </a:lnTo>
                    <a:lnTo>
                      <a:pt x="996" y="2232"/>
                    </a:lnTo>
                    <a:lnTo>
                      <a:pt x="996" y="2232"/>
                    </a:lnTo>
                    <a:lnTo>
                      <a:pt x="982" y="2230"/>
                    </a:lnTo>
                    <a:lnTo>
                      <a:pt x="968" y="2226"/>
                    </a:lnTo>
                    <a:lnTo>
                      <a:pt x="956" y="2220"/>
                    </a:lnTo>
                    <a:lnTo>
                      <a:pt x="944" y="2210"/>
                    </a:lnTo>
                    <a:lnTo>
                      <a:pt x="934" y="2200"/>
                    </a:lnTo>
                    <a:lnTo>
                      <a:pt x="928" y="2186"/>
                    </a:lnTo>
                    <a:lnTo>
                      <a:pt x="924" y="2172"/>
                    </a:lnTo>
                    <a:lnTo>
                      <a:pt x="922" y="2158"/>
                    </a:lnTo>
                    <a:lnTo>
                      <a:pt x="922" y="2064"/>
                    </a:lnTo>
                    <a:lnTo>
                      <a:pt x="922" y="2064"/>
                    </a:lnTo>
                    <a:lnTo>
                      <a:pt x="924" y="2048"/>
                    </a:lnTo>
                    <a:lnTo>
                      <a:pt x="928" y="2034"/>
                    </a:lnTo>
                    <a:lnTo>
                      <a:pt x="934" y="2022"/>
                    </a:lnTo>
                    <a:lnTo>
                      <a:pt x="944" y="2010"/>
                    </a:lnTo>
                    <a:lnTo>
                      <a:pt x="956" y="2002"/>
                    </a:lnTo>
                    <a:lnTo>
                      <a:pt x="968" y="1994"/>
                    </a:lnTo>
                    <a:lnTo>
                      <a:pt x="982" y="1990"/>
                    </a:lnTo>
                    <a:lnTo>
                      <a:pt x="996" y="1990"/>
                    </a:lnTo>
                    <a:lnTo>
                      <a:pt x="1090" y="1990"/>
                    </a:lnTo>
                    <a:lnTo>
                      <a:pt x="1090" y="1990"/>
                    </a:lnTo>
                    <a:lnTo>
                      <a:pt x="1104" y="1990"/>
                    </a:lnTo>
                    <a:lnTo>
                      <a:pt x="1118" y="1994"/>
                    </a:lnTo>
                    <a:lnTo>
                      <a:pt x="1132" y="2002"/>
                    </a:lnTo>
                    <a:lnTo>
                      <a:pt x="1142" y="2010"/>
                    </a:lnTo>
                    <a:lnTo>
                      <a:pt x="1152" y="2022"/>
                    </a:lnTo>
                    <a:lnTo>
                      <a:pt x="1158" y="2034"/>
                    </a:lnTo>
                    <a:lnTo>
                      <a:pt x="1162" y="2048"/>
                    </a:lnTo>
                    <a:lnTo>
                      <a:pt x="1164" y="2064"/>
                    </a:lnTo>
                    <a:lnTo>
                      <a:pt x="1164" y="2158"/>
                    </a:lnTo>
                    <a:close/>
                    <a:moveTo>
                      <a:pt x="1164" y="1812"/>
                    </a:moveTo>
                    <a:lnTo>
                      <a:pt x="1164" y="1812"/>
                    </a:lnTo>
                    <a:lnTo>
                      <a:pt x="1162" y="1826"/>
                    </a:lnTo>
                    <a:lnTo>
                      <a:pt x="1158" y="1840"/>
                    </a:lnTo>
                    <a:lnTo>
                      <a:pt x="1152" y="1854"/>
                    </a:lnTo>
                    <a:lnTo>
                      <a:pt x="1142" y="1864"/>
                    </a:lnTo>
                    <a:lnTo>
                      <a:pt x="1132" y="1874"/>
                    </a:lnTo>
                    <a:lnTo>
                      <a:pt x="1118" y="1880"/>
                    </a:lnTo>
                    <a:lnTo>
                      <a:pt x="1104" y="1884"/>
                    </a:lnTo>
                    <a:lnTo>
                      <a:pt x="1090" y="1886"/>
                    </a:lnTo>
                    <a:lnTo>
                      <a:pt x="996" y="1886"/>
                    </a:lnTo>
                    <a:lnTo>
                      <a:pt x="996" y="1886"/>
                    </a:lnTo>
                    <a:lnTo>
                      <a:pt x="982" y="1884"/>
                    </a:lnTo>
                    <a:lnTo>
                      <a:pt x="968" y="1880"/>
                    </a:lnTo>
                    <a:lnTo>
                      <a:pt x="956" y="1874"/>
                    </a:lnTo>
                    <a:lnTo>
                      <a:pt x="944" y="1864"/>
                    </a:lnTo>
                    <a:lnTo>
                      <a:pt x="934" y="1854"/>
                    </a:lnTo>
                    <a:lnTo>
                      <a:pt x="928" y="1840"/>
                    </a:lnTo>
                    <a:lnTo>
                      <a:pt x="924" y="1826"/>
                    </a:lnTo>
                    <a:lnTo>
                      <a:pt x="922" y="1812"/>
                    </a:lnTo>
                    <a:lnTo>
                      <a:pt x="922" y="1718"/>
                    </a:lnTo>
                    <a:lnTo>
                      <a:pt x="922" y="1718"/>
                    </a:lnTo>
                    <a:lnTo>
                      <a:pt x="924" y="1702"/>
                    </a:lnTo>
                    <a:lnTo>
                      <a:pt x="928" y="1688"/>
                    </a:lnTo>
                    <a:lnTo>
                      <a:pt x="934" y="1676"/>
                    </a:lnTo>
                    <a:lnTo>
                      <a:pt x="944" y="1664"/>
                    </a:lnTo>
                    <a:lnTo>
                      <a:pt x="956" y="1656"/>
                    </a:lnTo>
                    <a:lnTo>
                      <a:pt x="968" y="1648"/>
                    </a:lnTo>
                    <a:lnTo>
                      <a:pt x="982" y="1644"/>
                    </a:lnTo>
                    <a:lnTo>
                      <a:pt x="996" y="1642"/>
                    </a:lnTo>
                    <a:lnTo>
                      <a:pt x="1090" y="1642"/>
                    </a:lnTo>
                    <a:lnTo>
                      <a:pt x="1090" y="1642"/>
                    </a:lnTo>
                    <a:lnTo>
                      <a:pt x="1104" y="1644"/>
                    </a:lnTo>
                    <a:lnTo>
                      <a:pt x="1118" y="1648"/>
                    </a:lnTo>
                    <a:lnTo>
                      <a:pt x="1132" y="1656"/>
                    </a:lnTo>
                    <a:lnTo>
                      <a:pt x="1142" y="1664"/>
                    </a:lnTo>
                    <a:lnTo>
                      <a:pt x="1152" y="1676"/>
                    </a:lnTo>
                    <a:lnTo>
                      <a:pt x="1158" y="1688"/>
                    </a:lnTo>
                    <a:lnTo>
                      <a:pt x="1162" y="1702"/>
                    </a:lnTo>
                    <a:lnTo>
                      <a:pt x="1164" y="1718"/>
                    </a:lnTo>
                    <a:lnTo>
                      <a:pt x="1164" y="1812"/>
                    </a:lnTo>
                    <a:close/>
                    <a:moveTo>
                      <a:pt x="1164" y="1464"/>
                    </a:moveTo>
                    <a:lnTo>
                      <a:pt x="1164" y="1464"/>
                    </a:lnTo>
                    <a:lnTo>
                      <a:pt x="1162" y="1480"/>
                    </a:lnTo>
                    <a:lnTo>
                      <a:pt x="1158" y="1494"/>
                    </a:lnTo>
                    <a:lnTo>
                      <a:pt x="1152" y="1506"/>
                    </a:lnTo>
                    <a:lnTo>
                      <a:pt x="1142" y="1518"/>
                    </a:lnTo>
                    <a:lnTo>
                      <a:pt x="1132" y="1526"/>
                    </a:lnTo>
                    <a:lnTo>
                      <a:pt x="1118" y="1534"/>
                    </a:lnTo>
                    <a:lnTo>
                      <a:pt x="1104" y="1538"/>
                    </a:lnTo>
                    <a:lnTo>
                      <a:pt x="1090" y="1540"/>
                    </a:lnTo>
                    <a:lnTo>
                      <a:pt x="996" y="1540"/>
                    </a:lnTo>
                    <a:lnTo>
                      <a:pt x="996" y="1540"/>
                    </a:lnTo>
                    <a:lnTo>
                      <a:pt x="982" y="1538"/>
                    </a:lnTo>
                    <a:lnTo>
                      <a:pt x="968" y="1534"/>
                    </a:lnTo>
                    <a:lnTo>
                      <a:pt x="956" y="1526"/>
                    </a:lnTo>
                    <a:lnTo>
                      <a:pt x="944" y="1518"/>
                    </a:lnTo>
                    <a:lnTo>
                      <a:pt x="934" y="1506"/>
                    </a:lnTo>
                    <a:lnTo>
                      <a:pt x="928" y="1494"/>
                    </a:lnTo>
                    <a:lnTo>
                      <a:pt x="924" y="1480"/>
                    </a:lnTo>
                    <a:lnTo>
                      <a:pt x="922" y="1464"/>
                    </a:lnTo>
                    <a:lnTo>
                      <a:pt x="922" y="1370"/>
                    </a:lnTo>
                    <a:lnTo>
                      <a:pt x="922" y="1370"/>
                    </a:lnTo>
                    <a:lnTo>
                      <a:pt x="924" y="1356"/>
                    </a:lnTo>
                    <a:lnTo>
                      <a:pt x="928" y="1342"/>
                    </a:lnTo>
                    <a:lnTo>
                      <a:pt x="934" y="1330"/>
                    </a:lnTo>
                    <a:lnTo>
                      <a:pt x="944" y="1318"/>
                    </a:lnTo>
                    <a:lnTo>
                      <a:pt x="956" y="1308"/>
                    </a:lnTo>
                    <a:lnTo>
                      <a:pt x="968" y="1302"/>
                    </a:lnTo>
                    <a:lnTo>
                      <a:pt x="982" y="1298"/>
                    </a:lnTo>
                    <a:lnTo>
                      <a:pt x="996" y="1296"/>
                    </a:lnTo>
                    <a:lnTo>
                      <a:pt x="1090" y="1296"/>
                    </a:lnTo>
                    <a:lnTo>
                      <a:pt x="1090" y="1296"/>
                    </a:lnTo>
                    <a:lnTo>
                      <a:pt x="1104" y="1298"/>
                    </a:lnTo>
                    <a:lnTo>
                      <a:pt x="1118" y="1302"/>
                    </a:lnTo>
                    <a:lnTo>
                      <a:pt x="1132" y="1308"/>
                    </a:lnTo>
                    <a:lnTo>
                      <a:pt x="1142" y="1318"/>
                    </a:lnTo>
                    <a:lnTo>
                      <a:pt x="1152" y="1330"/>
                    </a:lnTo>
                    <a:lnTo>
                      <a:pt x="1158" y="1342"/>
                    </a:lnTo>
                    <a:lnTo>
                      <a:pt x="1162" y="1356"/>
                    </a:lnTo>
                    <a:lnTo>
                      <a:pt x="1164" y="1370"/>
                    </a:lnTo>
                    <a:lnTo>
                      <a:pt x="1164" y="1464"/>
                    </a:lnTo>
                    <a:close/>
                    <a:moveTo>
                      <a:pt x="1164" y="1118"/>
                    </a:moveTo>
                    <a:lnTo>
                      <a:pt x="1164" y="1118"/>
                    </a:lnTo>
                    <a:lnTo>
                      <a:pt x="1162" y="1134"/>
                    </a:lnTo>
                    <a:lnTo>
                      <a:pt x="1158" y="1148"/>
                    </a:lnTo>
                    <a:lnTo>
                      <a:pt x="1152" y="1160"/>
                    </a:lnTo>
                    <a:lnTo>
                      <a:pt x="1142" y="1172"/>
                    </a:lnTo>
                    <a:lnTo>
                      <a:pt x="1132" y="1180"/>
                    </a:lnTo>
                    <a:lnTo>
                      <a:pt x="1118" y="1188"/>
                    </a:lnTo>
                    <a:lnTo>
                      <a:pt x="1104" y="1192"/>
                    </a:lnTo>
                    <a:lnTo>
                      <a:pt x="1090" y="1192"/>
                    </a:lnTo>
                    <a:lnTo>
                      <a:pt x="996" y="1192"/>
                    </a:lnTo>
                    <a:lnTo>
                      <a:pt x="996" y="1192"/>
                    </a:lnTo>
                    <a:lnTo>
                      <a:pt x="982" y="1192"/>
                    </a:lnTo>
                    <a:lnTo>
                      <a:pt x="968" y="1188"/>
                    </a:lnTo>
                    <a:lnTo>
                      <a:pt x="956" y="1180"/>
                    </a:lnTo>
                    <a:lnTo>
                      <a:pt x="944" y="1172"/>
                    </a:lnTo>
                    <a:lnTo>
                      <a:pt x="934" y="1160"/>
                    </a:lnTo>
                    <a:lnTo>
                      <a:pt x="928" y="1148"/>
                    </a:lnTo>
                    <a:lnTo>
                      <a:pt x="924" y="1134"/>
                    </a:lnTo>
                    <a:lnTo>
                      <a:pt x="922" y="1118"/>
                    </a:lnTo>
                    <a:lnTo>
                      <a:pt x="922" y="1024"/>
                    </a:lnTo>
                    <a:lnTo>
                      <a:pt x="922" y="1024"/>
                    </a:lnTo>
                    <a:lnTo>
                      <a:pt x="924" y="1010"/>
                    </a:lnTo>
                    <a:lnTo>
                      <a:pt x="928" y="996"/>
                    </a:lnTo>
                    <a:lnTo>
                      <a:pt x="934" y="982"/>
                    </a:lnTo>
                    <a:lnTo>
                      <a:pt x="944" y="972"/>
                    </a:lnTo>
                    <a:lnTo>
                      <a:pt x="956" y="962"/>
                    </a:lnTo>
                    <a:lnTo>
                      <a:pt x="968" y="956"/>
                    </a:lnTo>
                    <a:lnTo>
                      <a:pt x="982" y="952"/>
                    </a:lnTo>
                    <a:lnTo>
                      <a:pt x="996" y="950"/>
                    </a:lnTo>
                    <a:lnTo>
                      <a:pt x="1090" y="950"/>
                    </a:lnTo>
                    <a:lnTo>
                      <a:pt x="1090" y="950"/>
                    </a:lnTo>
                    <a:lnTo>
                      <a:pt x="1104" y="952"/>
                    </a:lnTo>
                    <a:lnTo>
                      <a:pt x="1118" y="956"/>
                    </a:lnTo>
                    <a:lnTo>
                      <a:pt x="1132" y="962"/>
                    </a:lnTo>
                    <a:lnTo>
                      <a:pt x="1142" y="972"/>
                    </a:lnTo>
                    <a:lnTo>
                      <a:pt x="1152" y="982"/>
                    </a:lnTo>
                    <a:lnTo>
                      <a:pt x="1158" y="996"/>
                    </a:lnTo>
                    <a:lnTo>
                      <a:pt x="1162" y="1010"/>
                    </a:lnTo>
                    <a:lnTo>
                      <a:pt x="1164" y="1024"/>
                    </a:lnTo>
                    <a:lnTo>
                      <a:pt x="1164" y="1118"/>
                    </a:lnTo>
                    <a:close/>
                    <a:moveTo>
                      <a:pt x="1506" y="1812"/>
                    </a:moveTo>
                    <a:lnTo>
                      <a:pt x="1506" y="2158"/>
                    </a:lnTo>
                    <a:lnTo>
                      <a:pt x="1506" y="2158"/>
                    </a:lnTo>
                    <a:lnTo>
                      <a:pt x="1504" y="2172"/>
                    </a:lnTo>
                    <a:lnTo>
                      <a:pt x="1500" y="2186"/>
                    </a:lnTo>
                    <a:lnTo>
                      <a:pt x="1492" y="2200"/>
                    </a:lnTo>
                    <a:lnTo>
                      <a:pt x="1484" y="2210"/>
                    </a:lnTo>
                    <a:lnTo>
                      <a:pt x="1472" y="2220"/>
                    </a:lnTo>
                    <a:lnTo>
                      <a:pt x="1460" y="2226"/>
                    </a:lnTo>
                    <a:lnTo>
                      <a:pt x="1446" y="2230"/>
                    </a:lnTo>
                    <a:lnTo>
                      <a:pt x="1430" y="2232"/>
                    </a:lnTo>
                    <a:lnTo>
                      <a:pt x="1338" y="2232"/>
                    </a:lnTo>
                    <a:lnTo>
                      <a:pt x="1338" y="2232"/>
                    </a:lnTo>
                    <a:lnTo>
                      <a:pt x="1322" y="2230"/>
                    </a:lnTo>
                    <a:lnTo>
                      <a:pt x="1308" y="2226"/>
                    </a:lnTo>
                    <a:lnTo>
                      <a:pt x="1296" y="2220"/>
                    </a:lnTo>
                    <a:lnTo>
                      <a:pt x="1284" y="2210"/>
                    </a:lnTo>
                    <a:lnTo>
                      <a:pt x="1276" y="2200"/>
                    </a:lnTo>
                    <a:lnTo>
                      <a:pt x="1268" y="2186"/>
                    </a:lnTo>
                    <a:lnTo>
                      <a:pt x="1264" y="2172"/>
                    </a:lnTo>
                    <a:lnTo>
                      <a:pt x="1264" y="2158"/>
                    </a:lnTo>
                    <a:lnTo>
                      <a:pt x="1264" y="1812"/>
                    </a:lnTo>
                    <a:lnTo>
                      <a:pt x="1264" y="1718"/>
                    </a:lnTo>
                    <a:lnTo>
                      <a:pt x="1264" y="1718"/>
                    </a:lnTo>
                    <a:lnTo>
                      <a:pt x="1264" y="1702"/>
                    </a:lnTo>
                    <a:lnTo>
                      <a:pt x="1268" y="1688"/>
                    </a:lnTo>
                    <a:lnTo>
                      <a:pt x="1276" y="1676"/>
                    </a:lnTo>
                    <a:lnTo>
                      <a:pt x="1284" y="1664"/>
                    </a:lnTo>
                    <a:lnTo>
                      <a:pt x="1296" y="1656"/>
                    </a:lnTo>
                    <a:lnTo>
                      <a:pt x="1308" y="1648"/>
                    </a:lnTo>
                    <a:lnTo>
                      <a:pt x="1322" y="1644"/>
                    </a:lnTo>
                    <a:lnTo>
                      <a:pt x="1338" y="1642"/>
                    </a:lnTo>
                    <a:lnTo>
                      <a:pt x="1430" y="1642"/>
                    </a:lnTo>
                    <a:lnTo>
                      <a:pt x="1430" y="1642"/>
                    </a:lnTo>
                    <a:lnTo>
                      <a:pt x="1446" y="1644"/>
                    </a:lnTo>
                    <a:lnTo>
                      <a:pt x="1460" y="1648"/>
                    </a:lnTo>
                    <a:lnTo>
                      <a:pt x="1472" y="1656"/>
                    </a:lnTo>
                    <a:lnTo>
                      <a:pt x="1484" y="1664"/>
                    </a:lnTo>
                    <a:lnTo>
                      <a:pt x="1492" y="1676"/>
                    </a:lnTo>
                    <a:lnTo>
                      <a:pt x="1500" y="1688"/>
                    </a:lnTo>
                    <a:lnTo>
                      <a:pt x="1504" y="1702"/>
                    </a:lnTo>
                    <a:lnTo>
                      <a:pt x="1506" y="1718"/>
                    </a:lnTo>
                    <a:lnTo>
                      <a:pt x="1506" y="1812"/>
                    </a:lnTo>
                    <a:close/>
                    <a:moveTo>
                      <a:pt x="1506" y="1464"/>
                    </a:moveTo>
                    <a:lnTo>
                      <a:pt x="1506" y="1464"/>
                    </a:lnTo>
                    <a:lnTo>
                      <a:pt x="1504" y="1480"/>
                    </a:lnTo>
                    <a:lnTo>
                      <a:pt x="1500" y="1494"/>
                    </a:lnTo>
                    <a:lnTo>
                      <a:pt x="1492" y="1506"/>
                    </a:lnTo>
                    <a:lnTo>
                      <a:pt x="1484" y="1518"/>
                    </a:lnTo>
                    <a:lnTo>
                      <a:pt x="1472" y="1526"/>
                    </a:lnTo>
                    <a:lnTo>
                      <a:pt x="1460" y="1534"/>
                    </a:lnTo>
                    <a:lnTo>
                      <a:pt x="1446" y="1538"/>
                    </a:lnTo>
                    <a:lnTo>
                      <a:pt x="1430" y="1540"/>
                    </a:lnTo>
                    <a:lnTo>
                      <a:pt x="1338" y="1540"/>
                    </a:lnTo>
                    <a:lnTo>
                      <a:pt x="1338" y="1540"/>
                    </a:lnTo>
                    <a:lnTo>
                      <a:pt x="1322" y="1538"/>
                    </a:lnTo>
                    <a:lnTo>
                      <a:pt x="1308" y="1534"/>
                    </a:lnTo>
                    <a:lnTo>
                      <a:pt x="1296" y="1526"/>
                    </a:lnTo>
                    <a:lnTo>
                      <a:pt x="1284" y="1518"/>
                    </a:lnTo>
                    <a:lnTo>
                      <a:pt x="1276" y="1506"/>
                    </a:lnTo>
                    <a:lnTo>
                      <a:pt x="1268" y="1494"/>
                    </a:lnTo>
                    <a:lnTo>
                      <a:pt x="1264" y="1480"/>
                    </a:lnTo>
                    <a:lnTo>
                      <a:pt x="1264" y="1464"/>
                    </a:lnTo>
                    <a:lnTo>
                      <a:pt x="1264" y="1370"/>
                    </a:lnTo>
                    <a:lnTo>
                      <a:pt x="1264" y="1370"/>
                    </a:lnTo>
                    <a:lnTo>
                      <a:pt x="1264" y="1356"/>
                    </a:lnTo>
                    <a:lnTo>
                      <a:pt x="1268" y="1342"/>
                    </a:lnTo>
                    <a:lnTo>
                      <a:pt x="1276" y="1330"/>
                    </a:lnTo>
                    <a:lnTo>
                      <a:pt x="1284" y="1318"/>
                    </a:lnTo>
                    <a:lnTo>
                      <a:pt x="1296" y="1308"/>
                    </a:lnTo>
                    <a:lnTo>
                      <a:pt x="1308" y="1302"/>
                    </a:lnTo>
                    <a:lnTo>
                      <a:pt x="1322" y="1298"/>
                    </a:lnTo>
                    <a:lnTo>
                      <a:pt x="1338" y="1296"/>
                    </a:lnTo>
                    <a:lnTo>
                      <a:pt x="1430" y="1296"/>
                    </a:lnTo>
                    <a:lnTo>
                      <a:pt x="1430" y="1296"/>
                    </a:lnTo>
                    <a:lnTo>
                      <a:pt x="1446" y="1298"/>
                    </a:lnTo>
                    <a:lnTo>
                      <a:pt x="1460" y="1302"/>
                    </a:lnTo>
                    <a:lnTo>
                      <a:pt x="1472" y="1308"/>
                    </a:lnTo>
                    <a:lnTo>
                      <a:pt x="1484" y="1318"/>
                    </a:lnTo>
                    <a:lnTo>
                      <a:pt x="1492" y="1330"/>
                    </a:lnTo>
                    <a:lnTo>
                      <a:pt x="1500" y="1342"/>
                    </a:lnTo>
                    <a:lnTo>
                      <a:pt x="1504" y="1356"/>
                    </a:lnTo>
                    <a:lnTo>
                      <a:pt x="1506" y="1370"/>
                    </a:lnTo>
                    <a:lnTo>
                      <a:pt x="1506" y="1464"/>
                    </a:lnTo>
                    <a:close/>
                    <a:moveTo>
                      <a:pt x="1506" y="1118"/>
                    </a:moveTo>
                    <a:lnTo>
                      <a:pt x="1506" y="1118"/>
                    </a:lnTo>
                    <a:lnTo>
                      <a:pt x="1504" y="1134"/>
                    </a:lnTo>
                    <a:lnTo>
                      <a:pt x="1500" y="1148"/>
                    </a:lnTo>
                    <a:lnTo>
                      <a:pt x="1492" y="1160"/>
                    </a:lnTo>
                    <a:lnTo>
                      <a:pt x="1484" y="1172"/>
                    </a:lnTo>
                    <a:lnTo>
                      <a:pt x="1472" y="1180"/>
                    </a:lnTo>
                    <a:lnTo>
                      <a:pt x="1460" y="1188"/>
                    </a:lnTo>
                    <a:lnTo>
                      <a:pt x="1446" y="1192"/>
                    </a:lnTo>
                    <a:lnTo>
                      <a:pt x="1430" y="1192"/>
                    </a:lnTo>
                    <a:lnTo>
                      <a:pt x="1338" y="1192"/>
                    </a:lnTo>
                    <a:lnTo>
                      <a:pt x="1338" y="1192"/>
                    </a:lnTo>
                    <a:lnTo>
                      <a:pt x="1322" y="1192"/>
                    </a:lnTo>
                    <a:lnTo>
                      <a:pt x="1308" y="1188"/>
                    </a:lnTo>
                    <a:lnTo>
                      <a:pt x="1296" y="1180"/>
                    </a:lnTo>
                    <a:lnTo>
                      <a:pt x="1284" y="1172"/>
                    </a:lnTo>
                    <a:lnTo>
                      <a:pt x="1276" y="1160"/>
                    </a:lnTo>
                    <a:lnTo>
                      <a:pt x="1268" y="1148"/>
                    </a:lnTo>
                    <a:lnTo>
                      <a:pt x="1264" y="1134"/>
                    </a:lnTo>
                    <a:lnTo>
                      <a:pt x="1264" y="1118"/>
                    </a:lnTo>
                    <a:lnTo>
                      <a:pt x="1264" y="1024"/>
                    </a:lnTo>
                    <a:lnTo>
                      <a:pt x="1264" y="1024"/>
                    </a:lnTo>
                    <a:lnTo>
                      <a:pt x="1264" y="1010"/>
                    </a:lnTo>
                    <a:lnTo>
                      <a:pt x="1268" y="996"/>
                    </a:lnTo>
                    <a:lnTo>
                      <a:pt x="1276" y="982"/>
                    </a:lnTo>
                    <a:lnTo>
                      <a:pt x="1284" y="972"/>
                    </a:lnTo>
                    <a:lnTo>
                      <a:pt x="1296" y="962"/>
                    </a:lnTo>
                    <a:lnTo>
                      <a:pt x="1308" y="956"/>
                    </a:lnTo>
                    <a:lnTo>
                      <a:pt x="1322" y="952"/>
                    </a:lnTo>
                    <a:lnTo>
                      <a:pt x="1338" y="950"/>
                    </a:lnTo>
                    <a:lnTo>
                      <a:pt x="1430" y="950"/>
                    </a:lnTo>
                    <a:lnTo>
                      <a:pt x="1430" y="950"/>
                    </a:lnTo>
                    <a:lnTo>
                      <a:pt x="1446" y="952"/>
                    </a:lnTo>
                    <a:lnTo>
                      <a:pt x="1460" y="956"/>
                    </a:lnTo>
                    <a:lnTo>
                      <a:pt x="1472" y="962"/>
                    </a:lnTo>
                    <a:lnTo>
                      <a:pt x="1484" y="972"/>
                    </a:lnTo>
                    <a:lnTo>
                      <a:pt x="1492" y="982"/>
                    </a:lnTo>
                    <a:lnTo>
                      <a:pt x="1500" y="996"/>
                    </a:lnTo>
                    <a:lnTo>
                      <a:pt x="1504" y="1010"/>
                    </a:lnTo>
                    <a:lnTo>
                      <a:pt x="1506" y="1024"/>
                    </a:lnTo>
                    <a:lnTo>
                      <a:pt x="1506" y="1118"/>
                    </a:lnTo>
                    <a:close/>
                    <a:moveTo>
                      <a:pt x="1506" y="628"/>
                    </a:moveTo>
                    <a:lnTo>
                      <a:pt x="1506" y="628"/>
                    </a:lnTo>
                    <a:lnTo>
                      <a:pt x="1504" y="644"/>
                    </a:lnTo>
                    <a:lnTo>
                      <a:pt x="1500" y="658"/>
                    </a:lnTo>
                    <a:lnTo>
                      <a:pt x="1492" y="670"/>
                    </a:lnTo>
                    <a:lnTo>
                      <a:pt x="1484" y="682"/>
                    </a:lnTo>
                    <a:lnTo>
                      <a:pt x="1472" y="690"/>
                    </a:lnTo>
                    <a:lnTo>
                      <a:pt x="1460" y="696"/>
                    </a:lnTo>
                    <a:lnTo>
                      <a:pt x="1446" y="702"/>
                    </a:lnTo>
                    <a:lnTo>
                      <a:pt x="1430" y="702"/>
                    </a:lnTo>
                    <a:lnTo>
                      <a:pt x="316" y="702"/>
                    </a:lnTo>
                    <a:lnTo>
                      <a:pt x="316" y="702"/>
                    </a:lnTo>
                    <a:lnTo>
                      <a:pt x="300" y="702"/>
                    </a:lnTo>
                    <a:lnTo>
                      <a:pt x="286" y="696"/>
                    </a:lnTo>
                    <a:lnTo>
                      <a:pt x="274" y="690"/>
                    </a:lnTo>
                    <a:lnTo>
                      <a:pt x="262" y="682"/>
                    </a:lnTo>
                    <a:lnTo>
                      <a:pt x="254" y="670"/>
                    </a:lnTo>
                    <a:lnTo>
                      <a:pt x="246" y="658"/>
                    </a:lnTo>
                    <a:lnTo>
                      <a:pt x="242" y="644"/>
                    </a:lnTo>
                    <a:lnTo>
                      <a:pt x="240" y="628"/>
                    </a:lnTo>
                    <a:lnTo>
                      <a:pt x="240" y="418"/>
                    </a:lnTo>
                    <a:lnTo>
                      <a:pt x="240" y="418"/>
                    </a:lnTo>
                    <a:lnTo>
                      <a:pt x="242" y="402"/>
                    </a:lnTo>
                    <a:lnTo>
                      <a:pt x="246" y="388"/>
                    </a:lnTo>
                    <a:lnTo>
                      <a:pt x="254" y="376"/>
                    </a:lnTo>
                    <a:lnTo>
                      <a:pt x="262" y="366"/>
                    </a:lnTo>
                    <a:lnTo>
                      <a:pt x="274" y="356"/>
                    </a:lnTo>
                    <a:lnTo>
                      <a:pt x="286" y="350"/>
                    </a:lnTo>
                    <a:lnTo>
                      <a:pt x="300" y="344"/>
                    </a:lnTo>
                    <a:lnTo>
                      <a:pt x="316" y="344"/>
                    </a:lnTo>
                    <a:lnTo>
                      <a:pt x="1430" y="344"/>
                    </a:lnTo>
                    <a:lnTo>
                      <a:pt x="1430" y="344"/>
                    </a:lnTo>
                    <a:lnTo>
                      <a:pt x="1446" y="344"/>
                    </a:lnTo>
                    <a:lnTo>
                      <a:pt x="1460" y="350"/>
                    </a:lnTo>
                    <a:lnTo>
                      <a:pt x="1472" y="356"/>
                    </a:lnTo>
                    <a:lnTo>
                      <a:pt x="1484" y="366"/>
                    </a:lnTo>
                    <a:lnTo>
                      <a:pt x="1492" y="376"/>
                    </a:lnTo>
                    <a:lnTo>
                      <a:pt x="1500" y="388"/>
                    </a:lnTo>
                    <a:lnTo>
                      <a:pt x="1504" y="402"/>
                    </a:lnTo>
                    <a:lnTo>
                      <a:pt x="1506" y="418"/>
                    </a:lnTo>
                    <a:lnTo>
                      <a:pt x="1506" y="6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154" name="Oval 153"/>
            <p:cNvSpPr/>
            <p:nvPr/>
          </p:nvSpPr>
          <p:spPr>
            <a:xfrm>
              <a:off x="1492394" y="2421287"/>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1</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155" name="Oval 154"/>
            <p:cNvSpPr/>
            <p:nvPr/>
          </p:nvSpPr>
          <p:spPr>
            <a:xfrm>
              <a:off x="3591878" y="3812874"/>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5</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156" name="Oval 155"/>
            <p:cNvSpPr/>
            <p:nvPr/>
          </p:nvSpPr>
          <p:spPr>
            <a:xfrm>
              <a:off x="1384101" y="3734464"/>
              <a:ext cx="304302" cy="346234"/>
            </a:xfrm>
            <a:prstGeom prst="ellipse">
              <a:avLst/>
            </a:prstGeom>
            <a:solidFill>
              <a:schemeClr val="accent5"/>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6</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157" name="Oval 156"/>
            <p:cNvSpPr/>
            <p:nvPr/>
          </p:nvSpPr>
          <p:spPr>
            <a:xfrm>
              <a:off x="6004690" y="2431333"/>
              <a:ext cx="304302" cy="346234"/>
            </a:xfrm>
            <a:prstGeom prst="ellipse">
              <a:avLst/>
            </a:prstGeom>
            <a:solidFill>
              <a:schemeClr val="accent1"/>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3</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158" name="Oval 157"/>
            <p:cNvSpPr/>
            <p:nvPr/>
          </p:nvSpPr>
          <p:spPr>
            <a:xfrm>
              <a:off x="3598147" y="2442882"/>
              <a:ext cx="304302" cy="346234"/>
            </a:xfrm>
            <a:prstGeom prst="ellipse">
              <a:avLst/>
            </a:prstGeom>
            <a:solidFill>
              <a:schemeClr val="accent1"/>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2</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159" name="Oval 158"/>
            <p:cNvSpPr/>
            <p:nvPr/>
          </p:nvSpPr>
          <p:spPr>
            <a:xfrm>
              <a:off x="6004690" y="3732009"/>
              <a:ext cx="304302" cy="346234"/>
            </a:xfrm>
            <a:prstGeom prst="ellipse">
              <a:avLst/>
            </a:prstGeom>
            <a:solidFill>
              <a:schemeClr val="accent1"/>
            </a:solidFill>
          </p:spPr>
          <p:txBody>
            <a:bodyPr wrap="squar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000" b="1" i="1" u="none" strike="noStrike" kern="1200" cap="none" spc="0" normalizeH="0" baseline="0" noProof="0" dirty="0">
                  <a:ln>
                    <a:noFill/>
                  </a:ln>
                  <a:solidFill>
                    <a:prstClr val="white"/>
                  </a:solidFill>
                  <a:effectLst/>
                  <a:uLnTx/>
                  <a:uFillTx/>
                  <a:latin typeface="Georgia"/>
                  <a:ea typeface="+mn-ea"/>
                  <a:cs typeface="+mn-cs"/>
                </a:rPr>
                <a:t>4</a:t>
              </a:r>
              <a:endParaRPr kumimoji="0" lang="fr-BE" sz="1000" b="1" i="1" u="none" strike="noStrike" kern="1200" cap="none" spc="0" normalizeH="0" baseline="0" noProof="0" dirty="0">
                <a:ln>
                  <a:noFill/>
                </a:ln>
                <a:solidFill>
                  <a:prstClr val="white"/>
                </a:solidFill>
                <a:effectLst/>
                <a:uLnTx/>
                <a:uFillTx/>
                <a:latin typeface="Georgia"/>
                <a:ea typeface="+mn-ea"/>
                <a:cs typeface="+mn-cs"/>
              </a:endParaRPr>
            </a:p>
          </p:txBody>
        </p:sp>
        <p:sp>
          <p:nvSpPr>
            <p:cNvPr id="160" name="Oval 159"/>
            <p:cNvSpPr/>
            <p:nvPr/>
          </p:nvSpPr>
          <p:spPr bwMode="ltGray">
            <a:xfrm>
              <a:off x="6408438" y="2732973"/>
              <a:ext cx="445613" cy="47924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161" name="Freeform 163"/>
            <p:cNvSpPr>
              <a:spLocks noEditPoints="1"/>
            </p:cNvSpPr>
            <p:nvPr/>
          </p:nvSpPr>
          <p:spPr bwMode="auto">
            <a:xfrm>
              <a:off x="6480505" y="2878976"/>
              <a:ext cx="316758" cy="179932"/>
            </a:xfrm>
            <a:custGeom>
              <a:avLst/>
              <a:gdLst>
                <a:gd name="T0" fmla="*/ 1798 w 2590"/>
                <a:gd name="T1" fmla="*/ 264 h 1368"/>
                <a:gd name="T2" fmla="*/ 1766 w 2590"/>
                <a:gd name="T3" fmla="*/ 312 h 1368"/>
                <a:gd name="T4" fmla="*/ 574 w 2590"/>
                <a:gd name="T5" fmla="*/ 324 h 1368"/>
                <a:gd name="T6" fmla="*/ 532 w 2590"/>
                <a:gd name="T7" fmla="*/ 312 h 1368"/>
                <a:gd name="T8" fmla="*/ 502 w 2590"/>
                <a:gd name="T9" fmla="*/ 264 h 1368"/>
                <a:gd name="T10" fmla="*/ 502 w 2590"/>
                <a:gd name="T11" fmla="*/ 58 h 1368"/>
                <a:gd name="T12" fmla="*/ 532 w 2590"/>
                <a:gd name="T13" fmla="*/ 12 h 1368"/>
                <a:gd name="T14" fmla="*/ 1726 w 2590"/>
                <a:gd name="T15" fmla="*/ 0 h 1368"/>
                <a:gd name="T16" fmla="*/ 1766 w 2590"/>
                <a:gd name="T17" fmla="*/ 12 h 1368"/>
                <a:gd name="T18" fmla="*/ 1798 w 2590"/>
                <a:gd name="T19" fmla="*/ 58 h 1368"/>
                <a:gd name="T20" fmla="*/ 74 w 2590"/>
                <a:gd name="T21" fmla="*/ 0 h 1368"/>
                <a:gd name="T22" fmla="*/ 32 w 2590"/>
                <a:gd name="T23" fmla="*/ 12 h 1368"/>
                <a:gd name="T24" fmla="*/ 2 w 2590"/>
                <a:gd name="T25" fmla="*/ 58 h 1368"/>
                <a:gd name="T26" fmla="*/ 2 w 2590"/>
                <a:gd name="T27" fmla="*/ 264 h 1368"/>
                <a:gd name="T28" fmla="*/ 32 w 2590"/>
                <a:gd name="T29" fmla="*/ 312 h 1368"/>
                <a:gd name="T30" fmla="*/ 250 w 2590"/>
                <a:gd name="T31" fmla="*/ 324 h 1368"/>
                <a:gd name="T32" fmla="*/ 292 w 2590"/>
                <a:gd name="T33" fmla="*/ 312 h 1368"/>
                <a:gd name="T34" fmla="*/ 322 w 2590"/>
                <a:gd name="T35" fmla="*/ 264 h 1368"/>
                <a:gd name="T36" fmla="*/ 322 w 2590"/>
                <a:gd name="T37" fmla="*/ 58 h 1368"/>
                <a:gd name="T38" fmla="*/ 292 w 2590"/>
                <a:gd name="T39" fmla="*/ 12 h 1368"/>
                <a:gd name="T40" fmla="*/ 250 w 2590"/>
                <a:gd name="T41" fmla="*/ 0 h 1368"/>
                <a:gd name="T42" fmla="*/ 1108 w 2590"/>
                <a:gd name="T43" fmla="*/ 522 h 1368"/>
                <a:gd name="T44" fmla="*/ 546 w 2590"/>
                <a:gd name="T45" fmla="*/ 528 h 1368"/>
                <a:gd name="T46" fmla="*/ 506 w 2590"/>
                <a:gd name="T47" fmla="*/ 566 h 1368"/>
                <a:gd name="T48" fmla="*/ 500 w 2590"/>
                <a:gd name="T49" fmla="*/ 772 h 1368"/>
                <a:gd name="T50" fmla="*/ 522 w 2590"/>
                <a:gd name="T51" fmla="*/ 824 h 1368"/>
                <a:gd name="T52" fmla="*/ 574 w 2590"/>
                <a:gd name="T53" fmla="*/ 846 h 1368"/>
                <a:gd name="T54" fmla="*/ 74 w 2590"/>
                <a:gd name="T55" fmla="*/ 1044 h 1368"/>
                <a:gd name="T56" fmla="*/ 22 w 2590"/>
                <a:gd name="T57" fmla="*/ 1066 h 1368"/>
                <a:gd name="T58" fmla="*/ 0 w 2590"/>
                <a:gd name="T59" fmla="*/ 1118 h 1368"/>
                <a:gd name="T60" fmla="*/ 6 w 2590"/>
                <a:gd name="T61" fmla="*/ 1322 h 1368"/>
                <a:gd name="T62" fmla="*/ 44 w 2590"/>
                <a:gd name="T63" fmla="*/ 1362 h 1368"/>
                <a:gd name="T64" fmla="*/ 250 w 2590"/>
                <a:gd name="T65" fmla="*/ 1368 h 1368"/>
                <a:gd name="T66" fmla="*/ 302 w 2590"/>
                <a:gd name="T67" fmla="*/ 1346 h 1368"/>
                <a:gd name="T68" fmla="*/ 324 w 2590"/>
                <a:gd name="T69" fmla="*/ 1294 h 1368"/>
                <a:gd name="T70" fmla="*/ 318 w 2590"/>
                <a:gd name="T71" fmla="*/ 1090 h 1368"/>
                <a:gd name="T72" fmla="*/ 278 w 2590"/>
                <a:gd name="T73" fmla="*/ 1050 h 1368"/>
                <a:gd name="T74" fmla="*/ 1394 w 2590"/>
                <a:gd name="T75" fmla="*/ 1044 h 1368"/>
                <a:gd name="T76" fmla="*/ 546 w 2590"/>
                <a:gd name="T77" fmla="*/ 1050 h 1368"/>
                <a:gd name="T78" fmla="*/ 506 w 2590"/>
                <a:gd name="T79" fmla="*/ 1090 h 1368"/>
                <a:gd name="T80" fmla="*/ 500 w 2590"/>
                <a:gd name="T81" fmla="*/ 1294 h 1368"/>
                <a:gd name="T82" fmla="*/ 522 w 2590"/>
                <a:gd name="T83" fmla="*/ 1346 h 1368"/>
                <a:gd name="T84" fmla="*/ 574 w 2590"/>
                <a:gd name="T85" fmla="*/ 1368 h 1368"/>
                <a:gd name="T86" fmla="*/ 74 w 2590"/>
                <a:gd name="T87" fmla="*/ 522 h 1368"/>
                <a:gd name="T88" fmla="*/ 32 w 2590"/>
                <a:gd name="T89" fmla="*/ 534 h 1368"/>
                <a:gd name="T90" fmla="*/ 2 w 2590"/>
                <a:gd name="T91" fmla="*/ 580 h 1368"/>
                <a:gd name="T92" fmla="*/ 2 w 2590"/>
                <a:gd name="T93" fmla="*/ 786 h 1368"/>
                <a:gd name="T94" fmla="*/ 32 w 2590"/>
                <a:gd name="T95" fmla="*/ 834 h 1368"/>
                <a:gd name="T96" fmla="*/ 250 w 2590"/>
                <a:gd name="T97" fmla="*/ 846 h 1368"/>
                <a:gd name="T98" fmla="*/ 292 w 2590"/>
                <a:gd name="T99" fmla="*/ 834 h 1368"/>
                <a:gd name="T100" fmla="*/ 322 w 2590"/>
                <a:gd name="T101" fmla="*/ 786 h 1368"/>
                <a:gd name="T102" fmla="*/ 322 w 2590"/>
                <a:gd name="T103" fmla="*/ 580 h 1368"/>
                <a:gd name="T104" fmla="*/ 292 w 2590"/>
                <a:gd name="T105" fmla="*/ 534 h 1368"/>
                <a:gd name="T106" fmla="*/ 250 w 2590"/>
                <a:gd name="T107" fmla="*/ 522 h 1368"/>
                <a:gd name="T108" fmla="*/ 1638 w 2590"/>
                <a:gd name="T109" fmla="*/ 492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90" h="1368">
                  <a:moveTo>
                    <a:pt x="1800" y="74"/>
                  </a:moveTo>
                  <a:lnTo>
                    <a:pt x="1800" y="250"/>
                  </a:lnTo>
                  <a:lnTo>
                    <a:pt x="1800" y="250"/>
                  </a:lnTo>
                  <a:lnTo>
                    <a:pt x="1798" y="264"/>
                  </a:lnTo>
                  <a:lnTo>
                    <a:pt x="1794" y="278"/>
                  </a:lnTo>
                  <a:lnTo>
                    <a:pt x="1786" y="292"/>
                  </a:lnTo>
                  <a:lnTo>
                    <a:pt x="1778" y="302"/>
                  </a:lnTo>
                  <a:lnTo>
                    <a:pt x="1766" y="312"/>
                  </a:lnTo>
                  <a:lnTo>
                    <a:pt x="1754" y="318"/>
                  </a:lnTo>
                  <a:lnTo>
                    <a:pt x="1740" y="322"/>
                  </a:lnTo>
                  <a:lnTo>
                    <a:pt x="1726" y="324"/>
                  </a:lnTo>
                  <a:lnTo>
                    <a:pt x="574" y="324"/>
                  </a:lnTo>
                  <a:lnTo>
                    <a:pt x="574" y="324"/>
                  </a:lnTo>
                  <a:lnTo>
                    <a:pt x="560" y="322"/>
                  </a:lnTo>
                  <a:lnTo>
                    <a:pt x="546" y="318"/>
                  </a:lnTo>
                  <a:lnTo>
                    <a:pt x="532" y="312"/>
                  </a:lnTo>
                  <a:lnTo>
                    <a:pt x="522" y="302"/>
                  </a:lnTo>
                  <a:lnTo>
                    <a:pt x="512" y="292"/>
                  </a:lnTo>
                  <a:lnTo>
                    <a:pt x="506" y="278"/>
                  </a:lnTo>
                  <a:lnTo>
                    <a:pt x="502" y="264"/>
                  </a:lnTo>
                  <a:lnTo>
                    <a:pt x="500" y="250"/>
                  </a:lnTo>
                  <a:lnTo>
                    <a:pt x="500" y="74"/>
                  </a:lnTo>
                  <a:lnTo>
                    <a:pt x="500" y="74"/>
                  </a:lnTo>
                  <a:lnTo>
                    <a:pt x="502" y="58"/>
                  </a:lnTo>
                  <a:lnTo>
                    <a:pt x="506" y="44"/>
                  </a:lnTo>
                  <a:lnTo>
                    <a:pt x="512" y="32"/>
                  </a:lnTo>
                  <a:lnTo>
                    <a:pt x="522" y="22"/>
                  </a:lnTo>
                  <a:lnTo>
                    <a:pt x="532" y="12"/>
                  </a:lnTo>
                  <a:lnTo>
                    <a:pt x="546" y="6"/>
                  </a:lnTo>
                  <a:lnTo>
                    <a:pt x="560" y="2"/>
                  </a:lnTo>
                  <a:lnTo>
                    <a:pt x="574" y="0"/>
                  </a:lnTo>
                  <a:lnTo>
                    <a:pt x="1726" y="0"/>
                  </a:lnTo>
                  <a:lnTo>
                    <a:pt x="1726" y="0"/>
                  </a:lnTo>
                  <a:lnTo>
                    <a:pt x="1740" y="2"/>
                  </a:lnTo>
                  <a:lnTo>
                    <a:pt x="1754" y="6"/>
                  </a:lnTo>
                  <a:lnTo>
                    <a:pt x="1766" y="12"/>
                  </a:lnTo>
                  <a:lnTo>
                    <a:pt x="1778" y="22"/>
                  </a:lnTo>
                  <a:lnTo>
                    <a:pt x="1786" y="32"/>
                  </a:lnTo>
                  <a:lnTo>
                    <a:pt x="1794" y="44"/>
                  </a:lnTo>
                  <a:lnTo>
                    <a:pt x="1798" y="58"/>
                  </a:lnTo>
                  <a:lnTo>
                    <a:pt x="1800" y="74"/>
                  </a:lnTo>
                  <a:lnTo>
                    <a:pt x="1800" y="74"/>
                  </a:lnTo>
                  <a:close/>
                  <a:moveTo>
                    <a:pt x="250" y="0"/>
                  </a:moveTo>
                  <a:lnTo>
                    <a:pt x="74" y="0"/>
                  </a:lnTo>
                  <a:lnTo>
                    <a:pt x="74" y="0"/>
                  </a:lnTo>
                  <a:lnTo>
                    <a:pt x="58" y="2"/>
                  </a:lnTo>
                  <a:lnTo>
                    <a:pt x="44" y="6"/>
                  </a:lnTo>
                  <a:lnTo>
                    <a:pt x="32" y="12"/>
                  </a:lnTo>
                  <a:lnTo>
                    <a:pt x="22" y="22"/>
                  </a:lnTo>
                  <a:lnTo>
                    <a:pt x="12" y="32"/>
                  </a:lnTo>
                  <a:lnTo>
                    <a:pt x="6" y="44"/>
                  </a:lnTo>
                  <a:lnTo>
                    <a:pt x="2" y="58"/>
                  </a:lnTo>
                  <a:lnTo>
                    <a:pt x="0" y="74"/>
                  </a:lnTo>
                  <a:lnTo>
                    <a:pt x="0" y="250"/>
                  </a:lnTo>
                  <a:lnTo>
                    <a:pt x="0" y="250"/>
                  </a:lnTo>
                  <a:lnTo>
                    <a:pt x="2" y="264"/>
                  </a:lnTo>
                  <a:lnTo>
                    <a:pt x="6" y="278"/>
                  </a:lnTo>
                  <a:lnTo>
                    <a:pt x="12" y="292"/>
                  </a:lnTo>
                  <a:lnTo>
                    <a:pt x="22" y="302"/>
                  </a:lnTo>
                  <a:lnTo>
                    <a:pt x="32" y="312"/>
                  </a:lnTo>
                  <a:lnTo>
                    <a:pt x="44" y="318"/>
                  </a:lnTo>
                  <a:lnTo>
                    <a:pt x="58" y="322"/>
                  </a:lnTo>
                  <a:lnTo>
                    <a:pt x="74" y="324"/>
                  </a:lnTo>
                  <a:lnTo>
                    <a:pt x="250" y="324"/>
                  </a:lnTo>
                  <a:lnTo>
                    <a:pt x="250" y="324"/>
                  </a:lnTo>
                  <a:lnTo>
                    <a:pt x="264" y="322"/>
                  </a:lnTo>
                  <a:lnTo>
                    <a:pt x="278" y="318"/>
                  </a:lnTo>
                  <a:lnTo>
                    <a:pt x="292" y="312"/>
                  </a:lnTo>
                  <a:lnTo>
                    <a:pt x="302" y="302"/>
                  </a:lnTo>
                  <a:lnTo>
                    <a:pt x="312" y="292"/>
                  </a:lnTo>
                  <a:lnTo>
                    <a:pt x="318" y="278"/>
                  </a:lnTo>
                  <a:lnTo>
                    <a:pt x="322" y="264"/>
                  </a:lnTo>
                  <a:lnTo>
                    <a:pt x="324" y="250"/>
                  </a:lnTo>
                  <a:lnTo>
                    <a:pt x="324" y="74"/>
                  </a:lnTo>
                  <a:lnTo>
                    <a:pt x="324" y="74"/>
                  </a:lnTo>
                  <a:lnTo>
                    <a:pt x="322" y="58"/>
                  </a:lnTo>
                  <a:lnTo>
                    <a:pt x="318" y="44"/>
                  </a:lnTo>
                  <a:lnTo>
                    <a:pt x="312" y="32"/>
                  </a:lnTo>
                  <a:lnTo>
                    <a:pt x="302" y="22"/>
                  </a:lnTo>
                  <a:lnTo>
                    <a:pt x="292" y="12"/>
                  </a:lnTo>
                  <a:lnTo>
                    <a:pt x="278" y="6"/>
                  </a:lnTo>
                  <a:lnTo>
                    <a:pt x="264" y="2"/>
                  </a:lnTo>
                  <a:lnTo>
                    <a:pt x="250" y="0"/>
                  </a:lnTo>
                  <a:lnTo>
                    <a:pt x="250" y="0"/>
                  </a:lnTo>
                  <a:close/>
                  <a:moveTo>
                    <a:pt x="574" y="846"/>
                  </a:moveTo>
                  <a:lnTo>
                    <a:pt x="1286" y="846"/>
                  </a:lnTo>
                  <a:lnTo>
                    <a:pt x="1154" y="606"/>
                  </a:lnTo>
                  <a:lnTo>
                    <a:pt x="1108" y="522"/>
                  </a:lnTo>
                  <a:lnTo>
                    <a:pt x="574" y="522"/>
                  </a:lnTo>
                  <a:lnTo>
                    <a:pt x="574" y="522"/>
                  </a:lnTo>
                  <a:lnTo>
                    <a:pt x="560" y="524"/>
                  </a:lnTo>
                  <a:lnTo>
                    <a:pt x="546" y="528"/>
                  </a:lnTo>
                  <a:lnTo>
                    <a:pt x="532" y="534"/>
                  </a:lnTo>
                  <a:lnTo>
                    <a:pt x="522" y="544"/>
                  </a:lnTo>
                  <a:lnTo>
                    <a:pt x="512" y="554"/>
                  </a:lnTo>
                  <a:lnTo>
                    <a:pt x="506" y="566"/>
                  </a:lnTo>
                  <a:lnTo>
                    <a:pt x="502" y="580"/>
                  </a:lnTo>
                  <a:lnTo>
                    <a:pt x="500" y="596"/>
                  </a:lnTo>
                  <a:lnTo>
                    <a:pt x="500" y="772"/>
                  </a:lnTo>
                  <a:lnTo>
                    <a:pt x="500" y="772"/>
                  </a:lnTo>
                  <a:lnTo>
                    <a:pt x="502" y="786"/>
                  </a:lnTo>
                  <a:lnTo>
                    <a:pt x="506" y="800"/>
                  </a:lnTo>
                  <a:lnTo>
                    <a:pt x="512" y="814"/>
                  </a:lnTo>
                  <a:lnTo>
                    <a:pt x="522" y="824"/>
                  </a:lnTo>
                  <a:lnTo>
                    <a:pt x="532" y="834"/>
                  </a:lnTo>
                  <a:lnTo>
                    <a:pt x="546" y="840"/>
                  </a:lnTo>
                  <a:lnTo>
                    <a:pt x="560" y="844"/>
                  </a:lnTo>
                  <a:lnTo>
                    <a:pt x="574" y="846"/>
                  </a:lnTo>
                  <a:lnTo>
                    <a:pt x="574" y="846"/>
                  </a:lnTo>
                  <a:close/>
                  <a:moveTo>
                    <a:pt x="250" y="1044"/>
                  </a:moveTo>
                  <a:lnTo>
                    <a:pt x="74" y="1044"/>
                  </a:lnTo>
                  <a:lnTo>
                    <a:pt x="74" y="1044"/>
                  </a:lnTo>
                  <a:lnTo>
                    <a:pt x="58" y="1046"/>
                  </a:lnTo>
                  <a:lnTo>
                    <a:pt x="44" y="1050"/>
                  </a:lnTo>
                  <a:lnTo>
                    <a:pt x="32" y="1056"/>
                  </a:lnTo>
                  <a:lnTo>
                    <a:pt x="22" y="1066"/>
                  </a:lnTo>
                  <a:lnTo>
                    <a:pt x="12" y="1076"/>
                  </a:lnTo>
                  <a:lnTo>
                    <a:pt x="6" y="1090"/>
                  </a:lnTo>
                  <a:lnTo>
                    <a:pt x="2" y="1102"/>
                  </a:lnTo>
                  <a:lnTo>
                    <a:pt x="0" y="1118"/>
                  </a:lnTo>
                  <a:lnTo>
                    <a:pt x="0" y="1294"/>
                  </a:lnTo>
                  <a:lnTo>
                    <a:pt x="0" y="1294"/>
                  </a:lnTo>
                  <a:lnTo>
                    <a:pt x="2" y="1308"/>
                  </a:lnTo>
                  <a:lnTo>
                    <a:pt x="6" y="1322"/>
                  </a:lnTo>
                  <a:lnTo>
                    <a:pt x="12" y="1336"/>
                  </a:lnTo>
                  <a:lnTo>
                    <a:pt x="22" y="1346"/>
                  </a:lnTo>
                  <a:lnTo>
                    <a:pt x="32" y="1356"/>
                  </a:lnTo>
                  <a:lnTo>
                    <a:pt x="44" y="1362"/>
                  </a:lnTo>
                  <a:lnTo>
                    <a:pt x="58" y="1366"/>
                  </a:lnTo>
                  <a:lnTo>
                    <a:pt x="74" y="1368"/>
                  </a:lnTo>
                  <a:lnTo>
                    <a:pt x="250" y="1368"/>
                  </a:lnTo>
                  <a:lnTo>
                    <a:pt x="250" y="1368"/>
                  </a:lnTo>
                  <a:lnTo>
                    <a:pt x="264" y="1366"/>
                  </a:lnTo>
                  <a:lnTo>
                    <a:pt x="278" y="1362"/>
                  </a:lnTo>
                  <a:lnTo>
                    <a:pt x="292" y="1356"/>
                  </a:lnTo>
                  <a:lnTo>
                    <a:pt x="302" y="1346"/>
                  </a:lnTo>
                  <a:lnTo>
                    <a:pt x="312" y="1336"/>
                  </a:lnTo>
                  <a:lnTo>
                    <a:pt x="318" y="1322"/>
                  </a:lnTo>
                  <a:lnTo>
                    <a:pt x="322" y="1308"/>
                  </a:lnTo>
                  <a:lnTo>
                    <a:pt x="324" y="1294"/>
                  </a:lnTo>
                  <a:lnTo>
                    <a:pt x="324" y="1118"/>
                  </a:lnTo>
                  <a:lnTo>
                    <a:pt x="324" y="1118"/>
                  </a:lnTo>
                  <a:lnTo>
                    <a:pt x="322" y="1102"/>
                  </a:lnTo>
                  <a:lnTo>
                    <a:pt x="318" y="1090"/>
                  </a:lnTo>
                  <a:lnTo>
                    <a:pt x="312" y="1076"/>
                  </a:lnTo>
                  <a:lnTo>
                    <a:pt x="302" y="1066"/>
                  </a:lnTo>
                  <a:lnTo>
                    <a:pt x="292" y="1056"/>
                  </a:lnTo>
                  <a:lnTo>
                    <a:pt x="278" y="1050"/>
                  </a:lnTo>
                  <a:lnTo>
                    <a:pt x="264" y="1046"/>
                  </a:lnTo>
                  <a:lnTo>
                    <a:pt x="250" y="1044"/>
                  </a:lnTo>
                  <a:lnTo>
                    <a:pt x="250" y="1044"/>
                  </a:lnTo>
                  <a:close/>
                  <a:moveTo>
                    <a:pt x="1394" y="1044"/>
                  </a:moveTo>
                  <a:lnTo>
                    <a:pt x="574" y="1044"/>
                  </a:lnTo>
                  <a:lnTo>
                    <a:pt x="574" y="1044"/>
                  </a:lnTo>
                  <a:lnTo>
                    <a:pt x="560" y="1046"/>
                  </a:lnTo>
                  <a:lnTo>
                    <a:pt x="546" y="1050"/>
                  </a:lnTo>
                  <a:lnTo>
                    <a:pt x="532" y="1056"/>
                  </a:lnTo>
                  <a:lnTo>
                    <a:pt x="522" y="1066"/>
                  </a:lnTo>
                  <a:lnTo>
                    <a:pt x="512" y="1076"/>
                  </a:lnTo>
                  <a:lnTo>
                    <a:pt x="506" y="1090"/>
                  </a:lnTo>
                  <a:lnTo>
                    <a:pt x="502" y="1102"/>
                  </a:lnTo>
                  <a:lnTo>
                    <a:pt x="500" y="1118"/>
                  </a:lnTo>
                  <a:lnTo>
                    <a:pt x="500" y="1294"/>
                  </a:lnTo>
                  <a:lnTo>
                    <a:pt x="500" y="1294"/>
                  </a:lnTo>
                  <a:lnTo>
                    <a:pt x="502" y="1308"/>
                  </a:lnTo>
                  <a:lnTo>
                    <a:pt x="506" y="1322"/>
                  </a:lnTo>
                  <a:lnTo>
                    <a:pt x="512" y="1336"/>
                  </a:lnTo>
                  <a:lnTo>
                    <a:pt x="522" y="1346"/>
                  </a:lnTo>
                  <a:lnTo>
                    <a:pt x="532" y="1356"/>
                  </a:lnTo>
                  <a:lnTo>
                    <a:pt x="546" y="1362"/>
                  </a:lnTo>
                  <a:lnTo>
                    <a:pt x="560" y="1366"/>
                  </a:lnTo>
                  <a:lnTo>
                    <a:pt x="574" y="1368"/>
                  </a:lnTo>
                  <a:lnTo>
                    <a:pt x="1572" y="1368"/>
                  </a:lnTo>
                  <a:lnTo>
                    <a:pt x="1394" y="1044"/>
                  </a:lnTo>
                  <a:close/>
                  <a:moveTo>
                    <a:pt x="250" y="522"/>
                  </a:moveTo>
                  <a:lnTo>
                    <a:pt x="74" y="522"/>
                  </a:lnTo>
                  <a:lnTo>
                    <a:pt x="74" y="522"/>
                  </a:lnTo>
                  <a:lnTo>
                    <a:pt x="58" y="524"/>
                  </a:lnTo>
                  <a:lnTo>
                    <a:pt x="44" y="528"/>
                  </a:lnTo>
                  <a:lnTo>
                    <a:pt x="32" y="534"/>
                  </a:lnTo>
                  <a:lnTo>
                    <a:pt x="22" y="544"/>
                  </a:lnTo>
                  <a:lnTo>
                    <a:pt x="12" y="554"/>
                  </a:lnTo>
                  <a:lnTo>
                    <a:pt x="6" y="566"/>
                  </a:lnTo>
                  <a:lnTo>
                    <a:pt x="2" y="580"/>
                  </a:lnTo>
                  <a:lnTo>
                    <a:pt x="0" y="596"/>
                  </a:lnTo>
                  <a:lnTo>
                    <a:pt x="0" y="772"/>
                  </a:lnTo>
                  <a:lnTo>
                    <a:pt x="0" y="772"/>
                  </a:lnTo>
                  <a:lnTo>
                    <a:pt x="2" y="786"/>
                  </a:lnTo>
                  <a:lnTo>
                    <a:pt x="6" y="800"/>
                  </a:lnTo>
                  <a:lnTo>
                    <a:pt x="12" y="814"/>
                  </a:lnTo>
                  <a:lnTo>
                    <a:pt x="22" y="824"/>
                  </a:lnTo>
                  <a:lnTo>
                    <a:pt x="32" y="834"/>
                  </a:lnTo>
                  <a:lnTo>
                    <a:pt x="44" y="840"/>
                  </a:lnTo>
                  <a:lnTo>
                    <a:pt x="58" y="844"/>
                  </a:lnTo>
                  <a:lnTo>
                    <a:pt x="74" y="846"/>
                  </a:lnTo>
                  <a:lnTo>
                    <a:pt x="250" y="846"/>
                  </a:lnTo>
                  <a:lnTo>
                    <a:pt x="250" y="846"/>
                  </a:lnTo>
                  <a:lnTo>
                    <a:pt x="264" y="844"/>
                  </a:lnTo>
                  <a:lnTo>
                    <a:pt x="278" y="840"/>
                  </a:lnTo>
                  <a:lnTo>
                    <a:pt x="292" y="834"/>
                  </a:lnTo>
                  <a:lnTo>
                    <a:pt x="302" y="824"/>
                  </a:lnTo>
                  <a:lnTo>
                    <a:pt x="312" y="814"/>
                  </a:lnTo>
                  <a:lnTo>
                    <a:pt x="318" y="800"/>
                  </a:lnTo>
                  <a:lnTo>
                    <a:pt x="322" y="786"/>
                  </a:lnTo>
                  <a:lnTo>
                    <a:pt x="324" y="772"/>
                  </a:lnTo>
                  <a:lnTo>
                    <a:pt x="324" y="596"/>
                  </a:lnTo>
                  <a:lnTo>
                    <a:pt x="324" y="596"/>
                  </a:lnTo>
                  <a:lnTo>
                    <a:pt x="322" y="580"/>
                  </a:lnTo>
                  <a:lnTo>
                    <a:pt x="318" y="566"/>
                  </a:lnTo>
                  <a:lnTo>
                    <a:pt x="312" y="554"/>
                  </a:lnTo>
                  <a:lnTo>
                    <a:pt x="302" y="544"/>
                  </a:lnTo>
                  <a:lnTo>
                    <a:pt x="292" y="534"/>
                  </a:lnTo>
                  <a:lnTo>
                    <a:pt x="278" y="528"/>
                  </a:lnTo>
                  <a:lnTo>
                    <a:pt x="264" y="524"/>
                  </a:lnTo>
                  <a:lnTo>
                    <a:pt x="250" y="522"/>
                  </a:lnTo>
                  <a:lnTo>
                    <a:pt x="250" y="522"/>
                  </a:lnTo>
                  <a:close/>
                  <a:moveTo>
                    <a:pt x="2590" y="2"/>
                  </a:moveTo>
                  <a:lnTo>
                    <a:pt x="2314" y="2"/>
                  </a:lnTo>
                  <a:lnTo>
                    <a:pt x="1840" y="862"/>
                  </a:lnTo>
                  <a:lnTo>
                    <a:pt x="1638" y="492"/>
                  </a:lnTo>
                  <a:lnTo>
                    <a:pt x="1362" y="492"/>
                  </a:lnTo>
                  <a:lnTo>
                    <a:pt x="1840" y="1366"/>
                  </a:lnTo>
                  <a:lnTo>
                    <a:pt x="259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162" name="Oval 161"/>
            <p:cNvSpPr/>
            <p:nvPr/>
          </p:nvSpPr>
          <p:spPr bwMode="ltGray">
            <a:xfrm>
              <a:off x="4014587" y="2705554"/>
              <a:ext cx="445613" cy="47924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163" name="Freeform 55"/>
            <p:cNvSpPr>
              <a:spLocks noEditPoints="1"/>
            </p:cNvSpPr>
            <p:nvPr/>
          </p:nvSpPr>
          <p:spPr bwMode="auto">
            <a:xfrm>
              <a:off x="4112385" y="2783018"/>
              <a:ext cx="236421" cy="336470"/>
            </a:xfrm>
            <a:custGeom>
              <a:avLst/>
              <a:gdLst>
                <a:gd name="T0" fmla="*/ 1034 w 1930"/>
                <a:gd name="T1" fmla="*/ 2094 h 2554"/>
                <a:gd name="T2" fmla="*/ 1020 w 1930"/>
                <a:gd name="T3" fmla="*/ 678 h 2554"/>
                <a:gd name="T4" fmla="*/ 1124 w 1930"/>
                <a:gd name="T5" fmla="*/ 626 h 2554"/>
                <a:gd name="T6" fmla="*/ 1224 w 1930"/>
                <a:gd name="T7" fmla="*/ 520 h 2554"/>
                <a:gd name="T8" fmla="*/ 1276 w 1930"/>
                <a:gd name="T9" fmla="*/ 384 h 2554"/>
                <a:gd name="T10" fmla="*/ 1278 w 1930"/>
                <a:gd name="T11" fmla="*/ 272 h 2554"/>
                <a:gd name="T12" fmla="*/ 1242 w 1930"/>
                <a:gd name="T13" fmla="*/ 154 h 2554"/>
                <a:gd name="T14" fmla="*/ 1172 w 1930"/>
                <a:gd name="T15" fmla="*/ 58 h 2554"/>
                <a:gd name="T16" fmla="*/ 1096 w 1930"/>
                <a:gd name="T17" fmla="*/ 322 h 2554"/>
                <a:gd name="T18" fmla="*/ 684 w 1930"/>
                <a:gd name="T19" fmla="*/ 26 h 2554"/>
                <a:gd name="T20" fmla="*/ 602 w 1930"/>
                <a:gd name="T21" fmla="*/ 114 h 2554"/>
                <a:gd name="T22" fmla="*/ 550 w 1930"/>
                <a:gd name="T23" fmla="*/ 222 h 2554"/>
                <a:gd name="T24" fmla="*/ 538 w 1930"/>
                <a:gd name="T25" fmla="*/ 322 h 2554"/>
                <a:gd name="T26" fmla="*/ 568 w 1930"/>
                <a:gd name="T27" fmla="*/ 468 h 2554"/>
                <a:gd name="T28" fmla="*/ 650 w 1930"/>
                <a:gd name="T29" fmla="*/ 588 h 2554"/>
                <a:gd name="T30" fmla="*/ 770 w 1930"/>
                <a:gd name="T31" fmla="*/ 668 h 2554"/>
                <a:gd name="T32" fmla="*/ 802 w 1930"/>
                <a:gd name="T33" fmla="*/ 2084 h 2554"/>
                <a:gd name="T34" fmla="*/ 700 w 1930"/>
                <a:gd name="T35" fmla="*/ 2172 h 2554"/>
                <a:gd name="T36" fmla="*/ 666 w 1930"/>
                <a:gd name="T37" fmla="*/ 2252 h 2554"/>
                <a:gd name="T38" fmla="*/ 662 w 1930"/>
                <a:gd name="T39" fmla="*/ 2332 h 2554"/>
                <a:gd name="T40" fmla="*/ 704 w 1930"/>
                <a:gd name="T41" fmla="*/ 2444 h 2554"/>
                <a:gd name="T42" fmla="*/ 770 w 1930"/>
                <a:gd name="T43" fmla="*/ 2512 h 2554"/>
                <a:gd name="T44" fmla="*/ 884 w 1930"/>
                <a:gd name="T45" fmla="*/ 2554 h 2554"/>
                <a:gd name="T46" fmla="*/ 984 w 1930"/>
                <a:gd name="T47" fmla="*/ 2544 h 2554"/>
                <a:gd name="T48" fmla="*/ 1084 w 1930"/>
                <a:gd name="T49" fmla="*/ 2482 h 2554"/>
                <a:gd name="T50" fmla="*/ 1146 w 1930"/>
                <a:gd name="T51" fmla="*/ 2380 h 2554"/>
                <a:gd name="T52" fmla="*/ 1156 w 1930"/>
                <a:gd name="T53" fmla="*/ 2280 h 2554"/>
                <a:gd name="T54" fmla="*/ 1114 w 1930"/>
                <a:gd name="T55" fmla="*/ 2168 h 2554"/>
                <a:gd name="T56" fmla="*/ 988 w 1930"/>
                <a:gd name="T57" fmla="*/ 2384 h 2554"/>
                <a:gd name="T58" fmla="*/ 910 w 1930"/>
                <a:gd name="T59" fmla="*/ 2416 h 2554"/>
                <a:gd name="T60" fmla="*/ 832 w 1930"/>
                <a:gd name="T61" fmla="*/ 2384 h 2554"/>
                <a:gd name="T62" fmla="*/ 798 w 1930"/>
                <a:gd name="T63" fmla="*/ 2306 h 2554"/>
                <a:gd name="T64" fmla="*/ 832 w 1930"/>
                <a:gd name="T65" fmla="*/ 2228 h 2554"/>
                <a:gd name="T66" fmla="*/ 910 w 1930"/>
                <a:gd name="T67" fmla="*/ 2196 h 2554"/>
                <a:gd name="T68" fmla="*/ 988 w 1930"/>
                <a:gd name="T69" fmla="*/ 2228 h 2554"/>
                <a:gd name="T70" fmla="*/ 1020 w 1930"/>
                <a:gd name="T71" fmla="*/ 2306 h 2554"/>
                <a:gd name="T72" fmla="*/ 988 w 1930"/>
                <a:gd name="T73" fmla="*/ 2384 h 2554"/>
                <a:gd name="T74" fmla="*/ 1268 w 1930"/>
                <a:gd name="T75" fmla="*/ 2164 h 2554"/>
                <a:gd name="T76" fmla="*/ 1212 w 1930"/>
                <a:gd name="T77" fmla="*/ 2068 h 2554"/>
                <a:gd name="T78" fmla="*/ 1158 w 1930"/>
                <a:gd name="T79" fmla="*/ 1968 h 2554"/>
                <a:gd name="T80" fmla="*/ 1178 w 1930"/>
                <a:gd name="T81" fmla="*/ 1306 h 2554"/>
                <a:gd name="T82" fmla="*/ 1226 w 1930"/>
                <a:gd name="T83" fmla="*/ 1326 h 2554"/>
                <a:gd name="T84" fmla="*/ 1274 w 1930"/>
                <a:gd name="T85" fmla="*/ 1306 h 2554"/>
                <a:gd name="T86" fmla="*/ 1296 w 1930"/>
                <a:gd name="T87" fmla="*/ 1258 h 2554"/>
                <a:gd name="T88" fmla="*/ 1158 w 1930"/>
                <a:gd name="T89" fmla="*/ 1092 h 2554"/>
                <a:gd name="T90" fmla="*/ 1416 w 1930"/>
                <a:gd name="T91" fmla="*/ 1088 h 2554"/>
                <a:gd name="T92" fmla="*/ 1466 w 1930"/>
                <a:gd name="T93" fmla="*/ 1098 h 2554"/>
                <a:gd name="T94" fmla="*/ 1510 w 1930"/>
                <a:gd name="T95" fmla="*/ 1070 h 2554"/>
                <a:gd name="T96" fmla="*/ 1516 w 1930"/>
                <a:gd name="T97" fmla="*/ 1006 h 2554"/>
                <a:gd name="T98" fmla="*/ 1632 w 1930"/>
                <a:gd name="T99" fmla="*/ 854 h 2554"/>
                <a:gd name="T100" fmla="*/ 1680 w 1930"/>
                <a:gd name="T101" fmla="*/ 874 h 2554"/>
                <a:gd name="T102" fmla="*/ 1728 w 1930"/>
                <a:gd name="T103" fmla="*/ 854 h 2554"/>
                <a:gd name="T104" fmla="*/ 1748 w 1930"/>
                <a:gd name="T105" fmla="*/ 804 h 2554"/>
                <a:gd name="T106" fmla="*/ 1580 w 1930"/>
                <a:gd name="T107" fmla="*/ 606 h 2554"/>
                <a:gd name="T108" fmla="*/ 662 w 1930"/>
                <a:gd name="T109" fmla="*/ 2012 h 2554"/>
                <a:gd name="T110" fmla="*/ 576 w 1930"/>
                <a:gd name="T111" fmla="*/ 2112 h 2554"/>
                <a:gd name="T112" fmla="*/ 348 w 1930"/>
                <a:gd name="T113" fmla="*/ 1838 h 2554"/>
                <a:gd name="T114" fmla="*/ 532 w 1930"/>
                <a:gd name="T115" fmla="*/ 2006 h 2554"/>
                <a:gd name="T116" fmla="*/ 584 w 1930"/>
                <a:gd name="T117" fmla="*/ 1996 h 2554"/>
                <a:gd name="T118" fmla="*/ 614 w 1930"/>
                <a:gd name="T119" fmla="*/ 1952 h 2554"/>
                <a:gd name="T120" fmla="*/ 594 w 1930"/>
                <a:gd name="T121" fmla="*/ 1890 h 2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30" h="2554">
                  <a:moveTo>
                    <a:pt x="1084" y="2130"/>
                  </a:moveTo>
                  <a:lnTo>
                    <a:pt x="1084" y="2130"/>
                  </a:lnTo>
                  <a:lnTo>
                    <a:pt x="1070" y="2116"/>
                  </a:lnTo>
                  <a:lnTo>
                    <a:pt x="1052" y="2104"/>
                  </a:lnTo>
                  <a:lnTo>
                    <a:pt x="1034" y="2094"/>
                  </a:lnTo>
                  <a:lnTo>
                    <a:pt x="1016" y="2084"/>
                  </a:lnTo>
                  <a:lnTo>
                    <a:pt x="1016" y="2084"/>
                  </a:lnTo>
                  <a:lnTo>
                    <a:pt x="1018" y="2070"/>
                  </a:lnTo>
                  <a:lnTo>
                    <a:pt x="1020" y="2058"/>
                  </a:lnTo>
                  <a:lnTo>
                    <a:pt x="1020" y="678"/>
                  </a:lnTo>
                  <a:lnTo>
                    <a:pt x="1020" y="678"/>
                  </a:lnTo>
                  <a:lnTo>
                    <a:pt x="1048" y="668"/>
                  </a:lnTo>
                  <a:lnTo>
                    <a:pt x="1074" y="656"/>
                  </a:lnTo>
                  <a:lnTo>
                    <a:pt x="1100" y="642"/>
                  </a:lnTo>
                  <a:lnTo>
                    <a:pt x="1124" y="626"/>
                  </a:lnTo>
                  <a:lnTo>
                    <a:pt x="1148" y="608"/>
                  </a:lnTo>
                  <a:lnTo>
                    <a:pt x="1168" y="588"/>
                  </a:lnTo>
                  <a:lnTo>
                    <a:pt x="1188" y="568"/>
                  </a:lnTo>
                  <a:lnTo>
                    <a:pt x="1208" y="544"/>
                  </a:lnTo>
                  <a:lnTo>
                    <a:pt x="1224" y="520"/>
                  </a:lnTo>
                  <a:lnTo>
                    <a:pt x="1238" y="496"/>
                  </a:lnTo>
                  <a:lnTo>
                    <a:pt x="1252" y="468"/>
                  </a:lnTo>
                  <a:lnTo>
                    <a:pt x="1262" y="442"/>
                  </a:lnTo>
                  <a:lnTo>
                    <a:pt x="1270" y="412"/>
                  </a:lnTo>
                  <a:lnTo>
                    <a:pt x="1276" y="384"/>
                  </a:lnTo>
                  <a:lnTo>
                    <a:pt x="1280" y="352"/>
                  </a:lnTo>
                  <a:lnTo>
                    <a:pt x="1282" y="322"/>
                  </a:lnTo>
                  <a:lnTo>
                    <a:pt x="1282" y="322"/>
                  </a:lnTo>
                  <a:lnTo>
                    <a:pt x="1280" y="296"/>
                  </a:lnTo>
                  <a:lnTo>
                    <a:pt x="1278" y="272"/>
                  </a:lnTo>
                  <a:lnTo>
                    <a:pt x="1274" y="246"/>
                  </a:lnTo>
                  <a:lnTo>
                    <a:pt x="1268" y="222"/>
                  </a:lnTo>
                  <a:lnTo>
                    <a:pt x="1260" y="200"/>
                  </a:lnTo>
                  <a:lnTo>
                    <a:pt x="1252" y="176"/>
                  </a:lnTo>
                  <a:lnTo>
                    <a:pt x="1242" y="154"/>
                  </a:lnTo>
                  <a:lnTo>
                    <a:pt x="1230" y="134"/>
                  </a:lnTo>
                  <a:lnTo>
                    <a:pt x="1218" y="114"/>
                  </a:lnTo>
                  <a:lnTo>
                    <a:pt x="1202" y="94"/>
                  </a:lnTo>
                  <a:lnTo>
                    <a:pt x="1188" y="76"/>
                  </a:lnTo>
                  <a:lnTo>
                    <a:pt x="1172" y="58"/>
                  </a:lnTo>
                  <a:lnTo>
                    <a:pt x="1154" y="42"/>
                  </a:lnTo>
                  <a:lnTo>
                    <a:pt x="1136" y="26"/>
                  </a:lnTo>
                  <a:lnTo>
                    <a:pt x="1116" y="12"/>
                  </a:lnTo>
                  <a:lnTo>
                    <a:pt x="1096" y="0"/>
                  </a:lnTo>
                  <a:lnTo>
                    <a:pt x="1096" y="322"/>
                  </a:lnTo>
                  <a:lnTo>
                    <a:pt x="724" y="322"/>
                  </a:lnTo>
                  <a:lnTo>
                    <a:pt x="724" y="0"/>
                  </a:lnTo>
                  <a:lnTo>
                    <a:pt x="724" y="0"/>
                  </a:lnTo>
                  <a:lnTo>
                    <a:pt x="702" y="12"/>
                  </a:lnTo>
                  <a:lnTo>
                    <a:pt x="684" y="26"/>
                  </a:lnTo>
                  <a:lnTo>
                    <a:pt x="664" y="42"/>
                  </a:lnTo>
                  <a:lnTo>
                    <a:pt x="648" y="58"/>
                  </a:lnTo>
                  <a:lnTo>
                    <a:pt x="630" y="76"/>
                  </a:lnTo>
                  <a:lnTo>
                    <a:pt x="616" y="94"/>
                  </a:lnTo>
                  <a:lnTo>
                    <a:pt x="602" y="114"/>
                  </a:lnTo>
                  <a:lnTo>
                    <a:pt x="588" y="134"/>
                  </a:lnTo>
                  <a:lnTo>
                    <a:pt x="576" y="154"/>
                  </a:lnTo>
                  <a:lnTo>
                    <a:pt x="566" y="176"/>
                  </a:lnTo>
                  <a:lnTo>
                    <a:pt x="558" y="200"/>
                  </a:lnTo>
                  <a:lnTo>
                    <a:pt x="550" y="222"/>
                  </a:lnTo>
                  <a:lnTo>
                    <a:pt x="544" y="246"/>
                  </a:lnTo>
                  <a:lnTo>
                    <a:pt x="540" y="272"/>
                  </a:lnTo>
                  <a:lnTo>
                    <a:pt x="538" y="296"/>
                  </a:lnTo>
                  <a:lnTo>
                    <a:pt x="538" y="322"/>
                  </a:lnTo>
                  <a:lnTo>
                    <a:pt x="538" y="322"/>
                  </a:lnTo>
                  <a:lnTo>
                    <a:pt x="538" y="352"/>
                  </a:lnTo>
                  <a:lnTo>
                    <a:pt x="542" y="384"/>
                  </a:lnTo>
                  <a:lnTo>
                    <a:pt x="548" y="412"/>
                  </a:lnTo>
                  <a:lnTo>
                    <a:pt x="556" y="442"/>
                  </a:lnTo>
                  <a:lnTo>
                    <a:pt x="568" y="468"/>
                  </a:lnTo>
                  <a:lnTo>
                    <a:pt x="580" y="496"/>
                  </a:lnTo>
                  <a:lnTo>
                    <a:pt x="594" y="520"/>
                  </a:lnTo>
                  <a:lnTo>
                    <a:pt x="612" y="544"/>
                  </a:lnTo>
                  <a:lnTo>
                    <a:pt x="630" y="568"/>
                  </a:lnTo>
                  <a:lnTo>
                    <a:pt x="650" y="588"/>
                  </a:lnTo>
                  <a:lnTo>
                    <a:pt x="670" y="608"/>
                  </a:lnTo>
                  <a:lnTo>
                    <a:pt x="694" y="626"/>
                  </a:lnTo>
                  <a:lnTo>
                    <a:pt x="718" y="642"/>
                  </a:lnTo>
                  <a:lnTo>
                    <a:pt x="744" y="656"/>
                  </a:lnTo>
                  <a:lnTo>
                    <a:pt x="770" y="668"/>
                  </a:lnTo>
                  <a:lnTo>
                    <a:pt x="798" y="678"/>
                  </a:lnTo>
                  <a:lnTo>
                    <a:pt x="798" y="2058"/>
                  </a:lnTo>
                  <a:lnTo>
                    <a:pt x="798" y="2058"/>
                  </a:lnTo>
                  <a:lnTo>
                    <a:pt x="800" y="2070"/>
                  </a:lnTo>
                  <a:lnTo>
                    <a:pt x="802" y="2084"/>
                  </a:lnTo>
                  <a:lnTo>
                    <a:pt x="802" y="2084"/>
                  </a:lnTo>
                  <a:lnTo>
                    <a:pt x="772" y="2100"/>
                  </a:lnTo>
                  <a:lnTo>
                    <a:pt x="744" y="2122"/>
                  </a:lnTo>
                  <a:lnTo>
                    <a:pt x="720" y="2146"/>
                  </a:lnTo>
                  <a:lnTo>
                    <a:pt x="700" y="2172"/>
                  </a:lnTo>
                  <a:lnTo>
                    <a:pt x="692" y="2188"/>
                  </a:lnTo>
                  <a:lnTo>
                    <a:pt x="684" y="2204"/>
                  </a:lnTo>
                  <a:lnTo>
                    <a:pt x="676" y="2218"/>
                  </a:lnTo>
                  <a:lnTo>
                    <a:pt x="672" y="2236"/>
                  </a:lnTo>
                  <a:lnTo>
                    <a:pt x="666" y="2252"/>
                  </a:lnTo>
                  <a:lnTo>
                    <a:pt x="664" y="2270"/>
                  </a:lnTo>
                  <a:lnTo>
                    <a:pt x="662" y="2288"/>
                  </a:lnTo>
                  <a:lnTo>
                    <a:pt x="662" y="2306"/>
                  </a:lnTo>
                  <a:lnTo>
                    <a:pt x="662" y="2306"/>
                  </a:lnTo>
                  <a:lnTo>
                    <a:pt x="662" y="2332"/>
                  </a:lnTo>
                  <a:lnTo>
                    <a:pt x="666" y="2356"/>
                  </a:lnTo>
                  <a:lnTo>
                    <a:pt x="672" y="2380"/>
                  </a:lnTo>
                  <a:lnTo>
                    <a:pt x="680" y="2402"/>
                  </a:lnTo>
                  <a:lnTo>
                    <a:pt x="690" y="2424"/>
                  </a:lnTo>
                  <a:lnTo>
                    <a:pt x="704" y="2444"/>
                  </a:lnTo>
                  <a:lnTo>
                    <a:pt x="718" y="2464"/>
                  </a:lnTo>
                  <a:lnTo>
                    <a:pt x="734" y="2482"/>
                  </a:lnTo>
                  <a:lnTo>
                    <a:pt x="734" y="2482"/>
                  </a:lnTo>
                  <a:lnTo>
                    <a:pt x="752" y="2498"/>
                  </a:lnTo>
                  <a:lnTo>
                    <a:pt x="770" y="2512"/>
                  </a:lnTo>
                  <a:lnTo>
                    <a:pt x="790" y="2524"/>
                  </a:lnTo>
                  <a:lnTo>
                    <a:pt x="812" y="2534"/>
                  </a:lnTo>
                  <a:lnTo>
                    <a:pt x="836" y="2544"/>
                  </a:lnTo>
                  <a:lnTo>
                    <a:pt x="860" y="2550"/>
                  </a:lnTo>
                  <a:lnTo>
                    <a:pt x="884" y="2554"/>
                  </a:lnTo>
                  <a:lnTo>
                    <a:pt x="910" y="2554"/>
                  </a:lnTo>
                  <a:lnTo>
                    <a:pt x="910" y="2554"/>
                  </a:lnTo>
                  <a:lnTo>
                    <a:pt x="934" y="2554"/>
                  </a:lnTo>
                  <a:lnTo>
                    <a:pt x="960" y="2550"/>
                  </a:lnTo>
                  <a:lnTo>
                    <a:pt x="984" y="2544"/>
                  </a:lnTo>
                  <a:lnTo>
                    <a:pt x="1006" y="2534"/>
                  </a:lnTo>
                  <a:lnTo>
                    <a:pt x="1028" y="2524"/>
                  </a:lnTo>
                  <a:lnTo>
                    <a:pt x="1048" y="2512"/>
                  </a:lnTo>
                  <a:lnTo>
                    <a:pt x="1068" y="2498"/>
                  </a:lnTo>
                  <a:lnTo>
                    <a:pt x="1084" y="2482"/>
                  </a:lnTo>
                  <a:lnTo>
                    <a:pt x="1100" y="2464"/>
                  </a:lnTo>
                  <a:lnTo>
                    <a:pt x="1114" y="2444"/>
                  </a:lnTo>
                  <a:lnTo>
                    <a:pt x="1128" y="2424"/>
                  </a:lnTo>
                  <a:lnTo>
                    <a:pt x="1138" y="2402"/>
                  </a:lnTo>
                  <a:lnTo>
                    <a:pt x="1146" y="2380"/>
                  </a:lnTo>
                  <a:lnTo>
                    <a:pt x="1152" y="2356"/>
                  </a:lnTo>
                  <a:lnTo>
                    <a:pt x="1156" y="2332"/>
                  </a:lnTo>
                  <a:lnTo>
                    <a:pt x="1158" y="2306"/>
                  </a:lnTo>
                  <a:lnTo>
                    <a:pt x="1158" y="2306"/>
                  </a:lnTo>
                  <a:lnTo>
                    <a:pt x="1156" y="2280"/>
                  </a:lnTo>
                  <a:lnTo>
                    <a:pt x="1152" y="2256"/>
                  </a:lnTo>
                  <a:lnTo>
                    <a:pt x="1146" y="2232"/>
                  </a:lnTo>
                  <a:lnTo>
                    <a:pt x="1138" y="2210"/>
                  </a:lnTo>
                  <a:lnTo>
                    <a:pt x="1128" y="2188"/>
                  </a:lnTo>
                  <a:lnTo>
                    <a:pt x="1114" y="2168"/>
                  </a:lnTo>
                  <a:lnTo>
                    <a:pt x="1100" y="2148"/>
                  </a:lnTo>
                  <a:lnTo>
                    <a:pt x="1084" y="2130"/>
                  </a:lnTo>
                  <a:lnTo>
                    <a:pt x="1084" y="2130"/>
                  </a:lnTo>
                  <a:close/>
                  <a:moveTo>
                    <a:pt x="988" y="2384"/>
                  </a:moveTo>
                  <a:lnTo>
                    <a:pt x="988" y="2384"/>
                  </a:lnTo>
                  <a:lnTo>
                    <a:pt x="970" y="2398"/>
                  </a:lnTo>
                  <a:lnTo>
                    <a:pt x="952" y="2408"/>
                  </a:lnTo>
                  <a:lnTo>
                    <a:pt x="930" y="2414"/>
                  </a:lnTo>
                  <a:lnTo>
                    <a:pt x="910" y="2416"/>
                  </a:lnTo>
                  <a:lnTo>
                    <a:pt x="910" y="2416"/>
                  </a:lnTo>
                  <a:lnTo>
                    <a:pt x="888" y="2414"/>
                  </a:lnTo>
                  <a:lnTo>
                    <a:pt x="866" y="2408"/>
                  </a:lnTo>
                  <a:lnTo>
                    <a:pt x="848" y="2398"/>
                  </a:lnTo>
                  <a:lnTo>
                    <a:pt x="832" y="2384"/>
                  </a:lnTo>
                  <a:lnTo>
                    <a:pt x="832" y="2384"/>
                  </a:lnTo>
                  <a:lnTo>
                    <a:pt x="818" y="2368"/>
                  </a:lnTo>
                  <a:lnTo>
                    <a:pt x="808" y="2348"/>
                  </a:lnTo>
                  <a:lnTo>
                    <a:pt x="800" y="2328"/>
                  </a:lnTo>
                  <a:lnTo>
                    <a:pt x="798" y="2306"/>
                  </a:lnTo>
                  <a:lnTo>
                    <a:pt x="798" y="2306"/>
                  </a:lnTo>
                  <a:lnTo>
                    <a:pt x="800" y="2284"/>
                  </a:lnTo>
                  <a:lnTo>
                    <a:pt x="808" y="2264"/>
                  </a:lnTo>
                  <a:lnTo>
                    <a:pt x="818" y="2246"/>
                  </a:lnTo>
                  <a:lnTo>
                    <a:pt x="832" y="2228"/>
                  </a:lnTo>
                  <a:lnTo>
                    <a:pt x="832" y="2228"/>
                  </a:lnTo>
                  <a:lnTo>
                    <a:pt x="848" y="2214"/>
                  </a:lnTo>
                  <a:lnTo>
                    <a:pt x="866" y="2204"/>
                  </a:lnTo>
                  <a:lnTo>
                    <a:pt x="888" y="2198"/>
                  </a:lnTo>
                  <a:lnTo>
                    <a:pt x="910" y="2196"/>
                  </a:lnTo>
                  <a:lnTo>
                    <a:pt x="910" y="2196"/>
                  </a:lnTo>
                  <a:lnTo>
                    <a:pt x="930" y="2198"/>
                  </a:lnTo>
                  <a:lnTo>
                    <a:pt x="952" y="2204"/>
                  </a:lnTo>
                  <a:lnTo>
                    <a:pt x="970" y="2214"/>
                  </a:lnTo>
                  <a:lnTo>
                    <a:pt x="988" y="2228"/>
                  </a:lnTo>
                  <a:lnTo>
                    <a:pt x="988" y="2228"/>
                  </a:lnTo>
                  <a:lnTo>
                    <a:pt x="1002" y="2246"/>
                  </a:lnTo>
                  <a:lnTo>
                    <a:pt x="1012" y="2264"/>
                  </a:lnTo>
                  <a:lnTo>
                    <a:pt x="1018" y="2284"/>
                  </a:lnTo>
                  <a:lnTo>
                    <a:pt x="1020" y="2306"/>
                  </a:lnTo>
                  <a:lnTo>
                    <a:pt x="1020" y="2306"/>
                  </a:lnTo>
                  <a:lnTo>
                    <a:pt x="1018" y="2328"/>
                  </a:lnTo>
                  <a:lnTo>
                    <a:pt x="1012" y="2348"/>
                  </a:lnTo>
                  <a:lnTo>
                    <a:pt x="1002" y="2368"/>
                  </a:lnTo>
                  <a:lnTo>
                    <a:pt x="988" y="2384"/>
                  </a:lnTo>
                  <a:lnTo>
                    <a:pt x="988" y="2384"/>
                  </a:lnTo>
                  <a:close/>
                  <a:moveTo>
                    <a:pt x="1930" y="256"/>
                  </a:moveTo>
                  <a:lnTo>
                    <a:pt x="1930" y="2184"/>
                  </a:lnTo>
                  <a:lnTo>
                    <a:pt x="1276" y="2184"/>
                  </a:lnTo>
                  <a:lnTo>
                    <a:pt x="1276" y="2184"/>
                  </a:lnTo>
                  <a:lnTo>
                    <a:pt x="1268" y="2164"/>
                  </a:lnTo>
                  <a:lnTo>
                    <a:pt x="1258" y="2144"/>
                  </a:lnTo>
                  <a:lnTo>
                    <a:pt x="1248" y="2124"/>
                  </a:lnTo>
                  <a:lnTo>
                    <a:pt x="1238" y="2104"/>
                  </a:lnTo>
                  <a:lnTo>
                    <a:pt x="1226" y="2086"/>
                  </a:lnTo>
                  <a:lnTo>
                    <a:pt x="1212" y="2068"/>
                  </a:lnTo>
                  <a:lnTo>
                    <a:pt x="1198" y="2050"/>
                  </a:lnTo>
                  <a:lnTo>
                    <a:pt x="1182" y="2034"/>
                  </a:lnTo>
                  <a:lnTo>
                    <a:pt x="1182" y="2034"/>
                  </a:lnTo>
                  <a:lnTo>
                    <a:pt x="1158" y="2010"/>
                  </a:lnTo>
                  <a:lnTo>
                    <a:pt x="1158" y="1968"/>
                  </a:lnTo>
                  <a:lnTo>
                    <a:pt x="1714" y="1968"/>
                  </a:lnTo>
                  <a:lnTo>
                    <a:pt x="1714" y="1168"/>
                  </a:lnTo>
                  <a:lnTo>
                    <a:pt x="1158" y="1724"/>
                  </a:lnTo>
                  <a:lnTo>
                    <a:pt x="1158" y="1286"/>
                  </a:lnTo>
                  <a:lnTo>
                    <a:pt x="1178" y="1306"/>
                  </a:lnTo>
                  <a:lnTo>
                    <a:pt x="1178" y="1306"/>
                  </a:lnTo>
                  <a:lnTo>
                    <a:pt x="1188" y="1316"/>
                  </a:lnTo>
                  <a:lnTo>
                    <a:pt x="1200" y="1322"/>
                  </a:lnTo>
                  <a:lnTo>
                    <a:pt x="1212" y="1326"/>
                  </a:lnTo>
                  <a:lnTo>
                    <a:pt x="1226" y="1326"/>
                  </a:lnTo>
                  <a:lnTo>
                    <a:pt x="1226" y="1326"/>
                  </a:lnTo>
                  <a:lnTo>
                    <a:pt x="1240" y="1326"/>
                  </a:lnTo>
                  <a:lnTo>
                    <a:pt x="1252" y="1322"/>
                  </a:lnTo>
                  <a:lnTo>
                    <a:pt x="1264" y="1316"/>
                  </a:lnTo>
                  <a:lnTo>
                    <a:pt x="1274" y="1306"/>
                  </a:lnTo>
                  <a:lnTo>
                    <a:pt x="1274" y="1306"/>
                  </a:lnTo>
                  <a:lnTo>
                    <a:pt x="1284" y="1296"/>
                  </a:lnTo>
                  <a:lnTo>
                    <a:pt x="1290" y="1284"/>
                  </a:lnTo>
                  <a:lnTo>
                    <a:pt x="1294" y="1272"/>
                  </a:lnTo>
                  <a:lnTo>
                    <a:pt x="1296" y="1258"/>
                  </a:lnTo>
                  <a:lnTo>
                    <a:pt x="1294" y="1244"/>
                  </a:lnTo>
                  <a:lnTo>
                    <a:pt x="1290" y="1232"/>
                  </a:lnTo>
                  <a:lnTo>
                    <a:pt x="1284" y="1220"/>
                  </a:lnTo>
                  <a:lnTo>
                    <a:pt x="1274" y="1210"/>
                  </a:lnTo>
                  <a:lnTo>
                    <a:pt x="1158" y="1092"/>
                  </a:lnTo>
                  <a:lnTo>
                    <a:pt x="1158" y="1028"/>
                  </a:lnTo>
                  <a:lnTo>
                    <a:pt x="1254" y="930"/>
                  </a:lnTo>
                  <a:lnTo>
                    <a:pt x="1404" y="1080"/>
                  </a:lnTo>
                  <a:lnTo>
                    <a:pt x="1404" y="1080"/>
                  </a:lnTo>
                  <a:lnTo>
                    <a:pt x="1416" y="1088"/>
                  </a:lnTo>
                  <a:lnTo>
                    <a:pt x="1428" y="1096"/>
                  </a:lnTo>
                  <a:lnTo>
                    <a:pt x="1440" y="1098"/>
                  </a:lnTo>
                  <a:lnTo>
                    <a:pt x="1452" y="1100"/>
                  </a:lnTo>
                  <a:lnTo>
                    <a:pt x="1452" y="1100"/>
                  </a:lnTo>
                  <a:lnTo>
                    <a:pt x="1466" y="1098"/>
                  </a:lnTo>
                  <a:lnTo>
                    <a:pt x="1478" y="1096"/>
                  </a:lnTo>
                  <a:lnTo>
                    <a:pt x="1490" y="1088"/>
                  </a:lnTo>
                  <a:lnTo>
                    <a:pt x="1502" y="1080"/>
                  </a:lnTo>
                  <a:lnTo>
                    <a:pt x="1502" y="1080"/>
                  </a:lnTo>
                  <a:lnTo>
                    <a:pt x="1510" y="1070"/>
                  </a:lnTo>
                  <a:lnTo>
                    <a:pt x="1516" y="1058"/>
                  </a:lnTo>
                  <a:lnTo>
                    <a:pt x="1520" y="1044"/>
                  </a:lnTo>
                  <a:lnTo>
                    <a:pt x="1522" y="1032"/>
                  </a:lnTo>
                  <a:lnTo>
                    <a:pt x="1520" y="1018"/>
                  </a:lnTo>
                  <a:lnTo>
                    <a:pt x="1516" y="1006"/>
                  </a:lnTo>
                  <a:lnTo>
                    <a:pt x="1510" y="994"/>
                  </a:lnTo>
                  <a:lnTo>
                    <a:pt x="1502" y="982"/>
                  </a:lnTo>
                  <a:lnTo>
                    <a:pt x="1352" y="834"/>
                  </a:lnTo>
                  <a:lnTo>
                    <a:pt x="1482" y="704"/>
                  </a:lnTo>
                  <a:lnTo>
                    <a:pt x="1632" y="854"/>
                  </a:lnTo>
                  <a:lnTo>
                    <a:pt x="1632" y="854"/>
                  </a:lnTo>
                  <a:lnTo>
                    <a:pt x="1642" y="862"/>
                  </a:lnTo>
                  <a:lnTo>
                    <a:pt x="1654" y="868"/>
                  </a:lnTo>
                  <a:lnTo>
                    <a:pt x="1666" y="872"/>
                  </a:lnTo>
                  <a:lnTo>
                    <a:pt x="1680" y="874"/>
                  </a:lnTo>
                  <a:lnTo>
                    <a:pt x="1680" y="874"/>
                  </a:lnTo>
                  <a:lnTo>
                    <a:pt x="1694" y="872"/>
                  </a:lnTo>
                  <a:lnTo>
                    <a:pt x="1706" y="868"/>
                  </a:lnTo>
                  <a:lnTo>
                    <a:pt x="1718" y="862"/>
                  </a:lnTo>
                  <a:lnTo>
                    <a:pt x="1728" y="854"/>
                  </a:lnTo>
                  <a:lnTo>
                    <a:pt x="1728" y="854"/>
                  </a:lnTo>
                  <a:lnTo>
                    <a:pt x="1738" y="842"/>
                  </a:lnTo>
                  <a:lnTo>
                    <a:pt x="1744" y="830"/>
                  </a:lnTo>
                  <a:lnTo>
                    <a:pt x="1748" y="818"/>
                  </a:lnTo>
                  <a:lnTo>
                    <a:pt x="1748" y="804"/>
                  </a:lnTo>
                  <a:lnTo>
                    <a:pt x="1748" y="792"/>
                  </a:lnTo>
                  <a:lnTo>
                    <a:pt x="1744" y="778"/>
                  </a:lnTo>
                  <a:lnTo>
                    <a:pt x="1738" y="766"/>
                  </a:lnTo>
                  <a:lnTo>
                    <a:pt x="1728" y="756"/>
                  </a:lnTo>
                  <a:lnTo>
                    <a:pt x="1580" y="606"/>
                  </a:lnTo>
                  <a:lnTo>
                    <a:pt x="1930" y="256"/>
                  </a:lnTo>
                  <a:close/>
                  <a:moveTo>
                    <a:pt x="574" y="1612"/>
                  </a:moveTo>
                  <a:lnTo>
                    <a:pt x="662" y="1698"/>
                  </a:lnTo>
                  <a:lnTo>
                    <a:pt x="662" y="2012"/>
                  </a:lnTo>
                  <a:lnTo>
                    <a:pt x="662" y="2012"/>
                  </a:lnTo>
                  <a:lnTo>
                    <a:pt x="642" y="2030"/>
                  </a:lnTo>
                  <a:lnTo>
                    <a:pt x="622" y="2048"/>
                  </a:lnTo>
                  <a:lnTo>
                    <a:pt x="606" y="2068"/>
                  </a:lnTo>
                  <a:lnTo>
                    <a:pt x="590" y="2090"/>
                  </a:lnTo>
                  <a:lnTo>
                    <a:pt x="576" y="2112"/>
                  </a:lnTo>
                  <a:lnTo>
                    <a:pt x="564" y="2136"/>
                  </a:lnTo>
                  <a:lnTo>
                    <a:pt x="552" y="2160"/>
                  </a:lnTo>
                  <a:lnTo>
                    <a:pt x="542" y="2184"/>
                  </a:lnTo>
                  <a:lnTo>
                    <a:pt x="0" y="2184"/>
                  </a:lnTo>
                  <a:lnTo>
                    <a:pt x="348" y="1838"/>
                  </a:lnTo>
                  <a:lnTo>
                    <a:pt x="496" y="1988"/>
                  </a:lnTo>
                  <a:lnTo>
                    <a:pt x="496" y="1988"/>
                  </a:lnTo>
                  <a:lnTo>
                    <a:pt x="508" y="1996"/>
                  </a:lnTo>
                  <a:lnTo>
                    <a:pt x="520" y="2002"/>
                  </a:lnTo>
                  <a:lnTo>
                    <a:pt x="532" y="2006"/>
                  </a:lnTo>
                  <a:lnTo>
                    <a:pt x="546" y="2008"/>
                  </a:lnTo>
                  <a:lnTo>
                    <a:pt x="546" y="2008"/>
                  </a:lnTo>
                  <a:lnTo>
                    <a:pt x="558" y="2006"/>
                  </a:lnTo>
                  <a:lnTo>
                    <a:pt x="572" y="2002"/>
                  </a:lnTo>
                  <a:lnTo>
                    <a:pt x="584" y="1996"/>
                  </a:lnTo>
                  <a:lnTo>
                    <a:pt x="594" y="1988"/>
                  </a:lnTo>
                  <a:lnTo>
                    <a:pt x="594" y="1988"/>
                  </a:lnTo>
                  <a:lnTo>
                    <a:pt x="604" y="1976"/>
                  </a:lnTo>
                  <a:lnTo>
                    <a:pt x="610" y="1964"/>
                  </a:lnTo>
                  <a:lnTo>
                    <a:pt x="614" y="1952"/>
                  </a:lnTo>
                  <a:lnTo>
                    <a:pt x="614" y="1938"/>
                  </a:lnTo>
                  <a:lnTo>
                    <a:pt x="614" y="1926"/>
                  </a:lnTo>
                  <a:lnTo>
                    <a:pt x="610" y="1912"/>
                  </a:lnTo>
                  <a:lnTo>
                    <a:pt x="604" y="1900"/>
                  </a:lnTo>
                  <a:lnTo>
                    <a:pt x="594" y="1890"/>
                  </a:lnTo>
                  <a:lnTo>
                    <a:pt x="444" y="1740"/>
                  </a:lnTo>
                  <a:lnTo>
                    <a:pt x="574" y="16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164" name="Oval 163"/>
            <p:cNvSpPr/>
            <p:nvPr/>
          </p:nvSpPr>
          <p:spPr bwMode="ltGray">
            <a:xfrm>
              <a:off x="6399755" y="4057426"/>
              <a:ext cx="445613" cy="479242"/>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165" name="Freeform 7"/>
            <p:cNvSpPr>
              <a:spLocks noEditPoints="1"/>
            </p:cNvSpPr>
            <p:nvPr/>
          </p:nvSpPr>
          <p:spPr bwMode="auto">
            <a:xfrm>
              <a:off x="6483814" y="4175231"/>
              <a:ext cx="268745" cy="235200"/>
            </a:xfrm>
            <a:custGeom>
              <a:avLst/>
              <a:gdLst>
                <a:gd name="T0" fmla="*/ 0 w 2180"/>
                <a:gd name="T1" fmla="*/ 920 h 1774"/>
                <a:gd name="T2" fmla="*/ 12 w 2180"/>
                <a:gd name="T3" fmla="*/ 882 h 1774"/>
                <a:gd name="T4" fmla="*/ 40 w 2180"/>
                <a:gd name="T5" fmla="*/ 858 h 1774"/>
                <a:gd name="T6" fmla="*/ 310 w 2180"/>
                <a:gd name="T7" fmla="*/ 852 h 1774"/>
                <a:gd name="T8" fmla="*/ 336 w 2180"/>
                <a:gd name="T9" fmla="*/ 858 h 1774"/>
                <a:gd name="T10" fmla="*/ 366 w 2180"/>
                <a:gd name="T11" fmla="*/ 882 h 1774"/>
                <a:gd name="T12" fmla="*/ 376 w 2180"/>
                <a:gd name="T13" fmla="*/ 920 h 1774"/>
                <a:gd name="T14" fmla="*/ 376 w 2180"/>
                <a:gd name="T15" fmla="*/ 1442 h 1774"/>
                <a:gd name="T16" fmla="*/ 356 w 2180"/>
                <a:gd name="T17" fmla="*/ 1476 h 1774"/>
                <a:gd name="T18" fmla="*/ 322 w 2180"/>
                <a:gd name="T19" fmla="*/ 1496 h 1774"/>
                <a:gd name="T20" fmla="*/ 68 w 2180"/>
                <a:gd name="T21" fmla="*/ 1496 h 1774"/>
                <a:gd name="T22" fmla="*/ 30 w 2180"/>
                <a:gd name="T23" fmla="*/ 1484 h 1774"/>
                <a:gd name="T24" fmla="*/ 6 w 2180"/>
                <a:gd name="T25" fmla="*/ 1456 h 1774"/>
                <a:gd name="T26" fmla="*/ 0 w 2180"/>
                <a:gd name="T27" fmla="*/ 1430 h 1774"/>
                <a:gd name="T28" fmla="*/ 910 w 2180"/>
                <a:gd name="T29" fmla="*/ 1496 h 1774"/>
                <a:gd name="T30" fmla="*/ 948 w 2180"/>
                <a:gd name="T31" fmla="*/ 1484 h 1774"/>
                <a:gd name="T32" fmla="*/ 972 w 2180"/>
                <a:gd name="T33" fmla="*/ 1456 h 1774"/>
                <a:gd name="T34" fmla="*/ 978 w 2180"/>
                <a:gd name="T35" fmla="*/ 400 h 1774"/>
                <a:gd name="T36" fmla="*/ 972 w 2180"/>
                <a:gd name="T37" fmla="*/ 374 h 1774"/>
                <a:gd name="T38" fmla="*/ 948 w 2180"/>
                <a:gd name="T39" fmla="*/ 344 h 1774"/>
                <a:gd name="T40" fmla="*/ 910 w 2180"/>
                <a:gd name="T41" fmla="*/ 332 h 1774"/>
                <a:gd name="T42" fmla="*/ 654 w 2180"/>
                <a:gd name="T43" fmla="*/ 334 h 1774"/>
                <a:gd name="T44" fmla="*/ 620 w 2180"/>
                <a:gd name="T45" fmla="*/ 352 h 1774"/>
                <a:gd name="T46" fmla="*/ 602 w 2180"/>
                <a:gd name="T47" fmla="*/ 386 h 1774"/>
                <a:gd name="T48" fmla="*/ 600 w 2180"/>
                <a:gd name="T49" fmla="*/ 1430 h 1774"/>
                <a:gd name="T50" fmla="*/ 612 w 2180"/>
                <a:gd name="T51" fmla="*/ 1466 h 1774"/>
                <a:gd name="T52" fmla="*/ 642 w 2180"/>
                <a:gd name="T53" fmla="*/ 1492 h 1774"/>
                <a:gd name="T54" fmla="*/ 668 w 2180"/>
                <a:gd name="T55" fmla="*/ 1496 h 1774"/>
                <a:gd name="T56" fmla="*/ 1512 w 2180"/>
                <a:gd name="T57" fmla="*/ 1496 h 1774"/>
                <a:gd name="T58" fmla="*/ 1550 w 2180"/>
                <a:gd name="T59" fmla="*/ 1484 h 1774"/>
                <a:gd name="T60" fmla="*/ 1574 w 2180"/>
                <a:gd name="T61" fmla="*/ 1456 h 1774"/>
                <a:gd name="T62" fmla="*/ 1580 w 2180"/>
                <a:gd name="T63" fmla="*/ 582 h 1774"/>
                <a:gd name="T64" fmla="*/ 1574 w 2180"/>
                <a:gd name="T65" fmla="*/ 554 h 1774"/>
                <a:gd name="T66" fmla="*/ 1550 w 2180"/>
                <a:gd name="T67" fmla="*/ 526 h 1774"/>
                <a:gd name="T68" fmla="*/ 1512 w 2180"/>
                <a:gd name="T69" fmla="*/ 514 h 1774"/>
                <a:gd name="T70" fmla="*/ 1256 w 2180"/>
                <a:gd name="T71" fmla="*/ 516 h 1774"/>
                <a:gd name="T72" fmla="*/ 1222 w 2180"/>
                <a:gd name="T73" fmla="*/ 534 h 1774"/>
                <a:gd name="T74" fmla="*/ 1204 w 2180"/>
                <a:gd name="T75" fmla="*/ 568 h 1774"/>
                <a:gd name="T76" fmla="*/ 1202 w 2180"/>
                <a:gd name="T77" fmla="*/ 1430 h 1774"/>
                <a:gd name="T78" fmla="*/ 1214 w 2180"/>
                <a:gd name="T79" fmla="*/ 1466 h 1774"/>
                <a:gd name="T80" fmla="*/ 1244 w 2180"/>
                <a:gd name="T81" fmla="*/ 1492 h 1774"/>
                <a:gd name="T82" fmla="*/ 1270 w 2180"/>
                <a:gd name="T83" fmla="*/ 1496 h 1774"/>
                <a:gd name="T84" fmla="*/ 1870 w 2180"/>
                <a:gd name="T85" fmla="*/ 0 h 1774"/>
                <a:gd name="T86" fmla="*/ 1834 w 2180"/>
                <a:gd name="T87" fmla="*/ 10 h 1774"/>
                <a:gd name="T88" fmla="*/ 1808 w 2180"/>
                <a:gd name="T89" fmla="*/ 40 h 1774"/>
                <a:gd name="T90" fmla="*/ 1804 w 2180"/>
                <a:gd name="T91" fmla="*/ 1430 h 1774"/>
                <a:gd name="T92" fmla="*/ 1808 w 2180"/>
                <a:gd name="T93" fmla="*/ 1456 h 1774"/>
                <a:gd name="T94" fmla="*/ 1834 w 2180"/>
                <a:gd name="T95" fmla="*/ 1484 h 1774"/>
                <a:gd name="T96" fmla="*/ 1870 w 2180"/>
                <a:gd name="T97" fmla="*/ 1496 h 1774"/>
                <a:gd name="T98" fmla="*/ 2126 w 2180"/>
                <a:gd name="T99" fmla="*/ 1496 h 1774"/>
                <a:gd name="T100" fmla="*/ 2160 w 2180"/>
                <a:gd name="T101" fmla="*/ 1476 h 1774"/>
                <a:gd name="T102" fmla="*/ 2178 w 2180"/>
                <a:gd name="T103" fmla="*/ 1442 h 1774"/>
                <a:gd name="T104" fmla="*/ 2180 w 2180"/>
                <a:gd name="T105" fmla="*/ 66 h 1774"/>
                <a:gd name="T106" fmla="*/ 2168 w 2180"/>
                <a:gd name="T107" fmla="*/ 28 h 1774"/>
                <a:gd name="T108" fmla="*/ 2140 w 2180"/>
                <a:gd name="T109" fmla="*/ 4 h 1774"/>
                <a:gd name="T110" fmla="*/ 2112 w 2180"/>
                <a:gd name="T111" fmla="*/ 0 h 1774"/>
                <a:gd name="T112" fmla="*/ 0 w 2180"/>
                <a:gd name="T113" fmla="*/ 1774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80" h="1774">
                  <a:moveTo>
                    <a:pt x="0" y="1430"/>
                  </a:moveTo>
                  <a:lnTo>
                    <a:pt x="0" y="920"/>
                  </a:lnTo>
                  <a:lnTo>
                    <a:pt x="0" y="920"/>
                  </a:lnTo>
                  <a:lnTo>
                    <a:pt x="2" y="906"/>
                  </a:lnTo>
                  <a:lnTo>
                    <a:pt x="6" y="894"/>
                  </a:lnTo>
                  <a:lnTo>
                    <a:pt x="12" y="882"/>
                  </a:lnTo>
                  <a:lnTo>
                    <a:pt x="20" y="872"/>
                  </a:lnTo>
                  <a:lnTo>
                    <a:pt x="30" y="864"/>
                  </a:lnTo>
                  <a:lnTo>
                    <a:pt x="40" y="858"/>
                  </a:lnTo>
                  <a:lnTo>
                    <a:pt x="54" y="854"/>
                  </a:lnTo>
                  <a:lnTo>
                    <a:pt x="68" y="852"/>
                  </a:lnTo>
                  <a:lnTo>
                    <a:pt x="310" y="852"/>
                  </a:lnTo>
                  <a:lnTo>
                    <a:pt x="310" y="852"/>
                  </a:lnTo>
                  <a:lnTo>
                    <a:pt x="322" y="854"/>
                  </a:lnTo>
                  <a:lnTo>
                    <a:pt x="336" y="858"/>
                  </a:lnTo>
                  <a:lnTo>
                    <a:pt x="346" y="864"/>
                  </a:lnTo>
                  <a:lnTo>
                    <a:pt x="356" y="872"/>
                  </a:lnTo>
                  <a:lnTo>
                    <a:pt x="366" y="882"/>
                  </a:lnTo>
                  <a:lnTo>
                    <a:pt x="372" y="894"/>
                  </a:lnTo>
                  <a:lnTo>
                    <a:pt x="376" y="906"/>
                  </a:lnTo>
                  <a:lnTo>
                    <a:pt x="376" y="920"/>
                  </a:lnTo>
                  <a:lnTo>
                    <a:pt x="376" y="1430"/>
                  </a:lnTo>
                  <a:lnTo>
                    <a:pt x="376" y="1430"/>
                  </a:lnTo>
                  <a:lnTo>
                    <a:pt x="376" y="1442"/>
                  </a:lnTo>
                  <a:lnTo>
                    <a:pt x="372" y="1456"/>
                  </a:lnTo>
                  <a:lnTo>
                    <a:pt x="366" y="1466"/>
                  </a:lnTo>
                  <a:lnTo>
                    <a:pt x="356" y="1476"/>
                  </a:lnTo>
                  <a:lnTo>
                    <a:pt x="346" y="1484"/>
                  </a:lnTo>
                  <a:lnTo>
                    <a:pt x="336" y="1492"/>
                  </a:lnTo>
                  <a:lnTo>
                    <a:pt x="322" y="1496"/>
                  </a:lnTo>
                  <a:lnTo>
                    <a:pt x="310" y="1496"/>
                  </a:lnTo>
                  <a:lnTo>
                    <a:pt x="68" y="1496"/>
                  </a:lnTo>
                  <a:lnTo>
                    <a:pt x="68" y="1496"/>
                  </a:lnTo>
                  <a:lnTo>
                    <a:pt x="54" y="1496"/>
                  </a:lnTo>
                  <a:lnTo>
                    <a:pt x="40" y="1492"/>
                  </a:lnTo>
                  <a:lnTo>
                    <a:pt x="30" y="1484"/>
                  </a:lnTo>
                  <a:lnTo>
                    <a:pt x="20" y="1476"/>
                  </a:lnTo>
                  <a:lnTo>
                    <a:pt x="12" y="1466"/>
                  </a:lnTo>
                  <a:lnTo>
                    <a:pt x="6" y="1456"/>
                  </a:lnTo>
                  <a:lnTo>
                    <a:pt x="2" y="1442"/>
                  </a:lnTo>
                  <a:lnTo>
                    <a:pt x="0" y="1430"/>
                  </a:lnTo>
                  <a:lnTo>
                    <a:pt x="0" y="1430"/>
                  </a:lnTo>
                  <a:close/>
                  <a:moveTo>
                    <a:pt x="668" y="1496"/>
                  </a:moveTo>
                  <a:lnTo>
                    <a:pt x="910" y="1496"/>
                  </a:lnTo>
                  <a:lnTo>
                    <a:pt x="910" y="1496"/>
                  </a:lnTo>
                  <a:lnTo>
                    <a:pt x="924" y="1496"/>
                  </a:lnTo>
                  <a:lnTo>
                    <a:pt x="936" y="1492"/>
                  </a:lnTo>
                  <a:lnTo>
                    <a:pt x="948" y="1484"/>
                  </a:lnTo>
                  <a:lnTo>
                    <a:pt x="958" y="1476"/>
                  </a:lnTo>
                  <a:lnTo>
                    <a:pt x="966" y="1466"/>
                  </a:lnTo>
                  <a:lnTo>
                    <a:pt x="972" y="1456"/>
                  </a:lnTo>
                  <a:lnTo>
                    <a:pt x="976" y="1442"/>
                  </a:lnTo>
                  <a:lnTo>
                    <a:pt x="978" y="1430"/>
                  </a:lnTo>
                  <a:lnTo>
                    <a:pt x="978" y="400"/>
                  </a:lnTo>
                  <a:lnTo>
                    <a:pt x="978" y="400"/>
                  </a:lnTo>
                  <a:lnTo>
                    <a:pt x="976" y="386"/>
                  </a:lnTo>
                  <a:lnTo>
                    <a:pt x="972" y="374"/>
                  </a:lnTo>
                  <a:lnTo>
                    <a:pt x="966" y="362"/>
                  </a:lnTo>
                  <a:lnTo>
                    <a:pt x="958" y="352"/>
                  </a:lnTo>
                  <a:lnTo>
                    <a:pt x="948" y="344"/>
                  </a:lnTo>
                  <a:lnTo>
                    <a:pt x="936" y="338"/>
                  </a:lnTo>
                  <a:lnTo>
                    <a:pt x="924" y="334"/>
                  </a:lnTo>
                  <a:lnTo>
                    <a:pt x="910" y="332"/>
                  </a:lnTo>
                  <a:lnTo>
                    <a:pt x="668" y="332"/>
                  </a:lnTo>
                  <a:lnTo>
                    <a:pt x="668" y="332"/>
                  </a:lnTo>
                  <a:lnTo>
                    <a:pt x="654" y="334"/>
                  </a:lnTo>
                  <a:lnTo>
                    <a:pt x="642" y="338"/>
                  </a:lnTo>
                  <a:lnTo>
                    <a:pt x="630" y="344"/>
                  </a:lnTo>
                  <a:lnTo>
                    <a:pt x="620" y="352"/>
                  </a:lnTo>
                  <a:lnTo>
                    <a:pt x="612" y="362"/>
                  </a:lnTo>
                  <a:lnTo>
                    <a:pt x="606" y="374"/>
                  </a:lnTo>
                  <a:lnTo>
                    <a:pt x="602" y="386"/>
                  </a:lnTo>
                  <a:lnTo>
                    <a:pt x="600" y="400"/>
                  </a:lnTo>
                  <a:lnTo>
                    <a:pt x="600" y="1430"/>
                  </a:lnTo>
                  <a:lnTo>
                    <a:pt x="600" y="1430"/>
                  </a:lnTo>
                  <a:lnTo>
                    <a:pt x="602" y="1442"/>
                  </a:lnTo>
                  <a:lnTo>
                    <a:pt x="606" y="1456"/>
                  </a:lnTo>
                  <a:lnTo>
                    <a:pt x="612" y="1466"/>
                  </a:lnTo>
                  <a:lnTo>
                    <a:pt x="620" y="1476"/>
                  </a:lnTo>
                  <a:lnTo>
                    <a:pt x="630" y="1484"/>
                  </a:lnTo>
                  <a:lnTo>
                    <a:pt x="642" y="1492"/>
                  </a:lnTo>
                  <a:lnTo>
                    <a:pt x="654" y="1496"/>
                  </a:lnTo>
                  <a:lnTo>
                    <a:pt x="668" y="1496"/>
                  </a:lnTo>
                  <a:lnTo>
                    <a:pt x="668" y="1496"/>
                  </a:lnTo>
                  <a:close/>
                  <a:moveTo>
                    <a:pt x="1270" y="1496"/>
                  </a:moveTo>
                  <a:lnTo>
                    <a:pt x="1512" y="1496"/>
                  </a:lnTo>
                  <a:lnTo>
                    <a:pt x="1512" y="1496"/>
                  </a:lnTo>
                  <a:lnTo>
                    <a:pt x="1526" y="1496"/>
                  </a:lnTo>
                  <a:lnTo>
                    <a:pt x="1538" y="1492"/>
                  </a:lnTo>
                  <a:lnTo>
                    <a:pt x="1550" y="1484"/>
                  </a:lnTo>
                  <a:lnTo>
                    <a:pt x="1560" y="1476"/>
                  </a:lnTo>
                  <a:lnTo>
                    <a:pt x="1568" y="1466"/>
                  </a:lnTo>
                  <a:lnTo>
                    <a:pt x="1574" y="1456"/>
                  </a:lnTo>
                  <a:lnTo>
                    <a:pt x="1578" y="1442"/>
                  </a:lnTo>
                  <a:lnTo>
                    <a:pt x="1580" y="1430"/>
                  </a:lnTo>
                  <a:lnTo>
                    <a:pt x="1580" y="582"/>
                  </a:lnTo>
                  <a:lnTo>
                    <a:pt x="1580" y="582"/>
                  </a:lnTo>
                  <a:lnTo>
                    <a:pt x="1578" y="568"/>
                  </a:lnTo>
                  <a:lnTo>
                    <a:pt x="1574" y="554"/>
                  </a:lnTo>
                  <a:lnTo>
                    <a:pt x="1568" y="544"/>
                  </a:lnTo>
                  <a:lnTo>
                    <a:pt x="1560" y="534"/>
                  </a:lnTo>
                  <a:lnTo>
                    <a:pt x="1550" y="526"/>
                  </a:lnTo>
                  <a:lnTo>
                    <a:pt x="1538" y="520"/>
                  </a:lnTo>
                  <a:lnTo>
                    <a:pt x="1526" y="516"/>
                  </a:lnTo>
                  <a:lnTo>
                    <a:pt x="1512" y="514"/>
                  </a:lnTo>
                  <a:lnTo>
                    <a:pt x="1270" y="514"/>
                  </a:lnTo>
                  <a:lnTo>
                    <a:pt x="1270" y="514"/>
                  </a:lnTo>
                  <a:lnTo>
                    <a:pt x="1256" y="516"/>
                  </a:lnTo>
                  <a:lnTo>
                    <a:pt x="1244" y="520"/>
                  </a:lnTo>
                  <a:lnTo>
                    <a:pt x="1232" y="526"/>
                  </a:lnTo>
                  <a:lnTo>
                    <a:pt x="1222" y="534"/>
                  </a:lnTo>
                  <a:lnTo>
                    <a:pt x="1214" y="544"/>
                  </a:lnTo>
                  <a:lnTo>
                    <a:pt x="1208" y="554"/>
                  </a:lnTo>
                  <a:lnTo>
                    <a:pt x="1204" y="568"/>
                  </a:lnTo>
                  <a:lnTo>
                    <a:pt x="1202" y="582"/>
                  </a:lnTo>
                  <a:lnTo>
                    <a:pt x="1202" y="1430"/>
                  </a:lnTo>
                  <a:lnTo>
                    <a:pt x="1202" y="1430"/>
                  </a:lnTo>
                  <a:lnTo>
                    <a:pt x="1204" y="1442"/>
                  </a:lnTo>
                  <a:lnTo>
                    <a:pt x="1208" y="1456"/>
                  </a:lnTo>
                  <a:lnTo>
                    <a:pt x="1214" y="1466"/>
                  </a:lnTo>
                  <a:lnTo>
                    <a:pt x="1222" y="1476"/>
                  </a:lnTo>
                  <a:lnTo>
                    <a:pt x="1232" y="1484"/>
                  </a:lnTo>
                  <a:lnTo>
                    <a:pt x="1244" y="1492"/>
                  </a:lnTo>
                  <a:lnTo>
                    <a:pt x="1256" y="1496"/>
                  </a:lnTo>
                  <a:lnTo>
                    <a:pt x="1270" y="1496"/>
                  </a:lnTo>
                  <a:lnTo>
                    <a:pt x="1270" y="1496"/>
                  </a:lnTo>
                  <a:close/>
                  <a:moveTo>
                    <a:pt x="2112" y="0"/>
                  </a:moveTo>
                  <a:lnTo>
                    <a:pt x="1870" y="0"/>
                  </a:lnTo>
                  <a:lnTo>
                    <a:pt x="1870" y="0"/>
                  </a:lnTo>
                  <a:lnTo>
                    <a:pt x="1858" y="0"/>
                  </a:lnTo>
                  <a:lnTo>
                    <a:pt x="1844" y="4"/>
                  </a:lnTo>
                  <a:lnTo>
                    <a:pt x="1834" y="10"/>
                  </a:lnTo>
                  <a:lnTo>
                    <a:pt x="1824" y="18"/>
                  </a:lnTo>
                  <a:lnTo>
                    <a:pt x="1814" y="28"/>
                  </a:lnTo>
                  <a:lnTo>
                    <a:pt x="1808" y="40"/>
                  </a:lnTo>
                  <a:lnTo>
                    <a:pt x="1804" y="52"/>
                  </a:lnTo>
                  <a:lnTo>
                    <a:pt x="1804" y="66"/>
                  </a:lnTo>
                  <a:lnTo>
                    <a:pt x="1804" y="1430"/>
                  </a:lnTo>
                  <a:lnTo>
                    <a:pt x="1804" y="1430"/>
                  </a:lnTo>
                  <a:lnTo>
                    <a:pt x="1804" y="1442"/>
                  </a:lnTo>
                  <a:lnTo>
                    <a:pt x="1808" y="1456"/>
                  </a:lnTo>
                  <a:lnTo>
                    <a:pt x="1814" y="1466"/>
                  </a:lnTo>
                  <a:lnTo>
                    <a:pt x="1824" y="1476"/>
                  </a:lnTo>
                  <a:lnTo>
                    <a:pt x="1834" y="1484"/>
                  </a:lnTo>
                  <a:lnTo>
                    <a:pt x="1844" y="1492"/>
                  </a:lnTo>
                  <a:lnTo>
                    <a:pt x="1858" y="1496"/>
                  </a:lnTo>
                  <a:lnTo>
                    <a:pt x="1870" y="1496"/>
                  </a:lnTo>
                  <a:lnTo>
                    <a:pt x="2112" y="1496"/>
                  </a:lnTo>
                  <a:lnTo>
                    <a:pt x="2112" y="1496"/>
                  </a:lnTo>
                  <a:lnTo>
                    <a:pt x="2126" y="1496"/>
                  </a:lnTo>
                  <a:lnTo>
                    <a:pt x="2140" y="1492"/>
                  </a:lnTo>
                  <a:lnTo>
                    <a:pt x="2150" y="1484"/>
                  </a:lnTo>
                  <a:lnTo>
                    <a:pt x="2160" y="1476"/>
                  </a:lnTo>
                  <a:lnTo>
                    <a:pt x="2168" y="1466"/>
                  </a:lnTo>
                  <a:lnTo>
                    <a:pt x="2174" y="1456"/>
                  </a:lnTo>
                  <a:lnTo>
                    <a:pt x="2178" y="1442"/>
                  </a:lnTo>
                  <a:lnTo>
                    <a:pt x="2180" y="1430"/>
                  </a:lnTo>
                  <a:lnTo>
                    <a:pt x="2180" y="66"/>
                  </a:lnTo>
                  <a:lnTo>
                    <a:pt x="2180" y="66"/>
                  </a:lnTo>
                  <a:lnTo>
                    <a:pt x="2178" y="52"/>
                  </a:lnTo>
                  <a:lnTo>
                    <a:pt x="2174" y="40"/>
                  </a:lnTo>
                  <a:lnTo>
                    <a:pt x="2168" y="28"/>
                  </a:lnTo>
                  <a:lnTo>
                    <a:pt x="2160" y="18"/>
                  </a:lnTo>
                  <a:lnTo>
                    <a:pt x="2150" y="10"/>
                  </a:lnTo>
                  <a:lnTo>
                    <a:pt x="2140" y="4"/>
                  </a:lnTo>
                  <a:lnTo>
                    <a:pt x="2126" y="0"/>
                  </a:lnTo>
                  <a:lnTo>
                    <a:pt x="2112" y="0"/>
                  </a:lnTo>
                  <a:lnTo>
                    <a:pt x="2112" y="0"/>
                  </a:lnTo>
                  <a:close/>
                  <a:moveTo>
                    <a:pt x="2180" y="1640"/>
                  </a:moveTo>
                  <a:lnTo>
                    <a:pt x="0" y="1640"/>
                  </a:lnTo>
                  <a:lnTo>
                    <a:pt x="0" y="1774"/>
                  </a:lnTo>
                  <a:lnTo>
                    <a:pt x="2180" y="1774"/>
                  </a:lnTo>
                  <a:lnTo>
                    <a:pt x="2180" y="16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sp>
          <p:nvSpPr>
            <p:cNvPr id="166" name="Oval 165"/>
            <p:cNvSpPr/>
            <p:nvPr/>
          </p:nvSpPr>
          <p:spPr bwMode="ltGray">
            <a:xfrm>
              <a:off x="4077686" y="4057426"/>
              <a:ext cx="445613" cy="479242"/>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dirty="0" err="1">
                <a:ln>
                  <a:noFill/>
                </a:ln>
                <a:solidFill>
                  <a:prstClr val="white"/>
                </a:solidFill>
                <a:effectLst/>
                <a:uLnTx/>
                <a:uFillTx/>
                <a:latin typeface="Georgia" pitchFamily="18" charset="0"/>
                <a:ea typeface="+mn-ea"/>
                <a:cs typeface="+mn-cs"/>
              </a:endParaRPr>
            </a:p>
          </p:txBody>
        </p:sp>
        <p:sp>
          <p:nvSpPr>
            <p:cNvPr id="167" name="Freeform 7"/>
            <p:cNvSpPr>
              <a:spLocks noEditPoints="1"/>
            </p:cNvSpPr>
            <p:nvPr/>
          </p:nvSpPr>
          <p:spPr bwMode="auto">
            <a:xfrm>
              <a:off x="4161087" y="4171278"/>
              <a:ext cx="289609" cy="248084"/>
            </a:xfrm>
            <a:custGeom>
              <a:avLst/>
              <a:gdLst>
                <a:gd name="T0" fmla="*/ 194 w 2290"/>
                <a:gd name="T1" fmla="*/ 908 h 1824"/>
                <a:gd name="T2" fmla="*/ 252 w 2290"/>
                <a:gd name="T3" fmla="*/ 892 h 1824"/>
                <a:gd name="T4" fmla="*/ 210 w 2290"/>
                <a:gd name="T5" fmla="*/ 1014 h 1824"/>
                <a:gd name="T6" fmla="*/ 174 w 2290"/>
                <a:gd name="T7" fmla="*/ 966 h 1824"/>
                <a:gd name="T8" fmla="*/ 1534 w 2290"/>
                <a:gd name="T9" fmla="*/ 436 h 1824"/>
                <a:gd name="T10" fmla="*/ 2016 w 2290"/>
                <a:gd name="T11" fmla="*/ 296 h 1824"/>
                <a:gd name="T12" fmla="*/ 2090 w 2290"/>
                <a:gd name="T13" fmla="*/ 332 h 1824"/>
                <a:gd name="T14" fmla="*/ 2156 w 2290"/>
                <a:gd name="T15" fmla="*/ 332 h 1824"/>
                <a:gd name="T16" fmla="*/ 2228 w 2290"/>
                <a:gd name="T17" fmla="*/ 296 h 1824"/>
                <a:gd name="T18" fmla="*/ 2276 w 2290"/>
                <a:gd name="T19" fmla="*/ 232 h 1824"/>
                <a:gd name="T20" fmla="*/ 2290 w 2290"/>
                <a:gd name="T21" fmla="*/ 168 h 1824"/>
                <a:gd name="T22" fmla="*/ 2270 w 2290"/>
                <a:gd name="T23" fmla="*/ 88 h 1824"/>
                <a:gd name="T24" fmla="*/ 2216 w 2290"/>
                <a:gd name="T25" fmla="*/ 28 h 1824"/>
                <a:gd name="T26" fmla="*/ 2140 w 2290"/>
                <a:gd name="T27" fmla="*/ 0 h 1824"/>
                <a:gd name="T28" fmla="*/ 2074 w 2290"/>
                <a:gd name="T29" fmla="*/ 8 h 1824"/>
                <a:gd name="T30" fmla="*/ 2004 w 2290"/>
                <a:gd name="T31" fmla="*/ 48 h 1824"/>
                <a:gd name="T32" fmla="*/ 1964 w 2290"/>
                <a:gd name="T33" fmla="*/ 116 h 1824"/>
                <a:gd name="T34" fmla="*/ 1478 w 2290"/>
                <a:gd name="T35" fmla="*/ 316 h 1824"/>
                <a:gd name="T36" fmla="*/ 1438 w 2290"/>
                <a:gd name="T37" fmla="*/ 348 h 1824"/>
                <a:gd name="T38" fmla="*/ 1396 w 2290"/>
                <a:gd name="T39" fmla="*/ 638 h 1824"/>
                <a:gd name="T40" fmla="*/ 944 w 2290"/>
                <a:gd name="T41" fmla="*/ 1186 h 1824"/>
                <a:gd name="T42" fmla="*/ 1000 w 2290"/>
                <a:gd name="T43" fmla="*/ 1192 h 1824"/>
                <a:gd name="T44" fmla="*/ 1154 w 2290"/>
                <a:gd name="T45" fmla="*/ 762 h 1824"/>
                <a:gd name="T46" fmla="*/ 0 w 2290"/>
                <a:gd name="T47" fmla="*/ 1824 h 1824"/>
                <a:gd name="T48" fmla="*/ 1514 w 2290"/>
                <a:gd name="T49" fmla="*/ 1002 h 1824"/>
                <a:gd name="T50" fmla="*/ 1474 w 2290"/>
                <a:gd name="T51" fmla="*/ 988 h 1824"/>
                <a:gd name="T52" fmla="*/ 1024 w 2290"/>
                <a:gd name="T53" fmla="*/ 592 h 1824"/>
                <a:gd name="T54" fmla="*/ 948 w 2290"/>
                <a:gd name="T55" fmla="*/ 594 h 1824"/>
                <a:gd name="T56" fmla="*/ 508 w 2290"/>
                <a:gd name="T57" fmla="*/ 1400 h 1824"/>
                <a:gd name="T58" fmla="*/ 518 w 2290"/>
                <a:gd name="T59" fmla="*/ 1458 h 1824"/>
                <a:gd name="T60" fmla="*/ 498 w 2290"/>
                <a:gd name="T61" fmla="*/ 1538 h 1824"/>
                <a:gd name="T62" fmla="*/ 444 w 2290"/>
                <a:gd name="T63" fmla="*/ 1596 h 1824"/>
                <a:gd name="T64" fmla="*/ 368 w 2290"/>
                <a:gd name="T65" fmla="*/ 1624 h 1824"/>
                <a:gd name="T66" fmla="*/ 300 w 2290"/>
                <a:gd name="T67" fmla="*/ 1618 h 1824"/>
                <a:gd name="T68" fmla="*/ 232 w 2290"/>
                <a:gd name="T69" fmla="*/ 1576 h 1824"/>
                <a:gd name="T70" fmla="*/ 190 w 2290"/>
                <a:gd name="T71" fmla="*/ 1508 h 1824"/>
                <a:gd name="T72" fmla="*/ 184 w 2290"/>
                <a:gd name="T73" fmla="*/ 1440 h 1824"/>
                <a:gd name="T74" fmla="*/ 212 w 2290"/>
                <a:gd name="T75" fmla="*/ 1364 h 1824"/>
                <a:gd name="T76" fmla="*/ 270 w 2290"/>
                <a:gd name="T77" fmla="*/ 1312 h 1824"/>
                <a:gd name="T78" fmla="*/ 350 w 2290"/>
                <a:gd name="T79" fmla="*/ 1290 h 1824"/>
                <a:gd name="T80" fmla="*/ 832 w 2290"/>
                <a:gd name="T81" fmla="*/ 498 h 1824"/>
                <a:gd name="T82" fmla="*/ 818 w 2290"/>
                <a:gd name="T83" fmla="*/ 414 h 1824"/>
                <a:gd name="T84" fmla="*/ 846 w 2290"/>
                <a:gd name="T85" fmla="*/ 336 h 1824"/>
                <a:gd name="T86" fmla="*/ 904 w 2290"/>
                <a:gd name="T87" fmla="*/ 284 h 1824"/>
                <a:gd name="T88" fmla="*/ 984 w 2290"/>
                <a:gd name="T89" fmla="*/ 264 h 1824"/>
                <a:gd name="T90" fmla="*/ 1050 w 2290"/>
                <a:gd name="T91" fmla="*/ 276 h 1824"/>
                <a:gd name="T92" fmla="*/ 1112 w 2290"/>
                <a:gd name="T93" fmla="*/ 324 h 1824"/>
                <a:gd name="T94" fmla="*/ 1148 w 2290"/>
                <a:gd name="T95" fmla="*/ 396 h 1824"/>
                <a:gd name="T96" fmla="*/ 1144 w 2290"/>
                <a:gd name="T97" fmla="*/ 480 h 1824"/>
                <a:gd name="T98" fmla="*/ 1992 w 2290"/>
                <a:gd name="T99" fmla="*/ 1172 h 1824"/>
                <a:gd name="T100" fmla="*/ 1038 w 2290"/>
                <a:gd name="T101" fmla="*/ 394 h 1824"/>
                <a:gd name="T102" fmla="*/ 984 w 2290"/>
                <a:gd name="T103" fmla="*/ 366 h 1824"/>
                <a:gd name="T104" fmla="*/ 938 w 2290"/>
                <a:gd name="T105" fmla="*/ 384 h 1824"/>
                <a:gd name="T106" fmla="*/ 920 w 2290"/>
                <a:gd name="T107" fmla="*/ 430 h 1824"/>
                <a:gd name="T108" fmla="*/ 948 w 2290"/>
                <a:gd name="T109" fmla="*/ 484 h 1824"/>
                <a:gd name="T110" fmla="*/ 996 w 2290"/>
                <a:gd name="T111" fmla="*/ 494 h 1824"/>
                <a:gd name="T112" fmla="*/ 1044 w 2290"/>
                <a:gd name="T113" fmla="*/ 456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90" h="1824">
                  <a:moveTo>
                    <a:pt x="174" y="940"/>
                  </a:moveTo>
                  <a:lnTo>
                    <a:pt x="174" y="940"/>
                  </a:lnTo>
                  <a:lnTo>
                    <a:pt x="178" y="928"/>
                  </a:lnTo>
                  <a:lnTo>
                    <a:pt x="186" y="916"/>
                  </a:lnTo>
                  <a:lnTo>
                    <a:pt x="194" y="908"/>
                  </a:lnTo>
                  <a:lnTo>
                    <a:pt x="204" y="900"/>
                  </a:lnTo>
                  <a:lnTo>
                    <a:pt x="214" y="894"/>
                  </a:lnTo>
                  <a:lnTo>
                    <a:pt x="226" y="892"/>
                  </a:lnTo>
                  <a:lnTo>
                    <a:pt x="240" y="890"/>
                  </a:lnTo>
                  <a:lnTo>
                    <a:pt x="252" y="892"/>
                  </a:lnTo>
                  <a:lnTo>
                    <a:pt x="500" y="950"/>
                  </a:lnTo>
                  <a:lnTo>
                    <a:pt x="428" y="1066"/>
                  </a:lnTo>
                  <a:lnTo>
                    <a:pt x="222" y="1018"/>
                  </a:lnTo>
                  <a:lnTo>
                    <a:pt x="222" y="1018"/>
                  </a:lnTo>
                  <a:lnTo>
                    <a:pt x="210" y="1014"/>
                  </a:lnTo>
                  <a:lnTo>
                    <a:pt x="200" y="1006"/>
                  </a:lnTo>
                  <a:lnTo>
                    <a:pt x="190" y="998"/>
                  </a:lnTo>
                  <a:lnTo>
                    <a:pt x="182" y="988"/>
                  </a:lnTo>
                  <a:lnTo>
                    <a:pt x="178" y="978"/>
                  </a:lnTo>
                  <a:lnTo>
                    <a:pt x="174" y="966"/>
                  </a:lnTo>
                  <a:lnTo>
                    <a:pt x="174" y="954"/>
                  </a:lnTo>
                  <a:lnTo>
                    <a:pt x="174" y="940"/>
                  </a:lnTo>
                  <a:lnTo>
                    <a:pt x="174" y="940"/>
                  </a:lnTo>
                  <a:close/>
                  <a:moveTo>
                    <a:pt x="1396" y="638"/>
                  </a:moveTo>
                  <a:lnTo>
                    <a:pt x="1534" y="436"/>
                  </a:lnTo>
                  <a:lnTo>
                    <a:pt x="1534" y="436"/>
                  </a:lnTo>
                  <a:lnTo>
                    <a:pt x="1534" y="434"/>
                  </a:lnTo>
                  <a:lnTo>
                    <a:pt x="2004" y="286"/>
                  </a:lnTo>
                  <a:lnTo>
                    <a:pt x="2004" y="286"/>
                  </a:lnTo>
                  <a:lnTo>
                    <a:pt x="2016" y="296"/>
                  </a:lnTo>
                  <a:lnTo>
                    <a:pt x="2030" y="306"/>
                  </a:lnTo>
                  <a:lnTo>
                    <a:pt x="2044" y="314"/>
                  </a:lnTo>
                  <a:lnTo>
                    <a:pt x="2058" y="322"/>
                  </a:lnTo>
                  <a:lnTo>
                    <a:pt x="2074" y="326"/>
                  </a:lnTo>
                  <a:lnTo>
                    <a:pt x="2090" y="332"/>
                  </a:lnTo>
                  <a:lnTo>
                    <a:pt x="2106" y="334"/>
                  </a:lnTo>
                  <a:lnTo>
                    <a:pt x="2122" y="334"/>
                  </a:lnTo>
                  <a:lnTo>
                    <a:pt x="2122" y="334"/>
                  </a:lnTo>
                  <a:lnTo>
                    <a:pt x="2140" y="334"/>
                  </a:lnTo>
                  <a:lnTo>
                    <a:pt x="2156" y="332"/>
                  </a:lnTo>
                  <a:lnTo>
                    <a:pt x="2172" y="326"/>
                  </a:lnTo>
                  <a:lnTo>
                    <a:pt x="2188" y="322"/>
                  </a:lnTo>
                  <a:lnTo>
                    <a:pt x="2202" y="314"/>
                  </a:lnTo>
                  <a:lnTo>
                    <a:pt x="2216" y="306"/>
                  </a:lnTo>
                  <a:lnTo>
                    <a:pt x="2228" y="296"/>
                  </a:lnTo>
                  <a:lnTo>
                    <a:pt x="2240" y="286"/>
                  </a:lnTo>
                  <a:lnTo>
                    <a:pt x="2252" y="274"/>
                  </a:lnTo>
                  <a:lnTo>
                    <a:pt x="2262" y="260"/>
                  </a:lnTo>
                  <a:lnTo>
                    <a:pt x="2270" y="246"/>
                  </a:lnTo>
                  <a:lnTo>
                    <a:pt x="2276" y="232"/>
                  </a:lnTo>
                  <a:lnTo>
                    <a:pt x="2282" y="216"/>
                  </a:lnTo>
                  <a:lnTo>
                    <a:pt x="2286" y="200"/>
                  </a:lnTo>
                  <a:lnTo>
                    <a:pt x="2288" y="184"/>
                  </a:lnTo>
                  <a:lnTo>
                    <a:pt x="2290" y="168"/>
                  </a:lnTo>
                  <a:lnTo>
                    <a:pt x="2290" y="168"/>
                  </a:lnTo>
                  <a:lnTo>
                    <a:pt x="2288" y="150"/>
                  </a:lnTo>
                  <a:lnTo>
                    <a:pt x="2286" y="134"/>
                  </a:lnTo>
                  <a:lnTo>
                    <a:pt x="2282" y="118"/>
                  </a:lnTo>
                  <a:lnTo>
                    <a:pt x="2276" y="102"/>
                  </a:lnTo>
                  <a:lnTo>
                    <a:pt x="2270" y="88"/>
                  </a:lnTo>
                  <a:lnTo>
                    <a:pt x="2262" y="74"/>
                  </a:lnTo>
                  <a:lnTo>
                    <a:pt x="2252" y="60"/>
                  </a:lnTo>
                  <a:lnTo>
                    <a:pt x="2240" y="50"/>
                  </a:lnTo>
                  <a:lnTo>
                    <a:pt x="2228" y="38"/>
                  </a:lnTo>
                  <a:lnTo>
                    <a:pt x="2216" y="28"/>
                  </a:lnTo>
                  <a:lnTo>
                    <a:pt x="2202" y="20"/>
                  </a:lnTo>
                  <a:lnTo>
                    <a:pt x="2188" y="14"/>
                  </a:lnTo>
                  <a:lnTo>
                    <a:pt x="2172" y="8"/>
                  </a:lnTo>
                  <a:lnTo>
                    <a:pt x="2156" y="4"/>
                  </a:lnTo>
                  <a:lnTo>
                    <a:pt x="2140" y="0"/>
                  </a:lnTo>
                  <a:lnTo>
                    <a:pt x="2122" y="0"/>
                  </a:lnTo>
                  <a:lnTo>
                    <a:pt x="2122" y="0"/>
                  </a:lnTo>
                  <a:lnTo>
                    <a:pt x="2106" y="0"/>
                  </a:lnTo>
                  <a:lnTo>
                    <a:pt x="2090" y="4"/>
                  </a:lnTo>
                  <a:lnTo>
                    <a:pt x="2074" y="8"/>
                  </a:lnTo>
                  <a:lnTo>
                    <a:pt x="2058" y="14"/>
                  </a:lnTo>
                  <a:lnTo>
                    <a:pt x="2044" y="20"/>
                  </a:lnTo>
                  <a:lnTo>
                    <a:pt x="2030" y="28"/>
                  </a:lnTo>
                  <a:lnTo>
                    <a:pt x="2016" y="38"/>
                  </a:lnTo>
                  <a:lnTo>
                    <a:pt x="2004" y="48"/>
                  </a:lnTo>
                  <a:lnTo>
                    <a:pt x="1994" y="60"/>
                  </a:lnTo>
                  <a:lnTo>
                    <a:pt x="1984" y="74"/>
                  </a:lnTo>
                  <a:lnTo>
                    <a:pt x="1976" y="88"/>
                  </a:lnTo>
                  <a:lnTo>
                    <a:pt x="1968" y="102"/>
                  </a:lnTo>
                  <a:lnTo>
                    <a:pt x="1964" y="116"/>
                  </a:lnTo>
                  <a:lnTo>
                    <a:pt x="1960" y="132"/>
                  </a:lnTo>
                  <a:lnTo>
                    <a:pt x="1956" y="150"/>
                  </a:lnTo>
                  <a:lnTo>
                    <a:pt x="1956" y="166"/>
                  </a:lnTo>
                  <a:lnTo>
                    <a:pt x="1478" y="316"/>
                  </a:lnTo>
                  <a:lnTo>
                    <a:pt x="1478" y="316"/>
                  </a:lnTo>
                  <a:lnTo>
                    <a:pt x="1468" y="320"/>
                  </a:lnTo>
                  <a:lnTo>
                    <a:pt x="1468" y="320"/>
                  </a:lnTo>
                  <a:lnTo>
                    <a:pt x="1454" y="330"/>
                  </a:lnTo>
                  <a:lnTo>
                    <a:pt x="1444" y="340"/>
                  </a:lnTo>
                  <a:lnTo>
                    <a:pt x="1438" y="348"/>
                  </a:lnTo>
                  <a:lnTo>
                    <a:pt x="1432" y="356"/>
                  </a:lnTo>
                  <a:lnTo>
                    <a:pt x="1432" y="356"/>
                  </a:lnTo>
                  <a:lnTo>
                    <a:pt x="1428" y="360"/>
                  </a:lnTo>
                  <a:lnTo>
                    <a:pt x="1302" y="546"/>
                  </a:lnTo>
                  <a:lnTo>
                    <a:pt x="1396" y="638"/>
                  </a:lnTo>
                  <a:close/>
                  <a:moveTo>
                    <a:pt x="1154" y="762"/>
                  </a:moveTo>
                  <a:lnTo>
                    <a:pt x="956" y="1056"/>
                  </a:lnTo>
                  <a:lnTo>
                    <a:pt x="764" y="1012"/>
                  </a:lnTo>
                  <a:lnTo>
                    <a:pt x="692" y="1128"/>
                  </a:lnTo>
                  <a:lnTo>
                    <a:pt x="944" y="1186"/>
                  </a:lnTo>
                  <a:lnTo>
                    <a:pt x="970" y="1192"/>
                  </a:lnTo>
                  <a:lnTo>
                    <a:pt x="970" y="1192"/>
                  </a:lnTo>
                  <a:lnTo>
                    <a:pt x="984" y="1194"/>
                  </a:lnTo>
                  <a:lnTo>
                    <a:pt x="984" y="1194"/>
                  </a:lnTo>
                  <a:lnTo>
                    <a:pt x="1000" y="1192"/>
                  </a:lnTo>
                  <a:lnTo>
                    <a:pt x="1014" y="1186"/>
                  </a:lnTo>
                  <a:lnTo>
                    <a:pt x="1026" y="1176"/>
                  </a:lnTo>
                  <a:lnTo>
                    <a:pt x="1038" y="1166"/>
                  </a:lnTo>
                  <a:lnTo>
                    <a:pt x="1248" y="856"/>
                  </a:lnTo>
                  <a:lnTo>
                    <a:pt x="1154" y="762"/>
                  </a:lnTo>
                  <a:close/>
                  <a:moveTo>
                    <a:pt x="2230" y="1722"/>
                  </a:moveTo>
                  <a:lnTo>
                    <a:pt x="102" y="1722"/>
                  </a:lnTo>
                  <a:lnTo>
                    <a:pt x="102" y="102"/>
                  </a:lnTo>
                  <a:lnTo>
                    <a:pt x="0" y="102"/>
                  </a:lnTo>
                  <a:lnTo>
                    <a:pt x="0" y="1824"/>
                  </a:lnTo>
                  <a:lnTo>
                    <a:pt x="2230" y="1824"/>
                  </a:lnTo>
                  <a:lnTo>
                    <a:pt x="2230" y="1722"/>
                  </a:lnTo>
                  <a:close/>
                  <a:moveTo>
                    <a:pt x="1992" y="1172"/>
                  </a:moveTo>
                  <a:lnTo>
                    <a:pt x="1992" y="1002"/>
                  </a:lnTo>
                  <a:lnTo>
                    <a:pt x="1514" y="1002"/>
                  </a:lnTo>
                  <a:lnTo>
                    <a:pt x="1514" y="1002"/>
                  </a:lnTo>
                  <a:lnTo>
                    <a:pt x="1498" y="1000"/>
                  </a:lnTo>
                  <a:lnTo>
                    <a:pt x="1484" y="994"/>
                  </a:lnTo>
                  <a:lnTo>
                    <a:pt x="1484" y="994"/>
                  </a:lnTo>
                  <a:lnTo>
                    <a:pt x="1474" y="988"/>
                  </a:lnTo>
                  <a:lnTo>
                    <a:pt x="1466" y="980"/>
                  </a:lnTo>
                  <a:lnTo>
                    <a:pt x="1060" y="578"/>
                  </a:lnTo>
                  <a:lnTo>
                    <a:pt x="1060" y="578"/>
                  </a:lnTo>
                  <a:lnTo>
                    <a:pt x="1042" y="586"/>
                  </a:lnTo>
                  <a:lnTo>
                    <a:pt x="1024" y="592"/>
                  </a:lnTo>
                  <a:lnTo>
                    <a:pt x="1004" y="596"/>
                  </a:lnTo>
                  <a:lnTo>
                    <a:pt x="984" y="598"/>
                  </a:lnTo>
                  <a:lnTo>
                    <a:pt x="984" y="598"/>
                  </a:lnTo>
                  <a:lnTo>
                    <a:pt x="966" y="596"/>
                  </a:lnTo>
                  <a:lnTo>
                    <a:pt x="948" y="594"/>
                  </a:lnTo>
                  <a:lnTo>
                    <a:pt x="478" y="1352"/>
                  </a:lnTo>
                  <a:lnTo>
                    <a:pt x="478" y="1352"/>
                  </a:lnTo>
                  <a:lnTo>
                    <a:pt x="494" y="1374"/>
                  </a:lnTo>
                  <a:lnTo>
                    <a:pt x="502" y="1388"/>
                  </a:lnTo>
                  <a:lnTo>
                    <a:pt x="508" y="1400"/>
                  </a:lnTo>
                  <a:lnTo>
                    <a:pt x="512" y="1414"/>
                  </a:lnTo>
                  <a:lnTo>
                    <a:pt x="514" y="1428"/>
                  </a:lnTo>
                  <a:lnTo>
                    <a:pt x="516" y="1444"/>
                  </a:lnTo>
                  <a:lnTo>
                    <a:pt x="518" y="1458"/>
                  </a:lnTo>
                  <a:lnTo>
                    <a:pt x="518" y="1458"/>
                  </a:lnTo>
                  <a:lnTo>
                    <a:pt x="516" y="1476"/>
                  </a:lnTo>
                  <a:lnTo>
                    <a:pt x="514" y="1492"/>
                  </a:lnTo>
                  <a:lnTo>
                    <a:pt x="510" y="1508"/>
                  </a:lnTo>
                  <a:lnTo>
                    <a:pt x="504" y="1524"/>
                  </a:lnTo>
                  <a:lnTo>
                    <a:pt x="498" y="1538"/>
                  </a:lnTo>
                  <a:lnTo>
                    <a:pt x="490" y="1552"/>
                  </a:lnTo>
                  <a:lnTo>
                    <a:pt x="480" y="1564"/>
                  </a:lnTo>
                  <a:lnTo>
                    <a:pt x="468" y="1576"/>
                  </a:lnTo>
                  <a:lnTo>
                    <a:pt x="456" y="1588"/>
                  </a:lnTo>
                  <a:lnTo>
                    <a:pt x="444" y="1596"/>
                  </a:lnTo>
                  <a:lnTo>
                    <a:pt x="430" y="1606"/>
                  </a:lnTo>
                  <a:lnTo>
                    <a:pt x="416" y="1612"/>
                  </a:lnTo>
                  <a:lnTo>
                    <a:pt x="400" y="1618"/>
                  </a:lnTo>
                  <a:lnTo>
                    <a:pt x="384" y="1622"/>
                  </a:lnTo>
                  <a:lnTo>
                    <a:pt x="368" y="1624"/>
                  </a:lnTo>
                  <a:lnTo>
                    <a:pt x="350" y="1626"/>
                  </a:lnTo>
                  <a:lnTo>
                    <a:pt x="350" y="1626"/>
                  </a:lnTo>
                  <a:lnTo>
                    <a:pt x="334" y="1624"/>
                  </a:lnTo>
                  <a:lnTo>
                    <a:pt x="316" y="1622"/>
                  </a:lnTo>
                  <a:lnTo>
                    <a:pt x="300" y="1618"/>
                  </a:lnTo>
                  <a:lnTo>
                    <a:pt x="286" y="1612"/>
                  </a:lnTo>
                  <a:lnTo>
                    <a:pt x="270" y="1606"/>
                  </a:lnTo>
                  <a:lnTo>
                    <a:pt x="258" y="1596"/>
                  </a:lnTo>
                  <a:lnTo>
                    <a:pt x="244" y="1588"/>
                  </a:lnTo>
                  <a:lnTo>
                    <a:pt x="232" y="1576"/>
                  </a:lnTo>
                  <a:lnTo>
                    <a:pt x="222" y="1564"/>
                  </a:lnTo>
                  <a:lnTo>
                    <a:pt x="212" y="1552"/>
                  </a:lnTo>
                  <a:lnTo>
                    <a:pt x="204" y="1538"/>
                  </a:lnTo>
                  <a:lnTo>
                    <a:pt x="196" y="1524"/>
                  </a:lnTo>
                  <a:lnTo>
                    <a:pt x="190" y="1508"/>
                  </a:lnTo>
                  <a:lnTo>
                    <a:pt x="186" y="1492"/>
                  </a:lnTo>
                  <a:lnTo>
                    <a:pt x="184" y="1476"/>
                  </a:lnTo>
                  <a:lnTo>
                    <a:pt x="184" y="1458"/>
                  </a:lnTo>
                  <a:lnTo>
                    <a:pt x="184" y="1458"/>
                  </a:lnTo>
                  <a:lnTo>
                    <a:pt x="184" y="1440"/>
                  </a:lnTo>
                  <a:lnTo>
                    <a:pt x="186" y="1424"/>
                  </a:lnTo>
                  <a:lnTo>
                    <a:pt x="190" y="1408"/>
                  </a:lnTo>
                  <a:lnTo>
                    <a:pt x="196" y="1394"/>
                  </a:lnTo>
                  <a:lnTo>
                    <a:pt x="204" y="1378"/>
                  </a:lnTo>
                  <a:lnTo>
                    <a:pt x="212" y="1364"/>
                  </a:lnTo>
                  <a:lnTo>
                    <a:pt x="222" y="1352"/>
                  </a:lnTo>
                  <a:lnTo>
                    <a:pt x="232" y="1340"/>
                  </a:lnTo>
                  <a:lnTo>
                    <a:pt x="244" y="1330"/>
                  </a:lnTo>
                  <a:lnTo>
                    <a:pt x="258" y="1320"/>
                  </a:lnTo>
                  <a:lnTo>
                    <a:pt x="270" y="1312"/>
                  </a:lnTo>
                  <a:lnTo>
                    <a:pt x="286" y="1304"/>
                  </a:lnTo>
                  <a:lnTo>
                    <a:pt x="300" y="1298"/>
                  </a:lnTo>
                  <a:lnTo>
                    <a:pt x="316" y="1294"/>
                  </a:lnTo>
                  <a:lnTo>
                    <a:pt x="334" y="1292"/>
                  </a:lnTo>
                  <a:lnTo>
                    <a:pt x="350" y="1290"/>
                  </a:lnTo>
                  <a:lnTo>
                    <a:pt x="350" y="1290"/>
                  </a:lnTo>
                  <a:lnTo>
                    <a:pt x="364" y="1292"/>
                  </a:lnTo>
                  <a:lnTo>
                    <a:pt x="842" y="518"/>
                  </a:lnTo>
                  <a:lnTo>
                    <a:pt x="842" y="518"/>
                  </a:lnTo>
                  <a:lnTo>
                    <a:pt x="832" y="498"/>
                  </a:lnTo>
                  <a:lnTo>
                    <a:pt x="824" y="476"/>
                  </a:lnTo>
                  <a:lnTo>
                    <a:pt x="818" y="454"/>
                  </a:lnTo>
                  <a:lnTo>
                    <a:pt x="816" y="430"/>
                  </a:lnTo>
                  <a:lnTo>
                    <a:pt x="816" y="430"/>
                  </a:lnTo>
                  <a:lnTo>
                    <a:pt x="818" y="414"/>
                  </a:lnTo>
                  <a:lnTo>
                    <a:pt x="820" y="396"/>
                  </a:lnTo>
                  <a:lnTo>
                    <a:pt x="824" y="380"/>
                  </a:lnTo>
                  <a:lnTo>
                    <a:pt x="830" y="366"/>
                  </a:lnTo>
                  <a:lnTo>
                    <a:pt x="838" y="350"/>
                  </a:lnTo>
                  <a:lnTo>
                    <a:pt x="846" y="336"/>
                  </a:lnTo>
                  <a:lnTo>
                    <a:pt x="856" y="324"/>
                  </a:lnTo>
                  <a:lnTo>
                    <a:pt x="866" y="312"/>
                  </a:lnTo>
                  <a:lnTo>
                    <a:pt x="878" y="302"/>
                  </a:lnTo>
                  <a:lnTo>
                    <a:pt x="890" y="292"/>
                  </a:lnTo>
                  <a:lnTo>
                    <a:pt x="904" y="284"/>
                  </a:lnTo>
                  <a:lnTo>
                    <a:pt x="918" y="276"/>
                  </a:lnTo>
                  <a:lnTo>
                    <a:pt x="934" y="270"/>
                  </a:lnTo>
                  <a:lnTo>
                    <a:pt x="950" y="266"/>
                  </a:lnTo>
                  <a:lnTo>
                    <a:pt x="966" y="264"/>
                  </a:lnTo>
                  <a:lnTo>
                    <a:pt x="984" y="264"/>
                  </a:lnTo>
                  <a:lnTo>
                    <a:pt x="984" y="264"/>
                  </a:lnTo>
                  <a:lnTo>
                    <a:pt x="1002" y="264"/>
                  </a:lnTo>
                  <a:lnTo>
                    <a:pt x="1018" y="266"/>
                  </a:lnTo>
                  <a:lnTo>
                    <a:pt x="1034" y="270"/>
                  </a:lnTo>
                  <a:lnTo>
                    <a:pt x="1050" y="276"/>
                  </a:lnTo>
                  <a:lnTo>
                    <a:pt x="1064" y="284"/>
                  </a:lnTo>
                  <a:lnTo>
                    <a:pt x="1078" y="292"/>
                  </a:lnTo>
                  <a:lnTo>
                    <a:pt x="1090" y="302"/>
                  </a:lnTo>
                  <a:lnTo>
                    <a:pt x="1102" y="312"/>
                  </a:lnTo>
                  <a:lnTo>
                    <a:pt x="1112" y="324"/>
                  </a:lnTo>
                  <a:lnTo>
                    <a:pt x="1122" y="336"/>
                  </a:lnTo>
                  <a:lnTo>
                    <a:pt x="1130" y="350"/>
                  </a:lnTo>
                  <a:lnTo>
                    <a:pt x="1138" y="366"/>
                  </a:lnTo>
                  <a:lnTo>
                    <a:pt x="1144" y="380"/>
                  </a:lnTo>
                  <a:lnTo>
                    <a:pt x="1148" y="396"/>
                  </a:lnTo>
                  <a:lnTo>
                    <a:pt x="1150" y="414"/>
                  </a:lnTo>
                  <a:lnTo>
                    <a:pt x="1152" y="430"/>
                  </a:lnTo>
                  <a:lnTo>
                    <a:pt x="1152" y="430"/>
                  </a:lnTo>
                  <a:lnTo>
                    <a:pt x="1148" y="456"/>
                  </a:lnTo>
                  <a:lnTo>
                    <a:pt x="1144" y="480"/>
                  </a:lnTo>
                  <a:lnTo>
                    <a:pt x="1540" y="874"/>
                  </a:lnTo>
                  <a:lnTo>
                    <a:pt x="1992" y="874"/>
                  </a:lnTo>
                  <a:lnTo>
                    <a:pt x="1992" y="702"/>
                  </a:lnTo>
                  <a:lnTo>
                    <a:pt x="2254" y="938"/>
                  </a:lnTo>
                  <a:lnTo>
                    <a:pt x="1992" y="1172"/>
                  </a:lnTo>
                  <a:close/>
                  <a:moveTo>
                    <a:pt x="1048" y="430"/>
                  </a:moveTo>
                  <a:lnTo>
                    <a:pt x="1048" y="430"/>
                  </a:lnTo>
                  <a:lnTo>
                    <a:pt x="1046" y="418"/>
                  </a:lnTo>
                  <a:lnTo>
                    <a:pt x="1044" y="406"/>
                  </a:lnTo>
                  <a:lnTo>
                    <a:pt x="1038" y="394"/>
                  </a:lnTo>
                  <a:lnTo>
                    <a:pt x="1030" y="384"/>
                  </a:lnTo>
                  <a:lnTo>
                    <a:pt x="1020" y="378"/>
                  </a:lnTo>
                  <a:lnTo>
                    <a:pt x="1008" y="372"/>
                  </a:lnTo>
                  <a:lnTo>
                    <a:pt x="996" y="368"/>
                  </a:lnTo>
                  <a:lnTo>
                    <a:pt x="984" y="366"/>
                  </a:lnTo>
                  <a:lnTo>
                    <a:pt x="984" y="366"/>
                  </a:lnTo>
                  <a:lnTo>
                    <a:pt x="972" y="368"/>
                  </a:lnTo>
                  <a:lnTo>
                    <a:pt x="960" y="372"/>
                  </a:lnTo>
                  <a:lnTo>
                    <a:pt x="948" y="378"/>
                  </a:lnTo>
                  <a:lnTo>
                    <a:pt x="938" y="384"/>
                  </a:lnTo>
                  <a:lnTo>
                    <a:pt x="930" y="394"/>
                  </a:lnTo>
                  <a:lnTo>
                    <a:pt x="924" y="406"/>
                  </a:lnTo>
                  <a:lnTo>
                    <a:pt x="922" y="418"/>
                  </a:lnTo>
                  <a:lnTo>
                    <a:pt x="920" y="430"/>
                  </a:lnTo>
                  <a:lnTo>
                    <a:pt x="920" y="430"/>
                  </a:lnTo>
                  <a:lnTo>
                    <a:pt x="922" y="444"/>
                  </a:lnTo>
                  <a:lnTo>
                    <a:pt x="924" y="456"/>
                  </a:lnTo>
                  <a:lnTo>
                    <a:pt x="930" y="466"/>
                  </a:lnTo>
                  <a:lnTo>
                    <a:pt x="938" y="476"/>
                  </a:lnTo>
                  <a:lnTo>
                    <a:pt x="948" y="484"/>
                  </a:lnTo>
                  <a:lnTo>
                    <a:pt x="960" y="490"/>
                  </a:lnTo>
                  <a:lnTo>
                    <a:pt x="972" y="494"/>
                  </a:lnTo>
                  <a:lnTo>
                    <a:pt x="984" y="494"/>
                  </a:lnTo>
                  <a:lnTo>
                    <a:pt x="984" y="494"/>
                  </a:lnTo>
                  <a:lnTo>
                    <a:pt x="996" y="494"/>
                  </a:lnTo>
                  <a:lnTo>
                    <a:pt x="1008" y="490"/>
                  </a:lnTo>
                  <a:lnTo>
                    <a:pt x="1020" y="484"/>
                  </a:lnTo>
                  <a:lnTo>
                    <a:pt x="1030" y="476"/>
                  </a:lnTo>
                  <a:lnTo>
                    <a:pt x="1038" y="466"/>
                  </a:lnTo>
                  <a:lnTo>
                    <a:pt x="1044" y="456"/>
                  </a:lnTo>
                  <a:lnTo>
                    <a:pt x="1046" y="444"/>
                  </a:lnTo>
                  <a:lnTo>
                    <a:pt x="1048" y="430"/>
                  </a:lnTo>
                  <a:lnTo>
                    <a:pt x="1048" y="4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186525" rtl="0" eaLnBrk="1" fontAlgn="auto" latinLnBrk="0" hangingPunct="1">
                <a:lnSpc>
                  <a:spcPct val="100000"/>
                </a:lnSpc>
                <a:spcBef>
                  <a:spcPts val="0"/>
                </a:spcBef>
                <a:spcAft>
                  <a:spcPts val="0"/>
                </a:spcAft>
                <a:buClrTx/>
                <a:buSzTx/>
                <a:buFontTx/>
                <a:buNone/>
                <a:tabLst/>
                <a:defRPr/>
              </a:pPr>
              <a:endParaRPr kumimoji="0" lang="en-GB" sz="2336" b="0" i="0" u="none" strike="noStrike" kern="1200" cap="none" spc="0" normalizeH="0" baseline="0" noProof="0">
                <a:ln>
                  <a:noFill/>
                </a:ln>
                <a:solidFill>
                  <a:prstClr val="black"/>
                </a:solidFill>
                <a:effectLst/>
                <a:uLnTx/>
                <a:uFillTx/>
                <a:latin typeface="Arial"/>
                <a:ea typeface="+mn-ea"/>
                <a:cs typeface="+mn-cs"/>
              </a:endParaRPr>
            </a:p>
          </p:txBody>
        </p:sp>
      </p:grpSp>
      <p:sp>
        <p:nvSpPr>
          <p:cNvPr id="174"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Tree>
    <p:extLst>
      <p:ext uri="{BB962C8B-B14F-4D97-AF65-F5344CB8AC3E}">
        <p14:creationId xmlns:p14="http://schemas.microsoft.com/office/powerpoint/2010/main" val="336479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anim calcmode="lin" valueType="num">
                                      <p:cBhvr additive="base">
                                        <p:cTn id="11" dur="500" fill="hold"/>
                                        <p:tgtEl>
                                          <p:spTgt spid="132"/>
                                        </p:tgtEl>
                                        <p:attrNameLst>
                                          <p:attrName>ppt_x</p:attrName>
                                        </p:attrNameLst>
                                      </p:cBhvr>
                                      <p:tavLst>
                                        <p:tav tm="0">
                                          <p:val>
                                            <p:strVal val="#ppt_x"/>
                                          </p:val>
                                        </p:tav>
                                        <p:tav tm="100000">
                                          <p:val>
                                            <p:strVal val="#ppt_x"/>
                                          </p:val>
                                        </p:tav>
                                      </p:tavLst>
                                    </p:anim>
                                    <p:anim calcmode="lin" valueType="num">
                                      <p:cBhvr additive="base">
                                        <p:cTn id="12"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Confusion matrix and ROC curve: transaction prediction example</a:t>
            </a:r>
            <a:endParaRPr lang="en-GB" dirty="0"/>
          </a:p>
        </p:txBody>
      </p:sp>
      <p:sp>
        <p:nvSpPr>
          <p:cNvPr id="5" name="Slide Number Placeholder 3"/>
          <p:cNvSpPr>
            <a:spLocks noGrp="1"/>
          </p:cNvSpPr>
          <p:nvPr>
            <p:ph type="sldNum" sz="quarter" idx="4294967295"/>
          </p:nvPr>
        </p:nvSpPr>
        <p:spPr/>
        <p:txBody>
          <a:bodyPr/>
          <a:lstStyle/>
          <a:p>
            <a:fld id="{F06B2653-D1AD-46BA-BB88-3123B5BA212E}" type="slidenum">
              <a:rPr lang="en-US" smtClean="0"/>
              <a:t>36</a:t>
            </a:fld>
            <a:endParaRPr lang="fr-BE"/>
          </a:p>
        </p:txBody>
      </p:sp>
      <p:sp>
        <p:nvSpPr>
          <p:cNvPr id="3" name="Slide Number Placeholder 2"/>
          <p:cNvSpPr>
            <a:spLocks noGrp="1"/>
          </p:cNvSpPr>
          <p:nvPr>
            <p:ph type="sldNum" sz="quarter" idx="4294967295"/>
          </p:nvPr>
        </p:nvSpPr>
        <p:spPr/>
        <p:txBody>
          <a:bodyPr/>
          <a:lstStyle/>
          <a:p>
            <a:fld id="{F06B2653-D1AD-46BA-BB88-3123B5BA212E}" type="slidenum">
              <a:rPr lang="en-US" smtClean="0"/>
              <a:t>36</a:t>
            </a:fld>
            <a:endParaRPr lang="en-US" dirty="0"/>
          </a:p>
        </p:txBody>
      </p:sp>
      <p:grpSp>
        <p:nvGrpSpPr>
          <p:cNvPr id="9" name="Group 8"/>
          <p:cNvGrpSpPr/>
          <p:nvPr/>
        </p:nvGrpSpPr>
        <p:grpSpPr>
          <a:xfrm>
            <a:off x="669073" y="5284650"/>
            <a:ext cx="9445083" cy="2215991"/>
            <a:chOff x="669073" y="4950119"/>
            <a:chExt cx="9445083" cy="2215991"/>
          </a:xfrm>
        </p:grpSpPr>
        <p:sp>
          <p:nvSpPr>
            <p:cNvPr id="4" name="TextBox 3"/>
            <p:cNvSpPr txBox="1"/>
            <p:nvPr/>
          </p:nvSpPr>
          <p:spPr>
            <a:xfrm>
              <a:off x="669073" y="4950119"/>
              <a:ext cx="4159405" cy="2215991"/>
            </a:xfrm>
            <a:prstGeom prst="rect">
              <a:avLst/>
            </a:prstGeom>
            <a:noFill/>
          </p:spPr>
          <p:txBody>
            <a:bodyPr wrap="square" lIns="0" tIns="0" rIns="0" bIns="0" rtlCol="0">
              <a:spAutoFit/>
            </a:bodyPr>
            <a:lstStyle/>
            <a:p>
              <a:r>
                <a:rPr lang="fr-CH" sz="1600" b="1" dirty="0" err="1" smtClean="0"/>
                <a:t>Some</a:t>
              </a:r>
              <a:r>
                <a:rPr lang="fr-CH" sz="1600" b="1" dirty="0" smtClean="0"/>
                <a:t> </a:t>
              </a:r>
              <a:r>
                <a:rPr lang="fr-CH" sz="1600" b="1" dirty="0" err="1" smtClean="0"/>
                <a:t>useful</a:t>
              </a:r>
              <a:r>
                <a:rPr lang="fr-CH" sz="1600" b="1" dirty="0" smtClean="0"/>
                <a:t> and </a:t>
              </a:r>
              <a:r>
                <a:rPr lang="fr-CH" sz="1600" b="1" dirty="0" err="1" smtClean="0"/>
                <a:t>common</a:t>
              </a:r>
              <a:r>
                <a:rPr lang="fr-CH" sz="1600" b="1" dirty="0" smtClean="0"/>
                <a:t> </a:t>
              </a:r>
              <a:r>
                <a:rPr lang="fr-CH" sz="1600" b="1" dirty="0" err="1" smtClean="0"/>
                <a:t>metrics</a:t>
              </a:r>
              <a:r>
                <a:rPr lang="fr-CH" sz="1600" b="1" dirty="0" smtClean="0"/>
                <a:t>:</a:t>
              </a:r>
            </a:p>
            <a:p>
              <a:endParaRPr lang="fr-CH" sz="1600" dirty="0"/>
            </a:p>
            <a:p>
              <a:pPr marL="285750" indent="-285750">
                <a:buFont typeface="Arial" panose="020B0604020202020204" pitchFamily="34" charset="0"/>
                <a:buChar char="•"/>
              </a:pPr>
              <a:r>
                <a:rPr lang="fr-CH" sz="1600" dirty="0" err="1" smtClean="0"/>
                <a:t>Accuracy</a:t>
              </a:r>
              <a:r>
                <a:rPr lang="fr-CH" sz="1600" dirty="0" smtClean="0"/>
                <a:t> = (TP+TN) / (TP+FP+FN+TN)</a:t>
              </a:r>
            </a:p>
            <a:p>
              <a:pPr marL="285750" indent="-285750">
                <a:buFont typeface="Arial" panose="020B0604020202020204" pitchFamily="34" charset="0"/>
                <a:buChar char="•"/>
              </a:pPr>
              <a:endParaRPr lang="fr-CH" sz="1600" dirty="0"/>
            </a:p>
            <a:p>
              <a:pPr marL="285750" indent="-285750">
                <a:buFont typeface="Arial" panose="020B0604020202020204" pitchFamily="34" charset="0"/>
                <a:buChar char="•"/>
              </a:pPr>
              <a:r>
                <a:rPr lang="fr-CH" sz="1600" dirty="0" err="1" smtClean="0"/>
                <a:t>Precision</a:t>
              </a:r>
              <a:r>
                <a:rPr lang="fr-CH" sz="1600" dirty="0" smtClean="0"/>
                <a:t> = TP / (TP+FP)</a:t>
              </a:r>
            </a:p>
            <a:p>
              <a:pPr marL="285750" indent="-285750">
                <a:buFont typeface="Arial" panose="020B0604020202020204" pitchFamily="34" charset="0"/>
                <a:buChar char="•"/>
              </a:pPr>
              <a:endParaRPr lang="fr-CH" sz="1600" dirty="0"/>
            </a:p>
            <a:p>
              <a:pPr marL="285750" indent="-285750">
                <a:buFont typeface="Arial" panose="020B0604020202020204" pitchFamily="34" charset="0"/>
                <a:buChar char="•"/>
              </a:pPr>
              <a:r>
                <a:rPr lang="fr-CH" sz="1600" dirty="0" err="1" smtClean="0"/>
                <a:t>Recall</a:t>
              </a:r>
              <a:r>
                <a:rPr lang="fr-CH" sz="1600" dirty="0" smtClean="0"/>
                <a:t> = TP / (TP+FN)</a:t>
              </a:r>
            </a:p>
            <a:p>
              <a:pPr marL="285750" indent="-285750">
                <a:buFont typeface="Arial" panose="020B0604020202020204" pitchFamily="34" charset="0"/>
                <a:buChar char="•"/>
              </a:pPr>
              <a:endParaRPr lang="fr-CH" sz="1600" dirty="0"/>
            </a:p>
            <a:p>
              <a:endParaRPr lang="en-US" sz="1600" dirty="0" smtClean="0"/>
            </a:p>
          </p:txBody>
        </p:sp>
        <p:sp>
          <p:nvSpPr>
            <p:cNvPr id="6" name="TextBox 5"/>
            <p:cNvSpPr txBox="1"/>
            <p:nvPr/>
          </p:nvSpPr>
          <p:spPr>
            <a:xfrm>
              <a:off x="5151863" y="4950119"/>
              <a:ext cx="4962293" cy="1723549"/>
            </a:xfrm>
            <a:prstGeom prst="rect">
              <a:avLst/>
            </a:prstGeom>
            <a:noFill/>
          </p:spPr>
          <p:txBody>
            <a:bodyPr wrap="square" lIns="0" tIns="0" rIns="0" bIns="0" rtlCol="0">
              <a:spAutoFit/>
            </a:bodyPr>
            <a:lstStyle/>
            <a:p>
              <a:endParaRPr lang="fr-CH" sz="1400" dirty="0" smtClean="0"/>
            </a:p>
            <a:p>
              <a:endParaRPr lang="fr-CH" sz="1400" dirty="0"/>
            </a:p>
            <a:p>
              <a:pPr marL="285750" indent="-285750">
                <a:buFont typeface="Arial" panose="020B0604020202020204" pitchFamily="34" charset="0"/>
                <a:buChar char="•"/>
              </a:pPr>
              <a:r>
                <a:rPr lang="fr-CH" sz="1400" dirty="0"/>
                <a:t>F1 = 2*</a:t>
              </a:r>
              <a:r>
                <a:rPr lang="fr-CH" sz="1400" dirty="0" err="1"/>
                <a:t>Precision</a:t>
              </a:r>
              <a:r>
                <a:rPr lang="fr-CH" sz="1400" dirty="0"/>
                <a:t>*</a:t>
              </a:r>
              <a:r>
                <a:rPr lang="fr-CH" sz="1400" dirty="0" err="1"/>
                <a:t>Recall</a:t>
              </a:r>
              <a:r>
                <a:rPr lang="fr-CH" sz="1400" dirty="0"/>
                <a:t> / (</a:t>
              </a:r>
              <a:r>
                <a:rPr lang="fr-CH" sz="1400" dirty="0" err="1"/>
                <a:t>Precision+Recall</a:t>
              </a:r>
              <a:r>
                <a:rPr lang="fr-CH" sz="1400" dirty="0"/>
                <a:t>)</a:t>
              </a:r>
            </a:p>
            <a:p>
              <a:pPr marL="285750" indent="-285750">
                <a:buFont typeface="Arial" panose="020B0604020202020204" pitchFamily="34" charset="0"/>
                <a:buChar char="•"/>
              </a:pPr>
              <a:endParaRPr lang="fr-CH" sz="1400" dirty="0"/>
            </a:p>
            <a:p>
              <a:pPr marL="285750" indent="-285750">
                <a:buFont typeface="Arial" panose="020B0604020202020204" pitchFamily="34" charset="0"/>
                <a:buChar char="•"/>
              </a:pPr>
              <a:r>
                <a:rPr lang="de-CH" sz="1400" dirty="0"/>
                <a:t>Positive </a:t>
              </a:r>
              <a:r>
                <a:rPr lang="de-CH" sz="1400" dirty="0" err="1"/>
                <a:t>Predicted</a:t>
              </a:r>
              <a:r>
                <a:rPr lang="de-CH" sz="1400" dirty="0"/>
                <a:t> Value (PPV) = TP / (TP+FP)</a:t>
              </a:r>
            </a:p>
            <a:p>
              <a:pPr marL="285750" indent="-285750">
                <a:buFont typeface="Arial" panose="020B0604020202020204" pitchFamily="34" charset="0"/>
                <a:buChar char="•"/>
              </a:pPr>
              <a:endParaRPr lang="de-CH" sz="1400" dirty="0"/>
            </a:p>
            <a:p>
              <a:pPr marL="285750" indent="-285750">
                <a:buFont typeface="Arial" panose="020B0604020202020204" pitchFamily="34" charset="0"/>
                <a:buChar char="•"/>
              </a:pPr>
              <a:r>
                <a:rPr lang="de-CH" sz="1400" dirty="0"/>
                <a:t>Negative </a:t>
              </a:r>
              <a:r>
                <a:rPr lang="de-CH" sz="1400" dirty="0" err="1"/>
                <a:t>Predicted</a:t>
              </a:r>
              <a:r>
                <a:rPr lang="de-CH" sz="1400" dirty="0"/>
                <a:t> Value (NPV) =TN / (TN+FN)</a:t>
              </a:r>
            </a:p>
            <a:p>
              <a:endParaRPr lang="en-US" sz="1400" dirty="0" smtClean="0"/>
            </a:p>
          </p:txBody>
        </p:sp>
      </p:grpSp>
      <p:grpSp>
        <p:nvGrpSpPr>
          <p:cNvPr id="10" name="Group 9"/>
          <p:cNvGrpSpPr/>
          <p:nvPr/>
        </p:nvGrpSpPr>
        <p:grpSpPr>
          <a:xfrm>
            <a:off x="669073" y="1660130"/>
            <a:ext cx="9099395" cy="3211933"/>
            <a:chOff x="66675" y="785811"/>
            <a:chExt cx="10991850" cy="4219576"/>
          </a:xfrm>
        </p:grpSpPr>
        <p:pic>
          <p:nvPicPr>
            <p:cNvPr id="12" name="Picture 11"/>
            <p:cNvPicPr>
              <a:picLocks noChangeAspect="1"/>
            </p:cNvPicPr>
            <p:nvPr/>
          </p:nvPicPr>
          <p:blipFill>
            <a:blip r:embed="rId3"/>
            <a:stretch>
              <a:fillRect/>
            </a:stretch>
          </p:blipFill>
          <p:spPr>
            <a:xfrm>
              <a:off x="66675" y="785812"/>
              <a:ext cx="5048250" cy="4219575"/>
            </a:xfrm>
            <a:prstGeom prst="rect">
              <a:avLst/>
            </a:prstGeom>
          </p:spPr>
        </p:pic>
        <p:pic>
          <p:nvPicPr>
            <p:cNvPr id="13" name="Picture 12"/>
            <p:cNvPicPr>
              <a:picLocks noChangeAspect="1"/>
            </p:cNvPicPr>
            <p:nvPr/>
          </p:nvPicPr>
          <p:blipFill>
            <a:blip r:embed="rId4"/>
            <a:stretch>
              <a:fillRect/>
            </a:stretch>
          </p:blipFill>
          <p:spPr>
            <a:xfrm>
              <a:off x="5934075" y="785811"/>
              <a:ext cx="5124450" cy="4219575"/>
            </a:xfrm>
            <a:prstGeom prst="rect">
              <a:avLst/>
            </a:prstGeom>
          </p:spPr>
        </p:pic>
      </p:grpSp>
    </p:spTree>
    <p:extLst>
      <p:ext uri="{BB962C8B-B14F-4D97-AF65-F5344CB8AC3E}">
        <p14:creationId xmlns:p14="http://schemas.microsoft.com/office/powerpoint/2010/main" val="243663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39640" y="3285513"/>
            <a:ext cx="5934075" cy="1571625"/>
          </a:xfrm>
          <a:prstGeom prst="rect">
            <a:avLst/>
          </a:prstGeom>
        </p:spPr>
      </p:pic>
      <p:sp>
        <p:nvSpPr>
          <p:cNvPr id="2" name="Title 1"/>
          <p:cNvSpPr>
            <a:spLocks noGrp="1"/>
          </p:cNvSpPr>
          <p:nvPr>
            <p:ph type="title"/>
          </p:nvPr>
        </p:nvSpPr>
        <p:spPr/>
        <p:txBody>
          <a:bodyPr/>
          <a:lstStyle/>
          <a:p>
            <a:r>
              <a:rPr lang="fr-CH" dirty="0" smtClean="0"/>
              <a:t>No </a:t>
            </a:r>
            <a:r>
              <a:rPr lang="fr-CH" dirty="0" err="1" smtClean="0"/>
              <a:t>universal</a:t>
            </a:r>
            <a:r>
              <a:rPr lang="fr-CH" dirty="0" smtClean="0"/>
              <a:t> </a:t>
            </a:r>
            <a:r>
              <a:rPr lang="fr-CH" dirty="0" err="1"/>
              <a:t>l</a:t>
            </a:r>
            <a:r>
              <a:rPr lang="fr-CH" dirty="0" err="1" smtClean="0"/>
              <a:t>earning</a:t>
            </a:r>
            <a:r>
              <a:rPr lang="fr-CH" dirty="0" smtClean="0"/>
              <a:t> </a:t>
            </a:r>
            <a:r>
              <a:rPr lang="fr-CH" dirty="0"/>
              <a:t>m</a:t>
            </a:r>
            <a:r>
              <a:rPr lang="fr-CH" dirty="0" smtClean="0"/>
              <a:t>achine</a:t>
            </a:r>
            <a:endParaRPr lang="fr-BE" dirty="0"/>
          </a:p>
        </p:txBody>
      </p:sp>
      <p:sp>
        <p:nvSpPr>
          <p:cNvPr id="5" name="Title 1"/>
          <p:cNvSpPr txBox="1">
            <a:spLocks/>
          </p:cNvSpPr>
          <p:nvPr/>
        </p:nvSpPr>
        <p:spPr>
          <a:xfrm>
            <a:off x="3237841" y="2039438"/>
            <a:ext cx="4505056" cy="369653"/>
          </a:xfrm>
          <a:prstGeom prst="rect">
            <a:avLst/>
          </a:prstGeom>
        </p:spPr>
        <p:txBody>
          <a:bodyPr vert="horz" wrap="square" lIns="0" tIns="0" rIns="0" bIns="0" rtlCol="0" anchor="b" anchorCtr="0">
            <a:spAutoFit/>
          </a:bodyPr>
          <a:lstStyle>
            <a:lvl1pPr algn="l" defTabSz="1098103" rtl="0" eaLnBrk="1" latinLnBrk="0" hangingPunct="1">
              <a:spcBef>
                <a:spcPct val="0"/>
              </a:spcBef>
              <a:buNone/>
              <a:defRPr sz="2402" kern="1200">
                <a:solidFill>
                  <a:schemeClr val="tx1"/>
                </a:solidFill>
                <a:latin typeface="+mj-lt"/>
                <a:ea typeface="+mj-ea"/>
                <a:cs typeface="+mj-cs"/>
              </a:defRPr>
            </a:lvl1pPr>
          </a:lstStyle>
          <a:p>
            <a:pPr marL="0" marR="0" lvl="0" indent="0" algn="ctr" defTabSz="1098103" rtl="0" eaLnBrk="1" fontAlgn="auto" latinLnBrk="0" hangingPunct="1">
              <a:lnSpc>
                <a:spcPct val="100000"/>
              </a:lnSpc>
              <a:spcBef>
                <a:spcPct val="0"/>
              </a:spcBef>
              <a:spcAft>
                <a:spcPts val="0"/>
              </a:spcAft>
              <a:buClrTx/>
              <a:buSzTx/>
              <a:buFontTx/>
              <a:buNone/>
              <a:tabLst/>
              <a:defRPr/>
            </a:pPr>
            <a:r>
              <a:rPr kumimoji="0" lang="fr-CH" sz="2402" b="0" i="0" u="none" strike="noStrike" kern="1200" cap="none" spc="0" normalizeH="0" baseline="0" noProof="0" dirty="0" smtClean="0">
                <a:ln>
                  <a:noFill/>
                </a:ln>
                <a:solidFill>
                  <a:srgbClr val="5A5A5A"/>
                </a:solidFill>
                <a:effectLst/>
                <a:uLnTx/>
                <a:uFillTx/>
                <a:latin typeface="Georgia"/>
                <a:ea typeface="+mj-ea"/>
                <a:cs typeface="+mj-cs"/>
              </a:rPr>
              <a:t>No Free Lunch </a:t>
            </a:r>
            <a:r>
              <a:rPr kumimoji="0" lang="fr-CH" sz="2402" b="0" i="0" u="none" strike="noStrike" kern="1200" cap="none" spc="0" normalizeH="0" baseline="0" noProof="0" dirty="0" err="1" smtClean="0">
                <a:ln>
                  <a:noFill/>
                </a:ln>
                <a:solidFill>
                  <a:srgbClr val="5A5A5A"/>
                </a:solidFill>
                <a:effectLst/>
                <a:uLnTx/>
                <a:uFillTx/>
                <a:latin typeface="Georgia"/>
                <a:ea typeface="+mj-ea"/>
                <a:cs typeface="+mj-cs"/>
              </a:rPr>
              <a:t>Theorem</a:t>
            </a:r>
            <a:endParaRPr kumimoji="0" lang="fr-BE" sz="2402" b="0" i="0" u="none" strike="noStrike" kern="1200" cap="none" spc="0" normalizeH="0" baseline="0" noProof="0" dirty="0">
              <a:ln>
                <a:noFill/>
              </a:ln>
              <a:solidFill>
                <a:srgbClr val="5A5A5A"/>
              </a:solidFill>
              <a:effectLst/>
              <a:uLnTx/>
              <a:uFillTx/>
              <a:latin typeface="Georgia"/>
              <a:ea typeface="+mj-ea"/>
              <a:cs typeface="+mj-cs"/>
            </a:endParaRPr>
          </a:p>
        </p:txBody>
      </p:sp>
      <p:sp>
        <p:nvSpPr>
          <p:cNvPr id="6" name="Rectangle 5"/>
          <p:cNvSpPr/>
          <p:nvPr/>
        </p:nvSpPr>
        <p:spPr>
          <a:xfrm>
            <a:off x="371745" y="3647462"/>
            <a:ext cx="3502014" cy="84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fr-CH" sz="1600" b="1" i="1" u="none" strike="noStrike" kern="1200" cap="none" spc="0" normalizeH="0" baseline="0" noProof="0" dirty="0">
              <a:ln>
                <a:noFill/>
              </a:ln>
              <a:solidFill>
                <a:prstClr val="black"/>
              </a:solidFill>
              <a:effectLst/>
              <a:uLnTx/>
              <a:uFillTx/>
              <a:latin typeface="Georgia"/>
              <a:ea typeface="+mn-ea"/>
              <a:cs typeface="+mn-cs"/>
            </a:endParaRPr>
          </a:p>
          <a:p>
            <a:pPr marL="0" marR="0" lvl="0" indent="0" algn="ctr" defTabSz="1186525" rtl="0" eaLnBrk="1" fontAlgn="auto" latinLnBrk="0" hangingPunct="1">
              <a:lnSpc>
                <a:spcPct val="100000"/>
              </a:lnSpc>
              <a:spcBef>
                <a:spcPts val="0"/>
              </a:spcBef>
              <a:spcAft>
                <a:spcPts val="0"/>
              </a:spcAft>
              <a:buClrTx/>
              <a:buSzTx/>
              <a:buFontTx/>
              <a:buNone/>
              <a:tabLst/>
              <a:defRPr/>
            </a:pPr>
            <a:endParaRPr lang="fr-CH" sz="1600" b="1" i="1" dirty="0">
              <a:solidFill>
                <a:prstClr val="black"/>
              </a:solidFill>
              <a:latin typeface="Georgia"/>
            </a:endParaRPr>
          </a:p>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fr-CH" sz="1600" b="1" i="1" u="none" strike="noStrike" kern="1200" cap="none" spc="0" normalizeH="0" baseline="0" noProof="0" dirty="0">
              <a:ln>
                <a:noFill/>
              </a:ln>
              <a:solidFill>
                <a:prstClr val="black"/>
              </a:solidFill>
              <a:effectLst/>
              <a:uLnTx/>
              <a:uFillTx/>
              <a:latin typeface="Georgia"/>
              <a:ea typeface="+mn-ea"/>
              <a:cs typeface="+mn-cs"/>
            </a:endParaRPr>
          </a:p>
          <a:p>
            <a:pPr marL="0" marR="0" lvl="0" indent="0" algn="ctr" defTabSz="1186525" rtl="0" eaLnBrk="1" fontAlgn="auto" latinLnBrk="0" hangingPunct="1">
              <a:lnSpc>
                <a:spcPct val="100000"/>
              </a:lnSpc>
              <a:spcBef>
                <a:spcPts val="0"/>
              </a:spcBef>
              <a:spcAft>
                <a:spcPts val="0"/>
              </a:spcAft>
              <a:buClrTx/>
              <a:buSzTx/>
              <a:buFontTx/>
              <a:buNone/>
              <a:tabLst/>
              <a:defRPr/>
            </a:pPr>
            <a:endParaRPr lang="fr-CH" sz="1600" b="1" i="1" dirty="0">
              <a:solidFill>
                <a:prstClr val="black"/>
              </a:solidFill>
              <a:latin typeface="Georgia"/>
            </a:endParaRPr>
          </a:p>
          <a:p>
            <a:pPr marL="0" marR="0" lvl="0" indent="0" algn="ctr" defTabSz="1186525" rtl="0" eaLnBrk="1" fontAlgn="auto" latinLnBrk="0" hangingPunct="1">
              <a:lnSpc>
                <a:spcPct val="100000"/>
              </a:lnSpc>
              <a:spcBef>
                <a:spcPts val="0"/>
              </a:spcBef>
              <a:spcAft>
                <a:spcPts val="0"/>
              </a:spcAft>
              <a:buClrTx/>
              <a:buSzTx/>
              <a:buFontTx/>
              <a:buNone/>
              <a:tabLst/>
              <a:defRPr/>
            </a:pPr>
            <a:r>
              <a:rPr kumimoji="0" lang="fr-CH" sz="1600" b="1" i="1" u="none" strike="noStrike" kern="1200" cap="none" spc="0" normalizeH="0" baseline="0" noProof="0">
                <a:ln>
                  <a:noFill/>
                </a:ln>
                <a:solidFill>
                  <a:prstClr val="black"/>
                </a:solidFill>
                <a:effectLst/>
                <a:uLnTx/>
                <a:uFillTx/>
                <a:latin typeface="Georgia"/>
                <a:ea typeface="+mn-ea"/>
                <a:cs typeface="+mn-cs"/>
              </a:rPr>
              <a:t>«</a:t>
            </a:r>
            <a:r>
              <a:rPr lang="fr-CH" sz="1600" b="1" i="1" dirty="0">
                <a:solidFill>
                  <a:prstClr val="black"/>
                </a:solidFill>
                <a:latin typeface="Georgia"/>
              </a:rPr>
              <a:t> </a:t>
            </a:r>
            <a:r>
              <a:rPr kumimoji="0" lang="fr-CH" sz="1600" b="1" i="1" u="none" strike="noStrike" kern="1200" cap="none" spc="0" normalizeH="0" baseline="0" noProof="0">
                <a:ln>
                  <a:noFill/>
                </a:ln>
                <a:solidFill>
                  <a:prstClr val="black"/>
                </a:solidFill>
                <a:effectLst/>
                <a:uLnTx/>
                <a:uFillTx/>
                <a:latin typeface="Georgia"/>
                <a:ea typeface="+mn-ea"/>
                <a:cs typeface="+mn-cs"/>
              </a:rPr>
              <a:t>No </a:t>
            </a:r>
            <a:r>
              <a:rPr kumimoji="0" lang="fr-CH" sz="1600" b="1" i="1" u="none" strike="noStrike" kern="1200" cap="none" spc="0" normalizeH="0" baseline="0" noProof="0" dirty="0" err="1">
                <a:ln>
                  <a:noFill/>
                </a:ln>
                <a:solidFill>
                  <a:prstClr val="black"/>
                </a:solidFill>
                <a:effectLst/>
                <a:uLnTx/>
                <a:uFillTx/>
                <a:latin typeface="Georgia"/>
                <a:ea typeface="+mn-ea"/>
                <a:cs typeface="+mn-cs"/>
              </a:rPr>
              <a:t>learning</a:t>
            </a:r>
            <a:r>
              <a:rPr kumimoji="0" lang="fr-CH" sz="1600" b="1" i="1" u="none" strike="noStrike" kern="1200" cap="none" spc="0" normalizeH="0" baseline="0" noProof="0" dirty="0">
                <a:ln>
                  <a:noFill/>
                </a:ln>
                <a:solidFill>
                  <a:prstClr val="black"/>
                </a:solidFill>
                <a:effectLst/>
                <a:uLnTx/>
                <a:uFillTx/>
                <a:latin typeface="Georgia"/>
                <a:ea typeface="+mn-ea"/>
                <a:cs typeface="+mn-cs"/>
              </a:rPr>
              <a:t> </a:t>
            </a:r>
            <a:r>
              <a:rPr kumimoji="0" lang="fr-CH" sz="1600" b="1" i="1" u="none" strike="noStrike" kern="1200" cap="none" spc="0" normalizeH="0" baseline="0" noProof="0" dirty="0" err="1">
                <a:ln>
                  <a:noFill/>
                </a:ln>
                <a:solidFill>
                  <a:prstClr val="black"/>
                </a:solidFill>
                <a:effectLst/>
                <a:uLnTx/>
                <a:uFillTx/>
                <a:latin typeface="Georgia"/>
                <a:ea typeface="+mn-ea"/>
                <a:cs typeface="+mn-cs"/>
              </a:rPr>
              <a:t>algorithm</a:t>
            </a:r>
            <a:r>
              <a:rPr kumimoji="0" lang="fr-CH" sz="1600" b="1" i="1" u="none" strike="noStrike" kern="1200" cap="none" spc="0" normalizeH="0" baseline="0" noProof="0" dirty="0">
                <a:ln>
                  <a:noFill/>
                </a:ln>
                <a:solidFill>
                  <a:prstClr val="black"/>
                </a:solidFill>
                <a:effectLst/>
                <a:uLnTx/>
                <a:uFillTx/>
                <a:latin typeface="Georgia"/>
                <a:ea typeface="+mn-ea"/>
                <a:cs typeface="+mn-cs"/>
              </a:rPr>
              <a:t> has an </a:t>
            </a:r>
            <a:r>
              <a:rPr kumimoji="0" lang="fr-CH" sz="1600" b="1" i="1" u="none" strike="noStrike" kern="1200" cap="none" spc="0" normalizeH="0" baseline="0" noProof="0" dirty="0" err="1">
                <a:ln>
                  <a:noFill/>
                </a:ln>
                <a:solidFill>
                  <a:prstClr val="black"/>
                </a:solidFill>
                <a:effectLst/>
                <a:uLnTx/>
                <a:uFillTx/>
                <a:latin typeface="Georgia"/>
                <a:ea typeface="+mn-ea"/>
                <a:cs typeface="+mn-cs"/>
              </a:rPr>
              <a:t>inherent</a:t>
            </a:r>
            <a:r>
              <a:rPr kumimoji="0" lang="fr-CH" sz="1600" b="1" i="1" u="none" strike="noStrike" kern="1200" cap="none" spc="0" normalizeH="0" baseline="0" noProof="0" dirty="0">
                <a:ln>
                  <a:noFill/>
                </a:ln>
                <a:solidFill>
                  <a:prstClr val="black"/>
                </a:solidFill>
                <a:effectLst/>
                <a:uLnTx/>
                <a:uFillTx/>
                <a:latin typeface="Georgia"/>
                <a:ea typeface="+mn-ea"/>
                <a:cs typeface="+mn-cs"/>
              </a:rPr>
              <a:t> </a:t>
            </a:r>
            <a:r>
              <a:rPr kumimoji="0" lang="fr-CH" sz="1600" b="1" i="1" u="none" strike="noStrike" kern="1200" cap="none" spc="0" normalizeH="0" baseline="0" noProof="0" dirty="0" err="1">
                <a:ln>
                  <a:noFill/>
                </a:ln>
                <a:solidFill>
                  <a:prstClr val="black"/>
                </a:solidFill>
                <a:effectLst/>
                <a:uLnTx/>
                <a:uFillTx/>
                <a:latin typeface="Georgia"/>
                <a:ea typeface="+mn-ea"/>
                <a:cs typeface="+mn-cs"/>
              </a:rPr>
              <a:t>superiority</a:t>
            </a:r>
            <a:r>
              <a:rPr kumimoji="0" lang="fr-CH" sz="1600" b="1" i="1" u="none" strike="noStrike" kern="1200" cap="none" spc="0" normalizeH="0" baseline="0" noProof="0" dirty="0">
                <a:ln>
                  <a:noFill/>
                </a:ln>
                <a:solidFill>
                  <a:prstClr val="black"/>
                </a:solidFill>
                <a:effectLst/>
                <a:uLnTx/>
                <a:uFillTx/>
                <a:latin typeface="Georgia"/>
                <a:ea typeface="+mn-ea"/>
                <a:cs typeface="+mn-cs"/>
              </a:rPr>
              <a:t> over </a:t>
            </a:r>
            <a:r>
              <a:rPr kumimoji="0" lang="fr-CH" sz="1600" b="1" i="1" u="none" strike="noStrike" kern="1200" cap="none" spc="0" normalizeH="0" baseline="0" noProof="0" dirty="0" err="1">
                <a:ln>
                  <a:noFill/>
                </a:ln>
                <a:solidFill>
                  <a:prstClr val="black"/>
                </a:solidFill>
                <a:effectLst/>
                <a:uLnTx/>
                <a:uFillTx/>
                <a:latin typeface="Georgia"/>
                <a:ea typeface="+mn-ea"/>
                <a:cs typeface="+mn-cs"/>
              </a:rPr>
              <a:t>other</a:t>
            </a:r>
            <a:r>
              <a:rPr kumimoji="0" lang="fr-CH" sz="1600" b="1" i="1" u="none" strike="noStrike" kern="1200" cap="none" spc="0" normalizeH="0" baseline="0" noProof="0" dirty="0">
                <a:ln>
                  <a:noFill/>
                </a:ln>
                <a:solidFill>
                  <a:prstClr val="black"/>
                </a:solidFill>
                <a:effectLst/>
                <a:uLnTx/>
                <a:uFillTx/>
                <a:latin typeface="Georgia"/>
                <a:ea typeface="+mn-ea"/>
                <a:cs typeface="+mn-cs"/>
              </a:rPr>
              <a:t> </a:t>
            </a:r>
            <a:r>
              <a:rPr kumimoji="0" lang="fr-CH" sz="1600" b="1" i="1" u="none" strike="noStrike" kern="1200" cap="none" spc="0" normalizeH="0" baseline="0" noProof="0" dirty="0" err="1">
                <a:ln>
                  <a:noFill/>
                </a:ln>
                <a:solidFill>
                  <a:prstClr val="black"/>
                </a:solidFill>
                <a:effectLst/>
                <a:uLnTx/>
                <a:uFillTx/>
                <a:latin typeface="Georgia"/>
                <a:ea typeface="+mn-ea"/>
                <a:cs typeface="+mn-cs"/>
              </a:rPr>
              <a:t>learning</a:t>
            </a:r>
            <a:r>
              <a:rPr kumimoji="0" lang="fr-CH" sz="1600" b="1" i="1" u="none" strike="noStrike" kern="1200" cap="none" spc="0" normalizeH="0" baseline="0" noProof="0" dirty="0">
                <a:ln>
                  <a:noFill/>
                </a:ln>
                <a:solidFill>
                  <a:prstClr val="black"/>
                </a:solidFill>
                <a:effectLst/>
                <a:uLnTx/>
                <a:uFillTx/>
                <a:latin typeface="Georgia"/>
                <a:ea typeface="+mn-ea"/>
                <a:cs typeface="+mn-cs"/>
              </a:rPr>
              <a:t> </a:t>
            </a:r>
            <a:r>
              <a:rPr kumimoji="0" lang="fr-CH" sz="1600" b="1" i="1" u="none" strike="noStrike" kern="1200" cap="none" spc="0" normalizeH="0" baseline="0" noProof="0" dirty="0" err="1">
                <a:ln>
                  <a:noFill/>
                </a:ln>
                <a:solidFill>
                  <a:prstClr val="black"/>
                </a:solidFill>
                <a:effectLst/>
                <a:uLnTx/>
                <a:uFillTx/>
                <a:latin typeface="Georgia"/>
                <a:ea typeface="+mn-ea"/>
                <a:cs typeface="+mn-cs"/>
              </a:rPr>
              <a:t>algorithms</a:t>
            </a:r>
            <a:r>
              <a:rPr kumimoji="0" lang="fr-CH" sz="1600" b="1" i="1" u="none" strike="noStrike" kern="1200" cap="none" spc="0" normalizeH="0" baseline="0" noProof="0" dirty="0">
                <a:ln>
                  <a:noFill/>
                </a:ln>
                <a:solidFill>
                  <a:prstClr val="black"/>
                </a:solidFill>
                <a:effectLst/>
                <a:uLnTx/>
                <a:uFillTx/>
                <a:latin typeface="Georgia"/>
                <a:ea typeface="+mn-ea"/>
                <a:cs typeface="+mn-cs"/>
              </a:rPr>
              <a:t> for </a:t>
            </a:r>
            <a:r>
              <a:rPr kumimoji="0" lang="fr-CH" sz="1600" b="1" i="1" u="none" strike="noStrike" kern="1200" cap="none" spc="0" normalizeH="0" baseline="0" noProof="0">
                <a:ln>
                  <a:noFill/>
                </a:ln>
                <a:solidFill>
                  <a:prstClr val="black"/>
                </a:solidFill>
                <a:effectLst/>
                <a:uLnTx/>
                <a:uFillTx/>
                <a:latin typeface="Georgia"/>
                <a:ea typeface="+mn-ea"/>
                <a:cs typeface="+mn-cs"/>
              </a:rPr>
              <a:t>all problems</a:t>
            </a:r>
            <a:r>
              <a:rPr lang="fr-CH" sz="1600" b="1" i="1">
                <a:solidFill>
                  <a:prstClr val="black"/>
                </a:solidFill>
                <a:latin typeface="Georgia"/>
              </a:rPr>
              <a:t>. »</a:t>
            </a:r>
            <a:endParaRPr kumimoji="0" lang="fr-CH" sz="1600" b="1" i="1" u="none" strike="noStrike" kern="1200" cap="none" spc="0" normalizeH="0" baseline="0" noProof="0" dirty="0">
              <a:ln>
                <a:noFill/>
              </a:ln>
              <a:solidFill>
                <a:prstClr val="black"/>
              </a:solidFill>
              <a:effectLst/>
              <a:uLnTx/>
              <a:uFillTx/>
              <a:latin typeface="Georgia"/>
              <a:ea typeface="+mn-ea"/>
              <a:cs typeface="+mn-cs"/>
            </a:endParaRPr>
          </a:p>
          <a:p>
            <a:pPr algn="r">
              <a:defRPr/>
            </a:pPr>
            <a:r>
              <a:rPr kumimoji="0" lang="fr-CH" sz="1600" b="1" i="1" u="none" strike="noStrike" kern="1200" cap="none" spc="0" normalizeH="0" baseline="0" noProof="0" dirty="0">
                <a:ln>
                  <a:noFill/>
                </a:ln>
                <a:solidFill>
                  <a:prstClr val="black"/>
                </a:solidFill>
                <a:effectLst/>
                <a:uLnTx/>
                <a:uFillTx/>
                <a:latin typeface="Arial"/>
                <a:ea typeface="+mn-ea"/>
                <a:cs typeface="+mn-cs"/>
              </a:rPr>
              <a:t>(</a:t>
            </a:r>
            <a:r>
              <a:rPr kumimoji="0" lang="fr-CH" sz="1600" b="1" i="1" u="none" strike="noStrike" kern="1200" cap="none" spc="0" normalizeH="0" baseline="0" noProof="0" dirty="0" err="1">
                <a:ln>
                  <a:noFill/>
                </a:ln>
                <a:solidFill>
                  <a:prstClr val="black"/>
                </a:solidFill>
                <a:effectLst/>
                <a:uLnTx/>
                <a:uFillTx/>
                <a:latin typeface="Arial"/>
                <a:ea typeface="+mn-ea"/>
                <a:cs typeface="+mn-cs"/>
              </a:rPr>
              <a:t>Wolpert</a:t>
            </a:r>
            <a:r>
              <a:rPr kumimoji="0" lang="fr-CH" sz="1600" b="1" i="1" u="none" strike="noStrike" kern="1200" cap="none" spc="0" normalizeH="0" baseline="0" noProof="0" dirty="0">
                <a:ln>
                  <a:noFill/>
                </a:ln>
                <a:solidFill>
                  <a:prstClr val="black"/>
                </a:solidFill>
                <a:effectLst/>
                <a:uLnTx/>
                <a:uFillTx/>
                <a:latin typeface="Arial"/>
                <a:ea typeface="+mn-ea"/>
                <a:cs typeface="+mn-cs"/>
              </a:rPr>
              <a:t>, </a:t>
            </a:r>
            <a:r>
              <a:rPr kumimoji="0" lang="fr-CH" sz="1600" b="1" i="1" u="none" strike="noStrike" kern="1200" cap="none" spc="0" normalizeH="0" baseline="0" noProof="0">
                <a:ln>
                  <a:noFill/>
                </a:ln>
                <a:solidFill>
                  <a:prstClr val="black"/>
                </a:solidFill>
                <a:effectLst/>
                <a:uLnTx/>
                <a:uFillTx/>
                <a:latin typeface="Arial"/>
                <a:ea typeface="+mn-ea"/>
                <a:cs typeface="+mn-cs"/>
              </a:rPr>
              <a:t>1995)</a:t>
            </a:r>
            <a:endParaRPr lang="en-US" sz="1600" i="1" dirty="0">
              <a:solidFill>
                <a:prstClr val="black"/>
              </a:solidFill>
              <a:latin typeface="Arial"/>
            </a:endParaRPr>
          </a:p>
          <a:p>
            <a:pPr marL="0" marR="0" lvl="0" indent="0" algn="ctr" defTabSz="1186525" rtl="0" eaLnBrk="1" fontAlgn="auto" latinLnBrk="0" hangingPunct="1">
              <a:lnSpc>
                <a:spcPct val="100000"/>
              </a:lnSpc>
              <a:spcBef>
                <a:spcPts val="0"/>
              </a:spcBef>
              <a:spcAft>
                <a:spcPts val="0"/>
              </a:spcAft>
              <a:buClrTx/>
              <a:buSzTx/>
              <a:buFontTx/>
              <a:buNone/>
              <a:tabLst/>
              <a:defRPr/>
            </a:pPr>
            <a:endParaRPr lang="en-US" sz="1600" i="1" dirty="0">
              <a:solidFill>
                <a:prstClr val="black"/>
              </a:solidFill>
              <a:latin typeface="Arial"/>
            </a:endParaRPr>
          </a:p>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1186525" rtl="0" eaLnBrk="1" fontAlgn="auto" latinLnBrk="0" hangingPunct="1">
              <a:lnSpc>
                <a:spcPct val="100000"/>
              </a:lnSpc>
              <a:spcBef>
                <a:spcPts val="0"/>
              </a:spcBef>
              <a:spcAft>
                <a:spcPts val="0"/>
              </a:spcAft>
              <a:buClrTx/>
              <a:buSzTx/>
              <a:buFontTx/>
              <a:buNone/>
              <a:tabLst/>
              <a:defRPr/>
            </a:pPr>
            <a:r>
              <a:rPr lang="fr-CH" sz="1600" b="1" i="1" dirty="0">
                <a:solidFill>
                  <a:prstClr val="black"/>
                </a:solidFill>
                <a:latin typeface="Georgia"/>
              </a:rPr>
              <a:t>«</a:t>
            </a:r>
            <a:r>
              <a:rPr lang="fr-CH" sz="1600" b="1" i="1">
                <a:solidFill>
                  <a:prstClr val="black"/>
                </a:solidFill>
                <a:latin typeface="Georgia"/>
              </a:rPr>
              <a:t> </a:t>
            </a:r>
            <a:r>
              <a:rPr lang="en-US" sz="1600" b="1" i="1">
                <a:solidFill>
                  <a:prstClr val="black"/>
                </a:solidFill>
                <a:latin typeface="Georgia"/>
              </a:rPr>
              <a:t>All </a:t>
            </a:r>
            <a:r>
              <a:rPr lang="en-US" sz="1600" b="1" i="1" dirty="0" err="1">
                <a:solidFill>
                  <a:prstClr val="black"/>
                </a:solidFill>
                <a:latin typeface="Georgia"/>
              </a:rPr>
              <a:t>optimisation</a:t>
            </a:r>
            <a:r>
              <a:rPr lang="en-US" sz="1600" b="1" i="1" dirty="0">
                <a:solidFill>
                  <a:prstClr val="black"/>
                </a:solidFill>
                <a:latin typeface="Georgia"/>
              </a:rPr>
              <a:t> methods are equally good, when averaged over uniform distribution of objective </a:t>
            </a:r>
            <a:r>
              <a:rPr lang="en-US" sz="1600" b="1" i="1">
                <a:solidFill>
                  <a:prstClr val="black"/>
                </a:solidFill>
                <a:latin typeface="Georgia"/>
              </a:rPr>
              <a:t>functions.</a:t>
            </a:r>
            <a:r>
              <a:rPr lang="fr-CH" sz="1600" b="1" i="1">
                <a:solidFill>
                  <a:prstClr val="black"/>
                </a:solidFill>
                <a:latin typeface="Georgia"/>
              </a:rPr>
              <a:t> »</a:t>
            </a:r>
            <a:endParaRPr kumimoji="0" lang="fr-CH" sz="1600" b="1" i="1" u="none" strike="noStrike" kern="1200" cap="none" spc="0" normalizeH="0" baseline="0" noProof="0" dirty="0">
              <a:ln>
                <a:noFill/>
              </a:ln>
              <a:solidFill>
                <a:prstClr val="black"/>
              </a:solidFill>
              <a:effectLst/>
              <a:uLnTx/>
              <a:uFillTx/>
              <a:latin typeface="Georgia"/>
              <a:ea typeface="+mn-ea"/>
              <a:cs typeface="+mn-cs"/>
            </a:endParaRPr>
          </a:p>
          <a:p>
            <a:pPr marL="0" marR="0" lvl="0" indent="0" algn="r" defTabSz="1186525" rtl="0" eaLnBrk="1" fontAlgn="auto" latinLnBrk="0" hangingPunct="1">
              <a:lnSpc>
                <a:spcPct val="100000"/>
              </a:lnSpc>
              <a:spcBef>
                <a:spcPts val="0"/>
              </a:spcBef>
              <a:spcAft>
                <a:spcPts val="0"/>
              </a:spcAft>
              <a:buClrTx/>
              <a:buSzTx/>
              <a:buFontTx/>
              <a:buNone/>
              <a:tabLst/>
              <a:defRPr/>
            </a:pPr>
            <a:r>
              <a:rPr kumimoji="0" lang="fr-CH" sz="1600" b="1" i="1" u="none" strike="noStrike" kern="1200" cap="none" spc="0" normalizeH="0" baseline="0" noProof="0" dirty="0">
                <a:ln>
                  <a:noFill/>
                </a:ln>
                <a:solidFill>
                  <a:prstClr val="black"/>
                </a:solidFill>
                <a:effectLst/>
                <a:uLnTx/>
                <a:uFillTx/>
                <a:latin typeface="Georgia"/>
                <a:ea typeface="+mn-ea"/>
                <a:cs typeface="+mn-cs"/>
              </a:rPr>
              <a:t>	 (</a:t>
            </a:r>
            <a:r>
              <a:rPr kumimoji="0" lang="fr-CH" sz="1600" b="1" i="1" u="none" strike="noStrike" kern="1200" cap="none" spc="0" normalizeH="0" baseline="0" noProof="0" dirty="0" err="1">
                <a:ln>
                  <a:noFill/>
                </a:ln>
                <a:solidFill>
                  <a:prstClr val="black"/>
                </a:solidFill>
                <a:effectLst/>
                <a:uLnTx/>
                <a:uFillTx/>
                <a:latin typeface="Georgia"/>
                <a:ea typeface="+mn-ea"/>
                <a:cs typeface="+mn-cs"/>
              </a:rPr>
              <a:t>Wolpert</a:t>
            </a:r>
            <a:r>
              <a:rPr kumimoji="0" lang="fr-CH" sz="1600" b="1" i="1" u="none" strike="noStrike" kern="1200" cap="none" spc="0" normalizeH="0" baseline="0" noProof="0" dirty="0">
                <a:ln>
                  <a:noFill/>
                </a:ln>
                <a:solidFill>
                  <a:prstClr val="black"/>
                </a:solidFill>
                <a:effectLst/>
                <a:uLnTx/>
                <a:uFillTx/>
                <a:latin typeface="Georgia"/>
                <a:ea typeface="+mn-ea"/>
                <a:cs typeface="+mn-cs"/>
              </a:rPr>
              <a:t> &amp; </a:t>
            </a:r>
            <a:r>
              <a:rPr kumimoji="0" lang="fr-CH" sz="1600" b="1" i="1" u="none" strike="noStrike" kern="1200" cap="none" spc="0" normalizeH="0" baseline="0" noProof="0" dirty="0" err="1">
                <a:ln>
                  <a:noFill/>
                </a:ln>
                <a:solidFill>
                  <a:prstClr val="black"/>
                </a:solidFill>
                <a:effectLst/>
                <a:uLnTx/>
                <a:uFillTx/>
                <a:latin typeface="Georgia"/>
                <a:ea typeface="+mn-ea"/>
                <a:cs typeface="+mn-cs"/>
              </a:rPr>
              <a:t>Macready</a:t>
            </a:r>
            <a:r>
              <a:rPr kumimoji="0" lang="fr-CH" sz="1600" b="1" i="1" u="none" strike="noStrike" kern="1200" cap="none" spc="0" normalizeH="0" baseline="0" noProof="0" dirty="0">
                <a:ln>
                  <a:noFill/>
                </a:ln>
                <a:solidFill>
                  <a:prstClr val="black"/>
                </a:solidFill>
                <a:effectLst/>
                <a:uLnTx/>
                <a:uFillTx/>
                <a:latin typeface="Georgia"/>
                <a:ea typeface="+mn-ea"/>
                <a:cs typeface="+mn-cs"/>
              </a:rPr>
              <a:t>, 1997)</a:t>
            </a:r>
            <a:endParaRPr kumimoji="0" lang="fr-BE" sz="1600" b="1" i="1" u="none" strike="noStrike" kern="1200" cap="none" spc="0" normalizeH="0" baseline="0" noProof="0" dirty="0" err="1">
              <a:ln>
                <a:noFill/>
              </a:ln>
              <a:solidFill>
                <a:prstClr val="black"/>
              </a:solidFill>
              <a:effectLst/>
              <a:uLnTx/>
              <a:uFillTx/>
              <a:latin typeface="Georgia"/>
              <a:ea typeface="+mn-ea"/>
              <a:cs typeface="+mn-cs"/>
            </a:endParaRPr>
          </a:p>
        </p:txBody>
      </p:sp>
      <p:sp>
        <p:nvSpPr>
          <p:cNvPr id="12"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4036745" y="2578859"/>
            <a:ext cx="6636969" cy="3768777"/>
          </a:xfrm>
          <a:prstGeom prst="rect">
            <a:avLst/>
          </a:prstGeom>
        </p:spPr>
      </p:pic>
    </p:spTree>
    <p:extLst>
      <p:ext uri="{BB962C8B-B14F-4D97-AF65-F5344CB8AC3E}">
        <p14:creationId xmlns:p14="http://schemas.microsoft.com/office/powerpoint/2010/main" val="83628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err="1" smtClean="0"/>
              <a:t>Auditing</a:t>
            </a:r>
            <a:r>
              <a:rPr lang="fr-CH" dirty="0" smtClean="0"/>
              <a:t> an AI</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38</a:t>
            </a:fld>
            <a:endParaRPr lang="en-US"/>
          </a:p>
        </p:txBody>
      </p:sp>
    </p:spTree>
    <p:extLst>
      <p:ext uri="{BB962C8B-B14F-4D97-AF65-F5344CB8AC3E}">
        <p14:creationId xmlns:p14="http://schemas.microsoft.com/office/powerpoint/2010/main" val="4198277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simplified typical AI system</a:t>
            </a:r>
            <a:endParaRPr lang="en-GB" dirty="0"/>
          </a:p>
        </p:txBody>
      </p:sp>
      <p:sp>
        <p:nvSpPr>
          <p:cNvPr id="3" name="Content Placeholder 2"/>
          <p:cNvSpPr>
            <a:spLocks noGrp="1"/>
          </p:cNvSpPr>
          <p:nvPr>
            <p:ph idx="1"/>
          </p:nvPr>
        </p:nvSpPr>
        <p:spPr>
          <a:xfrm>
            <a:off x="371745" y="4363887"/>
            <a:ext cx="8465137" cy="2328907"/>
          </a:xfrm>
        </p:spPr>
        <p:txBody>
          <a:bodyPr/>
          <a:lstStyle/>
          <a:p>
            <a:pPr marL="457200" indent="-457200">
              <a:buFont typeface="+mj-lt"/>
              <a:buAutoNum type="arabicPeriod"/>
            </a:pPr>
            <a:r>
              <a:rPr lang="en-GB" dirty="0" smtClean="0"/>
              <a:t>Available data is gathered and prepared for training a model</a:t>
            </a:r>
          </a:p>
          <a:p>
            <a:pPr marL="457200" indent="-457200">
              <a:buFont typeface="+mj-lt"/>
              <a:buAutoNum type="arabicPeriod"/>
            </a:pPr>
            <a:r>
              <a:rPr lang="en-GB" dirty="0" smtClean="0"/>
              <a:t>Appropriate model is chosen, tested and trained</a:t>
            </a:r>
          </a:p>
          <a:p>
            <a:pPr marL="457200" indent="-457200">
              <a:buFont typeface="+mj-lt"/>
              <a:buAutoNum type="arabicPeriod"/>
            </a:pPr>
            <a:r>
              <a:rPr lang="en-GB" dirty="0" smtClean="0"/>
              <a:t>Model is deployed for online usage</a:t>
            </a:r>
          </a:p>
          <a:p>
            <a:pPr marL="457200" indent="-457200">
              <a:buFont typeface="+mj-lt"/>
              <a:buAutoNum type="arabicPeriod"/>
            </a:pPr>
            <a:r>
              <a:rPr lang="en-GB" dirty="0" smtClean="0"/>
              <a:t>Outcome is predictions or decisions that are used in a business process  </a:t>
            </a:r>
            <a:endParaRPr lang="en-GB" dirty="0"/>
          </a:p>
        </p:txBody>
      </p:sp>
      <p:sp>
        <p:nvSpPr>
          <p:cNvPr id="4" name="Slide Number Placeholder 3"/>
          <p:cNvSpPr>
            <a:spLocks noGrp="1"/>
          </p:cNvSpPr>
          <p:nvPr>
            <p:ph type="sldNum" sz="quarter" idx="12"/>
          </p:nvPr>
        </p:nvSpPr>
        <p:spPr/>
        <p:txBody>
          <a:bodyPr/>
          <a:lstStyle/>
          <a:p>
            <a:fld id="{F06B2653-D1AD-46BA-BB88-3123B5BA212E}" type="slidenum">
              <a:rPr lang="en-US" smtClean="0"/>
              <a:t>39</a:t>
            </a:fld>
            <a:endParaRPr lang="en-US"/>
          </a:p>
        </p:txBody>
      </p:sp>
      <p:graphicFrame>
        <p:nvGraphicFramePr>
          <p:cNvPr id="5" name="Diagram 4"/>
          <p:cNvGraphicFramePr/>
          <p:nvPr>
            <p:extLst/>
          </p:nvPr>
        </p:nvGraphicFramePr>
        <p:xfrm>
          <a:off x="1030066" y="1518609"/>
          <a:ext cx="8920608" cy="2909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2348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3" y="3559777"/>
            <a:ext cx="3697793" cy="443519"/>
          </a:xfrm>
          <a:effectLst>
            <a:outerShdw blurRad="50800" dist="38100" dir="2700000" algn="tl" rotWithShape="0">
              <a:prstClr val="black">
                <a:alpha val="40000"/>
              </a:prstClr>
            </a:outerShdw>
          </a:effectLst>
        </p:spPr>
        <p:txBody>
          <a:bodyPr/>
          <a:lstStyle/>
          <a:p>
            <a:pPr algn="ctr"/>
            <a:r>
              <a:rPr lang="fr-BE" sz="2882" b="1" i="1" dirty="0">
                <a:ln>
                  <a:solidFill>
                    <a:schemeClr val="bg2">
                      <a:lumMod val="75000"/>
                    </a:schemeClr>
                  </a:solidFill>
                </a:ln>
                <a:solidFill>
                  <a:schemeClr val="bg1"/>
                </a:solidFill>
              </a:rPr>
              <a:t>Table of contents </a:t>
            </a:r>
          </a:p>
        </p:txBody>
      </p:sp>
      <p:sp>
        <p:nvSpPr>
          <p:cNvPr id="6" name="Slide Number Placeholder 5"/>
          <p:cNvSpPr>
            <a:spLocks noGrp="1"/>
          </p:cNvSpPr>
          <p:nvPr>
            <p:ph type="sldNum" sz="quarter" idx="12"/>
          </p:nvPr>
        </p:nvSpPr>
        <p:spPr/>
        <p:txBody>
          <a:bodyPr/>
          <a:lstStyle/>
          <a:p>
            <a:fld id="{F06B2653-D1AD-46BA-BB88-3123B5BA212E}" type="slidenum">
              <a:rPr lang="en-US" smtClean="0">
                <a:solidFill>
                  <a:prstClr val="black"/>
                </a:solidFill>
              </a:rPr>
              <a:pPr/>
              <a:t>4</a:t>
            </a:fld>
            <a:endParaRPr lang="en-US"/>
          </a:p>
        </p:txBody>
      </p:sp>
      <p:grpSp>
        <p:nvGrpSpPr>
          <p:cNvPr id="10" name="Group 9"/>
          <p:cNvGrpSpPr/>
          <p:nvPr/>
        </p:nvGrpSpPr>
        <p:grpSpPr>
          <a:xfrm>
            <a:off x="4031072" y="469655"/>
            <a:ext cx="6499602" cy="6858215"/>
            <a:chOff x="4602305" y="3474688"/>
            <a:chExt cx="5167723" cy="5255035"/>
          </a:xfrm>
        </p:grpSpPr>
        <p:sp>
          <p:nvSpPr>
            <p:cNvPr id="14" name="Rectangle 13"/>
            <p:cNvSpPr/>
            <p:nvPr/>
          </p:nvSpPr>
          <p:spPr>
            <a:xfrm>
              <a:off x="5169694" y="3577812"/>
              <a:ext cx="4600334" cy="1945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TextBox 15"/>
            <p:cNvSpPr txBox="1"/>
            <p:nvPr/>
          </p:nvSpPr>
          <p:spPr>
            <a:xfrm>
              <a:off x="4602305" y="3474688"/>
              <a:ext cx="4626275" cy="5255035"/>
            </a:xfrm>
            <a:prstGeom prst="rect">
              <a:avLst/>
            </a:prstGeom>
            <a:noFill/>
          </p:spPr>
          <p:txBody>
            <a:bodyPr wrap="square" rtlCol="0">
              <a:noAutofit/>
            </a:bodyPr>
            <a:lstStyle/>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solidFill>
                    <a:srgbClr val="FF0000"/>
                  </a:solidFill>
                  <a:effectLst/>
                  <a:uLnTx/>
                  <a:uFillTx/>
                  <a:latin typeface="+mj-lt"/>
                  <a:cs typeface="Georgia"/>
                </a:rPr>
                <a:t>Introduction and Motivation</a:t>
              </a:r>
            </a:p>
            <a:p>
              <a:pPr marL="1050463" lvl="1" indent="-457200">
                <a:spcAft>
                  <a:spcPts val="300"/>
                </a:spcAft>
                <a:buFont typeface="Arial" panose="020B0604020202020204" pitchFamily="34" charset="0"/>
                <a:buChar char="•"/>
                <a:defRPr/>
              </a:pPr>
              <a:r>
                <a:rPr lang="en-US" sz="1400" i="1" dirty="0" smtClean="0">
                  <a:latin typeface="+mj-lt"/>
                  <a:cs typeface="Georgia"/>
                </a:rPr>
                <a:t>Why AI now?</a:t>
              </a:r>
            </a:p>
            <a:p>
              <a:pPr marL="1050463" lvl="1" indent="-457200">
                <a:spcAft>
                  <a:spcPts val="300"/>
                </a:spcAft>
                <a:buFont typeface="Arial" panose="020B0604020202020204" pitchFamily="34" charset="0"/>
                <a:buChar char="•"/>
                <a:defRPr/>
              </a:pPr>
              <a:r>
                <a:rPr lang="en-US" sz="1400" i="1" dirty="0">
                  <a:latin typeface="+mj-lt"/>
                  <a:cs typeface="Georgia"/>
                </a:rPr>
                <a:t>Some </a:t>
              </a:r>
              <a:r>
                <a:rPr lang="en-US" sz="1400" i="1" dirty="0" smtClean="0">
                  <a:latin typeface="+mj-lt"/>
                  <a:cs typeface="Georgia"/>
                </a:rPr>
                <a:t>headlines</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solidFill>
                    <a:prstClr val="black"/>
                  </a:solidFill>
                  <a:effectLst/>
                  <a:uLnTx/>
                  <a:uFillTx/>
                  <a:latin typeface="+mj-lt"/>
                  <a:cs typeface="Georgia"/>
                </a:rPr>
                <a:t>The rise of AI &amp; Machine Learning</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lang="en-US" sz="1400" b="1" i="1" dirty="0" smtClean="0">
                  <a:latin typeface="+mj-lt"/>
                  <a:cs typeface="Georgia"/>
                </a:rPr>
                <a:t>Building an auditing an AI</a:t>
              </a:r>
            </a:p>
            <a:p>
              <a:pPr>
                <a:spcAft>
                  <a:spcPts val="300"/>
                </a:spcAft>
                <a:defRPr/>
              </a:pPr>
              <a:r>
                <a:rPr lang="en-US" sz="1400" i="1" dirty="0" smtClean="0">
                  <a:solidFill>
                    <a:prstClr val="black"/>
                  </a:solidFill>
                  <a:latin typeface="+mj-lt"/>
                </a:rPr>
                <a:t>          </a:t>
              </a:r>
              <a:endParaRPr lang="en-US" sz="1400" b="1" i="1" dirty="0" smtClean="0">
                <a:solidFill>
                  <a:schemeClr val="accent1"/>
                </a:solidFill>
                <a:latin typeface="+mj-lt"/>
              </a:endParaRPr>
            </a:p>
            <a:p>
              <a:pPr marL="457200" indent="-457200">
                <a:spcAft>
                  <a:spcPts val="300"/>
                </a:spcAft>
                <a:buAutoNum type="arabicPeriod" startAt="4"/>
                <a:defRPr/>
              </a:pPr>
              <a:r>
                <a:rPr lang="en-US" sz="1400" b="1" i="1" dirty="0" smtClean="0">
                  <a:latin typeface="+mj-lt"/>
                </a:rPr>
                <a:t>Enablers for auditing</a:t>
              </a:r>
            </a:p>
            <a:p>
              <a:pPr>
                <a:spcAft>
                  <a:spcPts val="300"/>
                </a:spcAft>
                <a:defRPr/>
              </a:pPr>
              <a:endParaRPr lang="en-US" sz="1400" b="1" i="1" dirty="0" smtClean="0">
                <a:latin typeface="+mj-lt"/>
              </a:endParaRPr>
            </a:p>
            <a:p>
              <a:pPr marL="342900" indent="-342900">
                <a:spcAft>
                  <a:spcPts val="300"/>
                </a:spcAft>
                <a:buFontTx/>
                <a:buAutoNum type="arabicPeriod" startAt="5"/>
                <a:defRPr/>
              </a:pPr>
              <a:r>
                <a:rPr lang="fr-CH" sz="1400" b="1" i="1" dirty="0" err="1">
                  <a:latin typeface="+mj-lt"/>
                </a:rPr>
                <a:t>Responsible</a:t>
              </a:r>
              <a:r>
                <a:rPr lang="fr-CH" sz="1400" b="1" i="1" dirty="0">
                  <a:latin typeface="+mj-lt"/>
                </a:rPr>
                <a:t> and </a:t>
              </a:r>
              <a:r>
                <a:rPr lang="fr-CH" sz="1400" b="1" i="1" dirty="0" err="1">
                  <a:latin typeface="+mj-lt"/>
                </a:rPr>
                <a:t>ethical</a:t>
              </a:r>
              <a:r>
                <a:rPr lang="fr-CH" sz="1400" b="1" i="1" dirty="0">
                  <a:latin typeface="+mj-lt"/>
                </a:rPr>
                <a:t> </a:t>
              </a:r>
              <a:r>
                <a:rPr lang="fr-CH" sz="1400" b="1" i="1" dirty="0" smtClean="0">
                  <a:latin typeface="+mj-lt"/>
                </a:rPr>
                <a:t>AI</a:t>
              </a:r>
            </a:p>
            <a:p>
              <a:pPr marL="342900" indent="-342900">
                <a:spcAft>
                  <a:spcPts val="300"/>
                </a:spcAft>
                <a:buFontTx/>
                <a:buAutoNum type="arabicPeriod" startAt="5"/>
                <a:defRPr/>
              </a:pPr>
              <a:endParaRPr kumimoji="0" lang="fr-CH" sz="1400" b="1" i="1" u="none" strike="noStrike" kern="1200" cap="none" spc="0" normalizeH="0" baseline="0" dirty="0">
                <a:ln>
                  <a:noFill/>
                </a:ln>
                <a:effectLst/>
                <a:uLnTx/>
                <a:uFillTx/>
                <a:latin typeface="+mj-lt"/>
                <a:cs typeface="Georgia"/>
              </a:endParaRPr>
            </a:p>
            <a:p>
              <a:pPr marL="342900" indent="-342900">
                <a:spcAft>
                  <a:spcPts val="300"/>
                </a:spcAft>
                <a:buFontTx/>
                <a:buAutoNum type="arabicPeriod" startAt="5"/>
                <a:defRPr/>
              </a:pPr>
              <a:r>
                <a:rPr lang="fr-CH" sz="1400" b="1" i="1" dirty="0" smtClean="0">
                  <a:latin typeface="+mj-lt"/>
                  <a:cs typeface="Georgia"/>
                </a:rPr>
                <a:t>Q &amp; A</a:t>
              </a:r>
              <a:endParaRPr kumimoji="0" lang="en-US" sz="1400" b="0" i="1" u="none" strike="noStrike" kern="1200" cap="none" spc="0" normalizeH="0" baseline="0" dirty="0" smtClean="0">
                <a:ln>
                  <a:noFill/>
                </a:ln>
                <a:effectLst/>
                <a:uLnTx/>
                <a:uFillTx/>
                <a:latin typeface="+mj-lt"/>
                <a:cs typeface="Georgia"/>
              </a:endParaRPr>
            </a:p>
          </p:txBody>
        </p:sp>
      </p:grpSp>
      <p:sp>
        <p:nvSpPr>
          <p:cNvPr id="18" name="Freeform 5"/>
          <p:cNvSpPr>
            <a:spLocks/>
          </p:cNvSpPr>
          <p:nvPr/>
        </p:nvSpPr>
        <p:spPr bwMode="auto">
          <a:xfrm rot="16200000">
            <a:off x="-26585" y="3720533"/>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57150"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pPr>
              <a:defRPr/>
            </a:pPr>
            <a:endParaRPr lang="en-US" sz="2162">
              <a:solidFill>
                <a:prstClr val="black"/>
              </a:solidFill>
              <a:latin typeface="Arial"/>
            </a:endParaRPr>
          </a:p>
        </p:txBody>
      </p:sp>
    </p:spTree>
    <p:extLst>
      <p:ext uri="{BB962C8B-B14F-4D97-AF65-F5344CB8AC3E}">
        <p14:creationId xmlns:p14="http://schemas.microsoft.com/office/powerpoint/2010/main" val="2194305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sensible AI system</a:t>
            </a:r>
            <a:endParaRPr lang="en-GB" dirty="0"/>
          </a:p>
        </p:txBody>
      </p:sp>
      <p:sp>
        <p:nvSpPr>
          <p:cNvPr id="3" name="Content Placeholder 2"/>
          <p:cNvSpPr>
            <a:spLocks noGrp="1"/>
          </p:cNvSpPr>
          <p:nvPr>
            <p:ph idx="1"/>
          </p:nvPr>
        </p:nvSpPr>
        <p:spPr>
          <a:xfrm>
            <a:off x="371745" y="4341084"/>
            <a:ext cx="8465137" cy="1201419"/>
          </a:xfrm>
        </p:spPr>
        <p:txBody>
          <a:bodyPr/>
          <a:lstStyle/>
          <a:p>
            <a:pPr marL="342900" indent="-342900">
              <a:buFont typeface="Arial" panose="020B0604020202020204" pitchFamily="34" charset="0"/>
              <a:buChar char="•"/>
            </a:pPr>
            <a:r>
              <a:rPr lang="en-GB" dirty="0" smtClean="0"/>
              <a:t>The overall view is relevant</a:t>
            </a:r>
          </a:p>
          <a:p>
            <a:pPr marL="342900" indent="-342900">
              <a:buFont typeface="Arial" panose="020B0604020202020204" pitchFamily="34" charset="0"/>
              <a:buChar char="•"/>
            </a:pPr>
            <a:r>
              <a:rPr lang="en-GB" dirty="0" smtClean="0"/>
              <a:t>What problem are we trying to solve with the AI system?</a:t>
            </a:r>
          </a:p>
          <a:p>
            <a:pPr marL="342900" indent="-342900">
              <a:buFont typeface="Arial" panose="020B0604020202020204" pitchFamily="34" charset="0"/>
              <a:buChar char="•"/>
            </a:pPr>
            <a:r>
              <a:rPr lang="en-GB" dirty="0" smtClean="0"/>
              <a:t>Objective has to be taken into account </a:t>
            </a:r>
            <a:endParaRPr lang="en-GB" dirty="0"/>
          </a:p>
        </p:txBody>
      </p:sp>
      <p:sp>
        <p:nvSpPr>
          <p:cNvPr id="4" name="Slide Number Placeholder 3"/>
          <p:cNvSpPr>
            <a:spLocks noGrp="1"/>
          </p:cNvSpPr>
          <p:nvPr>
            <p:ph type="sldNum" sz="quarter" idx="12"/>
          </p:nvPr>
        </p:nvSpPr>
        <p:spPr/>
        <p:txBody>
          <a:bodyPr/>
          <a:lstStyle/>
          <a:p>
            <a:fld id="{F06B2653-D1AD-46BA-BB88-3123B5BA212E}" type="slidenum">
              <a:rPr lang="en-US" smtClean="0"/>
              <a:t>40</a:t>
            </a:fld>
            <a:endParaRPr lang="en-US"/>
          </a:p>
        </p:txBody>
      </p:sp>
      <p:graphicFrame>
        <p:nvGraphicFramePr>
          <p:cNvPr id="5" name="Diagram 4"/>
          <p:cNvGraphicFramePr/>
          <p:nvPr>
            <p:extLst/>
          </p:nvPr>
        </p:nvGraphicFramePr>
        <p:xfrm>
          <a:off x="371744" y="1339674"/>
          <a:ext cx="10237252" cy="3010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6529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parts of the system can be audited?</a:t>
            </a:r>
            <a:endParaRPr lang="en-GB" dirty="0"/>
          </a:p>
        </p:txBody>
      </p:sp>
      <p:sp>
        <p:nvSpPr>
          <p:cNvPr id="4" name="Slide Number Placeholder 3"/>
          <p:cNvSpPr>
            <a:spLocks noGrp="1"/>
          </p:cNvSpPr>
          <p:nvPr>
            <p:ph type="sldNum" sz="quarter" idx="12"/>
          </p:nvPr>
        </p:nvSpPr>
        <p:spPr/>
        <p:txBody>
          <a:bodyPr/>
          <a:lstStyle/>
          <a:p>
            <a:fld id="{F06B2653-D1AD-46BA-BB88-3123B5BA212E}" type="slidenum">
              <a:rPr lang="en-US" smtClean="0"/>
              <a:t>41</a:t>
            </a:fld>
            <a:endParaRPr lang="en-US"/>
          </a:p>
        </p:txBody>
      </p:sp>
      <p:graphicFrame>
        <p:nvGraphicFramePr>
          <p:cNvPr id="5" name="Diagram 4"/>
          <p:cNvGraphicFramePr/>
          <p:nvPr>
            <p:extLst/>
          </p:nvPr>
        </p:nvGraphicFramePr>
        <p:xfrm>
          <a:off x="371744" y="1339674"/>
          <a:ext cx="10237252" cy="3010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Up Arrow 6"/>
          <p:cNvSpPr/>
          <p:nvPr/>
        </p:nvSpPr>
        <p:spPr>
          <a:xfrm>
            <a:off x="1240972" y="4127863"/>
            <a:ext cx="235131" cy="1254034"/>
          </a:xfrm>
          <a:prstGeom prst="upArrow">
            <a:avLst/>
          </a:prstGeom>
          <a:solidFill>
            <a:schemeClr val="accent2"/>
          </a:solidFill>
        </p:spPr>
        <p:txBody>
          <a:bodyPr wrap="square" rtlCol="0" anchor="ctr">
            <a:spAutoFit/>
          </a:bodyPr>
          <a:lstStyle/>
          <a:p>
            <a:pPr algn="ctr" defTabSz="1098103">
              <a:spcBef>
                <a:spcPct val="20000"/>
              </a:spcBef>
            </a:pPr>
            <a:endParaRPr lang="en-GB" sz="1681" b="1" i="1" noProof="0" dirty="0" smtClean="0">
              <a:solidFill>
                <a:schemeClr val="bg1">
                  <a:lumMod val="75000"/>
                </a:schemeClr>
              </a:solidFill>
              <a:latin typeface="Georgia"/>
            </a:endParaRPr>
          </a:p>
        </p:txBody>
      </p:sp>
      <p:sp>
        <p:nvSpPr>
          <p:cNvPr id="10" name="Up Arrow 9"/>
          <p:cNvSpPr/>
          <p:nvPr/>
        </p:nvSpPr>
        <p:spPr>
          <a:xfrm>
            <a:off x="3352801" y="4127863"/>
            <a:ext cx="235131" cy="1254034"/>
          </a:xfrm>
          <a:prstGeom prst="upArrow">
            <a:avLst/>
          </a:prstGeom>
          <a:solidFill>
            <a:schemeClr val="accent2"/>
          </a:solidFill>
        </p:spPr>
        <p:txBody>
          <a:bodyPr wrap="square" rtlCol="0" anchor="ctr">
            <a:spAutoFit/>
          </a:bodyPr>
          <a:lstStyle/>
          <a:p>
            <a:pPr algn="ctr" defTabSz="1098103">
              <a:spcBef>
                <a:spcPct val="20000"/>
              </a:spcBef>
            </a:pPr>
            <a:endParaRPr lang="en-GB" sz="1681" b="1" i="1" noProof="0" dirty="0" smtClean="0">
              <a:solidFill>
                <a:schemeClr val="bg1">
                  <a:lumMod val="75000"/>
                </a:schemeClr>
              </a:solidFill>
              <a:latin typeface="Georgia"/>
            </a:endParaRPr>
          </a:p>
        </p:txBody>
      </p:sp>
      <p:sp>
        <p:nvSpPr>
          <p:cNvPr id="11" name="Up Arrow 10"/>
          <p:cNvSpPr/>
          <p:nvPr/>
        </p:nvSpPr>
        <p:spPr>
          <a:xfrm>
            <a:off x="4275910" y="2867863"/>
            <a:ext cx="235131" cy="2520000"/>
          </a:xfrm>
          <a:prstGeom prst="upArrow">
            <a:avLst/>
          </a:prstGeom>
          <a:solidFill>
            <a:schemeClr val="accent2"/>
          </a:solidFill>
        </p:spPr>
        <p:txBody>
          <a:bodyPr wrap="square" rtlCol="0" anchor="ctr">
            <a:spAutoFit/>
          </a:bodyPr>
          <a:lstStyle/>
          <a:p>
            <a:pPr algn="ctr" defTabSz="1098103">
              <a:spcBef>
                <a:spcPct val="20000"/>
              </a:spcBef>
            </a:pPr>
            <a:endParaRPr lang="en-GB" sz="1681" b="1" i="1" noProof="0" dirty="0" smtClean="0">
              <a:solidFill>
                <a:schemeClr val="bg1">
                  <a:lumMod val="75000"/>
                </a:schemeClr>
              </a:solidFill>
              <a:latin typeface="Georgia"/>
            </a:endParaRPr>
          </a:p>
        </p:txBody>
      </p:sp>
      <p:sp>
        <p:nvSpPr>
          <p:cNvPr id="12" name="Up Arrow 11"/>
          <p:cNvSpPr/>
          <p:nvPr/>
        </p:nvSpPr>
        <p:spPr>
          <a:xfrm>
            <a:off x="5512142" y="4127863"/>
            <a:ext cx="235131" cy="1254034"/>
          </a:xfrm>
          <a:prstGeom prst="upArrow">
            <a:avLst/>
          </a:prstGeom>
          <a:solidFill>
            <a:schemeClr val="accent2"/>
          </a:solidFill>
        </p:spPr>
        <p:txBody>
          <a:bodyPr wrap="square" rtlCol="0" anchor="ctr">
            <a:spAutoFit/>
          </a:bodyPr>
          <a:lstStyle/>
          <a:p>
            <a:pPr algn="ctr" defTabSz="1098103">
              <a:spcBef>
                <a:spcPct val="20000"/>
              </a:spcBef>
            </a:pPr>
            <a:endParaRPr lang="en-GB" sz="1681" b="1" i="1" noProof="0" dirty="0" smtClean="0">
              <a:solidFill>
                <a:schemeClr val="bg1">
                  <a:lumMod val="75000"/>
                </a:schemeClr>
              </a:solidFill>
              <a:latin typeface="Georgia"/>
            </a:endParaRPr>
          </a:p>
        </p:txBody>
      </p:sp>
      <p:sp>
        <p:nvSpPr>
          <p:cNvPr id="13" name="Up Arrow 12"/>
          <p:cNvSpPr/>
          <p:nvPr/>
        </p:nvSpPr>
        <p:spPr>
          <a:xfrm>
            <a:off x="7628428" y="4133829"/>
            <a:ext cx="235131" cy="1254034"/>
          </a:xfrm>
          <a:prstGeom prst="upArrow">
            <a:avLst/>
          </a:prstGeom>
          <a:solidFill>
            <a:schemeClr val="accent2"/>
          </a:solidFill>
        </p:spPr>
        <p:txBody>
          <a:bodyPr wrap="square" rtlCol="0" anchor="ctr">
            <a:spAutoFit/>
          </a:bodyPr>
          <a:lstStyle/>
          <a:p>
            <a:pPr algn="ctr" defTabSz="1098103">
              <a:spcBef>
                <a:spcPct val="20000"/>
              </a:spcBef>
            </a:pPr>
            <a:endParaRPr lang="en-GB" sz="1681" b="1" i="1" noProof="0" dirty="0" smtClean="0">
              <a:solidFill>
                <a:schemeClr val="bg1">
                  <a:lumMod val="75000"/>
                </a:schemeClr>
              </a:solidFill>
              <a:latin typeface="Georgia"/>
            </a:endParaRPr>
          </a:p>
        </p:txBody>
      </p:sp>
      <p:sp>
        <p:nvSpPr>
          <p:cNvPr id="14" name="Up Arrow 13"/>
          <p:cNvSpPr/>
          <p:nvPr/>
        </p:nvSpPr>
        <p:spPr>
          <a:xfrm>
            <a:off x="9844760" y="4238898"/>
            <a:ext cx="235131" cy="1254034"/>
          </a:xfrm>
          <a:prstGeom prst="upArrow">
            <a:avLst/>
          </a:prstGeom>
          <a:solidFill>
            <a:schemeClr val="accent2"/>
          </a:solidFill>
        </p:spPr>
        <p:txBody>
          <a:bodyPr wrap="square" rtlCol="0" anchor="ctr">
            <a:spAutoFit/>
          </a:bodyPr>
          <a:lstStyle/>
          <a:p>
            <a:pPr algn="ctr" defTabSz="1098103">
              <a:spcBef>
                <a:spcPct val="20000"/>
              </a:spcBef>
            </a:pPr>
            <a:endParaRPr lang="en-GB" sz="1681" b="1" i="1" noProof="0" dirty="0" smtClean="0">
              <a:solidFill>
                <a:schemeClr val="bg1">
                  <a:lumMod val="75000"/>
                </a:schemeClr>
              </a:solidFill>
              <a:latin typeface="Georgia"/>
            </a:endParaRPr>
          </a:p>
        </p:txBody>
      </p:sp>
      <p:sp>
        <p:nvSpPr>
          <p:cNvPr id="15" name="TextBox 14"/>
          <p:cNvSpPr txBox="1"/>
          <p:nvPr/>
        </p:nvSpPr>
        <p:spPr>
          <a:xfrm>
            <a:off x="1240972" y="5490697"/>
            <a:ext cx="8838919" cy="215444"/>
          </a:xfrm>
          <a:prstGeom prst="rect">
            <a:avLst/>
          </a:prstGeom>
          <a:noFill/>
        </p:spPr>
        <p:txBody>
          <a:bodyPr wrap="square" lIns="0" tIns="0" rIns="0" bIns="0" rtlCol="0">
            <a:spAutoFit/>
          </a:bodyPr>
          <a:lstStyle/>
          <a:p>
            <a:r>
              <a:rPr lang="en-GB" sz="1400" dirty="0" smtClean="0"/>
              <a:t>1	                    2                 3                       4	</a:t>
            </a:r>
            <a:r>
              <a:rPr lang="en-GB" sz="1400" dirty="0"/>
              <a:t> </a:t>
            </a:r>
            <a:r>
              <a:rPr lang="en-GB" sz="1400" dirty="0" smtClean="0"/>
              <a:t>                                  5 	                              6</a:t>
            </a:r>
          </a:p>
        </p:txBody>
      </p:sp>
      <p:sp>
        <p:nvSpPr>
          <p:cNvPr id="16" name="TextBox 15"/>
          <p:cNvSpPr txBox="1"/>
          <p:nvPr/>
        </p:nvSpPr>
        <p:spPr>
          <a:xfrm>
            <a:off x="1284131" y="5875512"/>
            <a:ext cx="8838919" cy="861774"/>
          </a:xfrm>
          <a:prstGeom prst="rect">
            <a:avLst/>
          </a:prstGeom>
          <a:noFill/>
        </p:spPr>
        <p:txBody>
          <a:bodyPr wrap="square" lIns="0" tIns="0" rIns="0" bIns="0" rtlCol="0">
            <a:spAutoFit/>
          </a:bodyPr>
          <a:lstStyle/>
          <a:p>
            <a:pPr algn="ctr"/>
            <a:r>
              <a:rPr lang="en-GB" sz="2800" dirty="0" smtClean="0">
                <a:latin typeface="+mj-lt"/>
              </a:rPr>
              <a:t>Several parts of the process in creating an AI system can be audited</a:t>
            </a:r>
          </a:p>
        </p:txBody>
      </p:sp>
    </p:spTree>
    <p:extLst>
      <p:ext uri="{BB962C8B-B14F-4D97-AF65-F5344CB8AC3E}">
        <p14:creationId xmlns:p14="http://schemas.microsoft.com/office/powerpoint/2010/main" val="308317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Auditing AI system objective &amp; management</a:t>
            </a:r>
            <a:endParaRPr lang="en-GB" dirty="0"/>
          </a:p>
        </p:txBody>
      </p:sp>
      <p:sp>
        <p:nvSpPr>
          <p:cNvPr id="3" name="Content Placeholder 2"/>
          <p:cNvSpPr>
            <a:spLocks noGrp="1"/>
          </p:cNvSpPr>
          <p:nvPr>
            <p:ph idx="1"/>
          </p:nvPr>
        </p:nvSpPr>
        <p:spPr>
          <a:xfrm>
            <a:off x="371744" y="1950581"/>
            <a:ext cx="8465137" cy="3922805"/>
          </a:xfrm>
        </p:spPr>
        <p:txBody>
          <a:bodyPr/>
          <a:lstStyle/>
          <a:p>
            <a:pPr marL="342900" indent="-342900">
              <a:buFont typeface="Arial" panose="020B0604020202020204" pitchFamily="34" charset="0"/>
              <a:buChar char="•"/>
            </a:pPr>
            <a:r>
              <a:rPr lang="en-GB" dirty="0" smtClean="0"/>
              <a:t>The objective of an AI system should be clearly stated and targeted towards a specific problem - driving the other decisions of creating this system.</a:t>
            </a:r>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r>
              <a:rPr lang="en-GB" dirty="0" smtClean="0"/>
              <a:t>Questions to consider	</a:t>
            </a:r>
          </a:p>
          <a:p>
            <a:pPr marL="550701" lvl="1" indent="-342900">
              <a:buFont typeface="Arial" panose="020B0604020202020204" pitchFamily="34" charset="0"/>
              <a:buChar char="•"/>
            </a:pPr>
            <a:r>
              <a:rPr lang="en-GB" dirty="0" smtClean="0"/>
              <a:t>Is there a legal basis for the considered use case?</a:t>
            </a:r>
          </a:p>
          <a:p>
            <a:pPr marL="550701" lvl="1" indent="-342900">
              <a:buFont typeface="Arial" panose="020B0604020202020204" pitchFamily="34" charset="0"/>
              <a:buChar char="•"/>
            </a:pPr>
            <a:r>
              <a:rPr lang="en-GB" dirty="0" smtClean="0"/>
              <a:t>What are the ethical or social impacts of the objective?</a:t>
            </a:r>
          </a:p>
          <a:p>
            <a:pPr marL="550701" lvl="1" indent="-342900">
              <a:buFont typeface="Arial" panose="020B0604020202020204" pitchFamily="34" charset="0"/>
              <a:buChar char="•"/>
            </a:pPr>
            <a:r>
              <a:rPr lang="en-GB" dirty="0"/>
              <a:t>Are there processes in place to manage the deployment of new models? Are those following best practice?</a:t>
            </a:r>
          </a:p>
          <a:p>
            <a:pPr marL="550701" lvl="1" indent="-342900">
              <a:buFont typeface="Arial" panose="020B0604020202020204" pitchFamily="34" charset="0"/>
              <a:buChar char="•"/>
            </a:pPr>
            <a:endParaRPr lang="en-GB" dirty="0" smtClean="0"/>
          </a:p>
          <a:p>
            <a:pPr marL="550701" lvl="1" indent="-342900">
              <a:buFont typeface="Arial" panose="020B0604020202020204" pitchFamily="34" charset="0"/>
              <a:buChar char="•"/>
            </a:pPr>
            <a:endParaRPr lang="en-GB" dirty="0" smtClean="0"/>
          </a:p>
          <a:p>
            <a:pPr marL="550701" lvl="1" indent="-342900">
              <a:buFont typeface="Arial" panose="020B0604020202020204" pitchFamily="34" charset="0"/>
              <a:buChar char="•"/>
            </a:pPr>
            <a:endParaRPr lang="en-GB" dirty="0"/>
          </a:p>
        </p:txBody>
      </p:sp>
      <p:sp>
        <p:nvSpPr>
          <p:cNvPr id="4" name="Slide Number Placeholder 3"/>
          <p:cNvSpPr>
            <a:spLocks noGrp="1"/>
          </p:cNvSpPr>
          <p:nvPr>
            <p:ph type="sldNum" sz="quarter" idx="12"/>
          </p:nvPr>
        </p:nvSpPr>
        <p:spPr/>
        <p:txBody>
          <a:bodyPr/>
          <a:lstStyle/>
          <a:p>
            <a:fld id="{F06B2653-D1AD-46BA-BB88-3123B5BA212E}" type="slidenum">
              <a:rPr lang="en-US" smtClean="0"/>
              <a:t>42</a:t>
            </a:fld>
            <a:endParaRPr lang="en-US"/>
          </a:p>
        </p:txBody>
      </p:sp>
    </p:spTree>
    <p:extLst>
      <p:ext uri="{BB962C8B-B14F-4D97-AF65-F5344CB8AC3E}">
        <p14:creationId xmlns:p14="http://schemas.microsoft.com/office/powerpoint/2010/main" val="2520079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a:t>
            </a:r>
            <a:r>
              <a:rPr lang="en-GB" dirty="0" smtClean="0"/>
              <a:t>. Auditing data management</a:t>
            </a:r>
            <a:endParaRPr lang="en-GB" dirty="0"/>
          </a:p>
        </p:txBody>
      </p:sp>
      <p:sp>
        <p:nvSpPr>
          <p:cNvPr id="3" name="Content Placeholder 2"/>
          <p:cNvSpPr>
            <a:spLocks noGrp="1"/>
          </p:cNvSpPr>
          <p:nvPr>
            <p:ph idx="1"/>
          </p:nvPr>
        </p:nvSpPr>
        <p:spPr>
          <a:xfrm>
            <a:off x="371744" y="1950581"/>
            <a:ext cx="8465137" cy="3676584"/>
          </a:xfrm>
        </p:spPr>
        <p:txBody>
          <a:bodyPr/>
          <a:lstStyle/>
          <a:p>
            <a:pPr marL="342900" indent="-342900">
              <a:buFont typeface="Arial" panose="020B0604020202020204" pitchFamily="34" charset="0"/>
              <a:buChar char="•"/>
            </a:pPr>
            <a:r>
              <a:rPr lang="en-GB" dirty="0" smtClean="0"/>
              <a:t>An AI system should consider only the strictly required amount of data and make sure that anything contributing to the creation of models is traceable</a:t>
            </a:r>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r>
              <a:rPr lang="en-GB" dirty="0" smtClean="0"/>
              <a:t>Questions to consider	</a:t>
            </a:r>
          </a:p>
          <a:p>
            <a:pPr marL="550701" lvl="1" indent="-342900">
              <a:buFont typeface="Arial" panose="020B0604020202020204" pitchFamily="34" charset="0"/>
              <a:buChar char="•"/>
            </a:pPr>
            <a:r>
              <a:rPr lang="en-GB" dirty="0" smtClean="0"/>
              <a:t>Is there data management in place in the organization?</a:t>
            </a:r>
          </a:p>
          <a:p>
            <a:pPr marL="550701" lvl="1" indent="-342900">
              <a:buFont typeface="Arial" panose="020B0604020202020204" pitchFamily="34" charset="0"/>
              <a:buChar char="•"/>
            </a:pPr>
            <a:r>
              <a:rPr lang="en-GB" dirty="0" smtClean="0"/>
              <a:t>Is the data used for the AI training, testing and validation of high quality?</a:t>
            </a:r>
          </a:p>
          <a:p>
            <a:pPr marL="550701" lvl="1" indent="-342900">
              <a:buFont typeface="Arial" panose="020B0604020202020204" pitchFamily="34" charset="0"/>
              <a:buChar char="•"/>
            </a:pPr>
            <a:r>
              <a:rPr lang="en-GB" dirty="0" smtClean="0"/>
              <a:t>Are there data auditing tools in use that can manage this specific type of data?</a:t>
            </a:r>
          </a:p>
          <a:p>
            <a:pPr marL="550701" lvl="1" indent="-342900">
              <a:buFont typeface="Arial" panose="020B0604020202020204" pitchFamily="34" charset="0"/>
              <a:buChar char="•"/>
            </a:pPr>
            <a:r>
              <a:rPr lang="en-GB" dirty="0" smtClean="0"/>
              <a:t>Has the data been checked for potential bias?</a:t>
            </a:r>
          </a:p>
          <a:p>
            <a:pPr marL="550701" lvl="1" indent="-342900">
              <a:buFont typeface="Arial" panose="020B0604020202020204" pitchFamily="34" charset="0"/>
              <a:buChar char="•"/>
            </a:pPr>
            <a:endParaRPr lang="en-GB" dirty="0" smtClean="0"/>
          </a:p>
          <a:p>
            <a:pPr marL="550701" lvl="1" indent="-342900">
              <a:buFont typeface="Arial" panose="020B0604020202020204" pitchFamily="34" charset="0"/>
              <a:buChar char="•"/>
            </a:pPr>
            <a:endParaRPr lang="en-GB" dirty="0"/>
          </a:p>
        </p:txBody>
      </p:sp>
      <p:sp>
        <p:nvSpPr>
          <p:cNvPr id="4" name="Slide Number Placeholder 3"/>
          <p:cNvSpPr>
            <a:spLocks noGrp="1"/>
          </p:cNvSpPr>
          <p:nvPr>
            <p:ph type="sldNum" sz="quarter" idx="12"/>
          </p:nvPr>
        </p:nvSpPr>
        <p:spPr/>
        <p:txBody>
          <a:bodyPr/>
          <a:lstStyle/>
          <a:p>
            <a:fld id="{F06B2653-D1AD-46BA-BB88-3123B5BA212E}" type="slidenum">
              <a:rPr lang="en-US" smtClean="0"/>
              <a:t>43</a:t>
            </a:fld>
            <a:endParaRPr lang="en-US"/>
          </a:p>
        </p:txBody>
      </p:sp>
    </p:spTree>
    <p:extLst>
      <p:ext uri="{BB962C8B-B14F-4D97-AF65-F5344CB8AC3E}">
        <p14:creationId xmlns:p14="http://schemas.microsoft.com/office/powerpoint/2010/main" val="25885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3. Auditing AI security</a:t>
            </a:r>
            <a:endParaRPr lang="en-GB" dirty="0"/>
          </a:p>
        </p:txBody>
      </p:sp>
      <p:sp>
        <p:nvSpPr>
          <p:cNvPr id="3" name="Content Placeholder 2"/>
          <p:cNvSpPr>
            <a:spLocks noGrp="1"/>
          </p:cNvSpPr>
          <p:nvPr>
            <p:ph idx="1"/>
          </p:nvPr>
        </p:nvSpPr>
        <p:spPr>
          <a:xfrm>
            <a:off x="371744" y="1950581"/>
            <a:ext cx="8465137" cy="3085653"/>
          </a:xfrm>
        </p:spPr>
        <p:txBody>
          <a:bodyPr/>
          <a:lstStyle/>
          <a:p>
            <a:pPr marL="342900" indent="-342900">
              <a:buFont typeface="Arial" panose="020B0604020202020204" pitchFamily="34" charset="0"/>
              <a:buChar char="•"/>
            </a:pPr>
            <a:r>
              <a:rPr lang="en-GB" dirty="0"/>
              <a:t>The AI system shall handle all communication of data securely, making sure that there is no way to alter information in the process that may effect the outcome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Questions to consider	</a:t>
            </a:r>
          </a:p>
          <a:p>
            <a:pPr marL="550701" lvl="1" indent="-342900">
              <a:buFont typeface="Arial" panose="020B0604020202020204" pitchFamily="34" charset="0"/>
              <a:buChar char="•"/>
            </a:pPr>
            <a:r>
              <a:rPr lang="en-GB" dirty="0"/>
              <a:t>Are the systems communicating over encrypted channels?</a:t>
            </a:r>
          </a:p>
          <a:p>
            <a:pPr marL="550701" lvl="1" indent="-342900">
              <a:buFont typeface="Arial" panose="020B0604020202020204" pitchFamily="34" charset="0"/>
              <a:buChar char="•"/>
            </a:pPr>
            <a:r>
              <a:rPr lang="en-GB" dirty="0"/>
              <a:t>Is </a:t>
            </a:r>
            <a:r>
              <a:rPr lang="en-GB"/>
              <a:t>there </a:t>
            </a:r>
            <a:r>
              <a:rPr lang="en-GB" dirty="0"/>
              <a:t>a</a:t>
            </a:r>
            <a:r>
              <a:rPr lang="en-GB"/>
              <a:t> </a:t>
            </a:r>
            <a:r>
              <a:rPr lang="en-GB" dirty="0"/>
              <a:t>security management </a:t>
            </a:r>
            <a:r>
              <a:rPr lang="en-GB"/>
              <a:t>in place?</a:t>
            </a:r>
            <a:endParaRPr lang="en-GB" dirty="0"/>
          </a:p>
          <a:p>
            <a:pPr marL="550701" lvl="1" indent="-342900">
              <a:buFont typeface="Arial" panose="020B0604020202020204" pitchFamily="34" charset="0"/>
              <a:buChar char="•"/>
            </a:pPr>
            <a:r>
              <a:rPr lang="en-GB" dirty="0"/>
              <a:t>What</a:t>
            </a:r>
            <a:r>
              <a:rPr lang="en-GB"/>
              <a:t> </a:t>
            </a:r>
            <a:r>
              <a:rPr lang="en-GB" dirty="0"/>
              <a:t>actions are taken when there are </a:t>
            </a:r>
            <a:r>
              <a:rPr lang="en-GB"/>
              <a:t>security challenges?</a:t>
            </a:r>
            <a:endParaRPr lang="en-GB" dirty="0"/>
          </a:p>
          <a:p>
            <a:pPr marL="550701" lvl="1" indent="-342900">
              <a:buFont typeface="Arial" panose="020B0604020202020204" pitchFamily="34" charset="0"/>
              <a:buChar char="•"/>
            </a:pPr>
            <a:endParaRPr lang="en-GB" dirty="0"/>
          </a:p>
        </p:txBody>
      </p:sp>
      <p:sp>
        <p:nvSpPr>
          <p:cNvPr id="4" name="Slide Number Placeholder 3"/>
          <p:cNvSpPr>
            <a:spLocks noGrp="1"/>
          </p:cNvSpPr>
          <p:nvPr>
            <p:ph type="sldNum" sz="quarter" idx="12"/>
          </p:nvPr>
        </p:nvSpPr>
        <p:spPr/>
        <p:txBody>
          <a:bodyPr/>
          <a:lstStyle/>
          <a:p>
            <a:fld id="{F06B2653-D1AD-46BA-BB88-3123B5BA212E}" type="slidenum">
              <a:rPr lang="en-US" smtClean="0"/>
              <a:t>44</a:t>
            </a:fld>
            <a:endParaRPr lang="en-US"/>
          </a:p>
        </p:txBody>
      </p:sp>
    </p:spTree>
    <p:extLst>
      <p:ext uri="{BB962C8B-B14F-4D97-AF65-F5344CB8AC3E}">
        <p14:creationId xmlns:p14="http://schemas.microsoft.com/office/powerpoint/2010/main" val="3827236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4. Auditing model training</a:t>
            </a:r>
            <a:endParaRPr lang="en-GB" dirty="0"/>
          </a:p>
        </p:txBody>
      </p:sp>
      <p:sp>
        <p:nvSpPr>
          <p:cNvPr id="3" name="Content Placeholder 2"/>
          <p:cNvSpPr>
            <a:spLocks noGrp="1"/>
          </p:cNvSpPr>
          <p:nvPr>
            <p:ph idx="1"/>
          </p:nvPr>
        </p:nvSpPr>
        <p:spPr>
          <a:xfrm>
            <a:off x="371744" y="1950581"/>
            <a:ext cx="8465137" cy="3676584"/>
          </a:xfrm>
        </p:spPr>
        <p:txBody>
          <a:bodyPr/>
          <a:lstStyle/>
          <a:p>
            <a:pPr marL="342900" indent="-342900">
              <a:buFont typeface="Arial" panose="020B0604020202020204" pitchFamily="34" charset="0"/>
              <a:buChar char="•"/>
            </a:pPr>
            <a:r>
              <a:rPr lang="en-GB" dirty="0" smtClean="0"/>
              <a:t>The model chosen should fit to the specific objective, to prevent undesired outcomes and make the overall system more stable</a:t>
            </a:r>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r>
              <a:rPr lang="en-GB" dirty="0" smtClean="0"/>
              <a:t>Questions to consider	</a:t>
            </a:r>
          </a:p>
          <a:p>
            <a:pPr marL="550701" lvl="1" indent="-342900">
              <a:buFont typeface="Arial" panose="020B0604020202020204" pitchFamily="34" charset="0"/>
              <a:buChar char="•"/>
            </a:pPr>
            <a:r>
              <a:rPr lang="en-GB" dirty="0" smtClean="0"/>
              <a:t>Have best practices been followed in model selection?</a:t>
            </a:r>
          </a:p>
          <a:p>
            <a:pPr marL="550701" lvl="1" indent="-342900">
              <a:buFont typeface="Arial" panose="020B0604020202020204" pitchFamily="34" charset="0"/>
              <a:buChar char="•"/>
            </a:pPr>
            <a:r>
              <a:rPr lang="en-GB" dirty="0" smtClean="0"/>
              <a:t>Are processes in place to prevent overfitting of data?</a:t>
            </a:r>
          </a:p>
          <a:p>
            <a:pPr marL="550701" lvl="1" indent="-342900">
              <a:buFont typeface="Arial" panose="020B0604020202020204" pitchFamily="34" charset="0"/>
              <a:buChar char="•"/>
            </a:pPr>
            <a:r>
              <a:rPr lang="en-GB" dirty="0" smtClean="0"/>
              <a:t>Are deterministic or predictive models needed?</a:t>
            </a:r>
          </a:p>
          <a:p>
            <a:pPr marL="550701" lvl="1" indent="-342900">
              <a:buFont typeface="Arial" panose="020B0604020202020204" pitchFamily="34" charset="0"/>
              <a:buChar char="•"/>
            </a:pPr>
            <a:r>
              <a:rPr lang="en-GB" dirty="0" smtClean="0"/>
              <a:t>Are several models being tested and their performance validated?</a:t>
            </a:r>
          </a:p>
          <a:p>
            <a:pPr marL="550701" lvl="1" indent="-342900">
              <a:buFont typeface="Arial" panose="020B0604020202020204" pitchFamily="34" charset="0"/>
              <a:buChar char="•"/>
            </a:pPr>
            <a:r>
              <a:rPr lang="en-GB" dirty="0" smtClean="0"/>
              <a:t>What are the parameters chosen to evaluate system performance?</a:t>
            </a:r>
          </a:p>
          <a:p>
            <a:pPr marL="550701" lvl="1" indent="-342900">
              <a:buFont typeface="Arial" panose="020B0604020202020204" pitchFamily="34" charset="0"/>
              <a:buChar char="•"/>
            </a:pPr>
            <a:r>
              <a:rPr lang="en-GB" dirty="0" smtClean="0"/>
              <a:t>Is the model suitable for the deployment requirements (e.g. processing time)?</a:t>
            </a:r>
            <a:endParaRPr lang="en-GB" dirty="0"/>
          </a:p>
        </p:txBody>
      </p:sp>
      <p:sp>
        <p:nvSpPr>
          <p:cNvPr id="4" name="Slide Number Placeholder 3"/>
          <p:cNvSpPr>
            <a:spLocks noGrp="1"/>
          </p:cNvSpPr>
          <p:nvPr>
            <p:ph type="sldNum" sz="quarter" idx="12"/>
          </p:nvPr>
        </p:nvSpPr>
        <p:spPr/>
        <p:txBody>
          <a:bodyPr/>
          <a:lstStyle/>
          <a:p>
            <a:fld id="{F06B2653-D1AD-46BA-BB88-3123B5BA212E}" type="slidenum">
              <a:rPr lang="en-US" smtClean="0"/>
              <a:t>45</a:t>
            </a:fld>
            <a:endParaRPr lang="en-US"/>
          </a:p>
        </p:txBody>
      </p:sp>
    </p:spTree>
    <p:extLst>
      <p:ext uri="{BB962C8B-B14F-4D97-AF65-F5344CB8AC3E}">
        <p14:creationId xmlns:p14="http://schemas.microsoft.com/office/powerpoint/2010/main" val="632194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5. Auditing model deployment</a:t>
            </a:r>
            <a:endParaRPr lang="en-GB" dirty="0"/>
          </a:p>
        </p:txBody>
      </p:sp>
      <p:sp>
        <p:nvSpPr>
          <p:cNvPr id="3" name="Content Placeholder 2"/>
          <p:cNvSpPr>
            <a:spLocks noGrp="1"/>
          </p:cNvSpPr>
          <p:nvPr>
            <p:ph idx="1"/>
          </p:nvPr>
        </p:nvSpPr>
        <p:spPr>
          <a:xfrm>
            <a:off x="371744" y="1950581"/>
            <a:ext cx="8465137" cy="3978525"/>
          </a:xfrm>
        </p:spPr>
        <p:txBody>
          <a:bodyPr/>
          <a:lstStyle/>
          <a:p>
            <a:pPr marL="342900" indent="-342900">
              <a:buFont typeface="Arial" panose="020B0604020202020204" pitchFamily="34" charset="0"/>
              <a:buChar char="•"/>
            </a:pPr>
            <a:r>
              <a:rPr lang="en-GB" dirty="0" smtClean="0"/>
              <a:t>A deployed AI system should be stable and robust towards unfavourable input data. It should be validated in realistic operation scenarios and perform according to the specified requirements.</a:t>
            </a:r>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r>
              <a:rPr lang="en-GB" dirty="0" smtClean="0"/>
              <a:t>Questions to consider	</a:t>
            </a:r>
          </a:p>
          <a:p>
            <a:pPr marL="550701" lvl="1" indent="-342900">
              <a:buFont typeface="Arial" panose="020B0604020202020204" pitchFamily="34" charset="0"/>
              <a:buChar char="•"/>
            </a:pPr>
            <a:r>
              <a:rPr lang="en-GB" dirty="0" smtClean="0"/>
              <a:t>Has the model been validated with a  significant amount of data?</a:t>
            </a:r>
          </a:p>
          <a:p>
            <a:pPr marL="550701" lvl="1" indent="-342900">
              <a:buFont typeface="Arial" panose="020B0604020202020204" pitchFamily="34" charset="0"/>
              <a:buChar char="•"/>
            </a:pPr>
            <a:r>
              <a:rPr lang="en-GB" dirty="0" smtClean="0"/>
              <a:t>What is the performance of the model during live operation?</a:t>
            </a:r>
          </a:p>
          <a:p>
            <a:pPr marL="550701" lvl="1" indent="-342900">
              <a:buFont typeface="Arial" panose="020B0604020202020204" pitchFamily="34" charset="0"/>
              <a:buChar char="•"/>
            </a:pPr>
            <a:r>
              <a:rPr lang="en-GB" dirty="0" smtClean="0"/>
              <a:t>If the model is supporting relearning - are there set boundaries? How do the retrained models behave?</a:t>
            </a:r>
          </a:p>
          <a:p>
            <a:pPr marL="550701" lvl="1" indent="-342900">
              <a:buFont typeface="Arial" panose="020B0604020202020204" pitchFamily="34" charset="0"/>
              <a:buChar char="•"/>
            </a:pPr>
            <a:r>
              <a:rPr lang="en-GB" dirty="0" smtClean="0"/>
              <a:t>What kinds of stress tests have been performed on the system?</a:t>
            </a:r>
          </a:p>
          <a:p>
            <a:pPr marL="550701" lvl="1" indent="-342900">
              <a:buFont typeface="Arial" panose="020B0604020202020204" pitchFamily="34" charset="0"/>
              <a:buChar char="•"/>
            </a:pPr>
            <a:r>
              <a:rPr lang="en-GB" dirty="0" smtClean="0"/>
              <a:t>Has the system been tested against typical attacks on AI?</a:t>
            </a:r>
            <a:endParaRPr lang="en-GB" dirty="0"/>
          </a:p>
        </p:txBody>
      </p:sp>
      <p:sp>
        <p:nvSpPr>
          <p:cNvPr id="4" name="Slide Number Placeholder 3"/>
          <p:cNvSpPr>
            <a:spLocks noGrp="1"/>
          </p:cNvSpPr>
          <p:nvPr>
            <p:ph type="sldNum" sz="quarter" idx="12"/>
          </p:nvPr>
        </p:nvSpPr>
        <p:spPr/>
        <p:txBody>
          <a:bodyPr/>
          <a:lstStyle/>
          <a:p>
            <a:fld id="{F06B2653-D1AD-46BA-BB88-3123B5BA212E}" type="slidenum">
              <a:rPr lang="en-US" smtClean="0"/>
              <a:t>46</a:t>
            </a:fld>
            <a:endParaRPr lang="en-US"/>
          </a:p>
        </p:txBody>
      </p:sp>
    </p:spTree>
    <p:extLst>
      <p:ext uri="{BB962C8B-B14F-4D97-AF65-F5344CB8AC3E}">
        <p14:creationId xmlns:p14="http://schemas.microsoft.com/office/powerpoint/2010/main" val="733591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6</a:t>
            </a:r>
            <a:r>
              <a:rPr lang="en-GB" dirty="0" smtClean="0"/>
              <a:t>. Auditing AI results</a:t>
            </a:r>
            <a:endParaRPr lang="en-GB" dirty="0"/>
          </a:p>
        </p:txBody>
      </p:sp>
      <p:sp>
        <p:nvSpPr>
          <p:cNvPr id="3" name="Content Placeholder 2"/>
          <p:cNvSpPr>
            <a:spLocks noGrp="1"/>
          </p:cNvSpPr>
          <p:nvPr>
            <p:ph idx="1"/>
          </p:nvPr>
        </p:nvSpPr>
        <p:spPr>
          <a:xfrm>
            <a:off x="371744" y="1950581"/>
            <a:ext cx="8465137" cy="3036409"/>
          </a:xfrm>
        </p:spPr>
        <p:txBody>
          <a:bodyPr/>
          <a:lstStyle/>
          <a:p>
            <a:pPr marL="342900" indent="-342900">
              <a:buFont typeface="Arial" panose="020B0604020202020204" pitchFamily="34" charset="0"/>
              <a:buChar char="•"/>
            </a:pPr>
            <a:r>
              <a:rPr lang="en-GB" dirty="0" smtClean="0"/>
              <a:t>The results of an AI system should be of high performance, according to the specific requirements. Probabilistic models should perform with a high statistical significance.</a:t>
            </a:r>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r>
              <a:rPr lang="en-GB" dirty="0" smtClean="0"/>
              <a:t>Questions to consider	</a:t>
            </a:r>
          </a:p>
          <a:p>
            <a:pPr marL="550701" lvl="1" indent="-342900">
              <a:buFont typeface="Arial" panose="020B0604020202020204" pitchFamily="34" charset="0"/>
              <a:buChar char="•"/>
            </a:pPr>
            <a:r>
              <a:rPr lang="en-GB" dirty="0" smtClean="0"/>
              <a:t>Are the results of the system as expected?</a:t>
            </a:r>
          </a:p>
          <a:p>
            <a:pPr marL="550701" lvl="1" indent="-342900">
              <a:buFont typeface="Arial" panose="020B0604020202020204" pitchFamily="34" charset="0"/>
              <a:buChar char="•"/>
            </a:pPr>
            <a:r>
              <a:rPr lang="en-GB" dirty="0" smtClean="0"/>
              <a:t>Is there monitoring of the results in place? Does it look for outliers or unexpected results?</a:t>
            </a:r>
          </a:p>
          <a:p>
            <a:pPr marL="550701" lvl="1" indent="-342900">
              <a:buFont typeface="Arial" panose="020B0604020202020204" pitchFamily="34" charset="0"/>
              <a:buChar char="•"/>
            </a:pPr>
            <a:r>
              <a:rPr lang="en-GB" dirty="0" smtClean="0"/>
              <a:t>Is there ongoing validation of the results against the expected baseline?</a:t>
            </a:r>
          </a:p>
        </p:txBody>
      </p:sp>
      <p:sp>
        <p:nvSpPr>
          <p:cNvPr id="4" name="Slide Number Placeholder 3"/>
          <p:cNvSpPr>
            <a:spLocks noGrp="1"/>
          </p:cNvSpPr>
          <p:nvPr>
            <p:ph type="sldNum" sz="quarter" idx="12"/>
          </p:nvPr>
        </p:nvSpPr>
        <p:spPr/>
        <p:txBody>
          <a:bodyPr/>
          <a:lstStyle/>
          <a:p>
            <a:fld id="{F06B2653-D1AD-46BA-BB88-3123B5BA212E}" type="slidenum">
              <a:rPr lang="en-US" smtClean="0"/>
              <a:t>47</a:t>
            </a:fld>
            <a:endParaRPr lang="en-US"/>
          </a:p>
        </p:txBody>
      </p:sp>
    </p:spTree>
    <p:extLst>
      <p:ext uri="{BB962C8B-B14F-4D97-AF65-F5344CB8AC3E}">
        <p14:creationId xmlns:p14="http://schemas.microsoft.com/office/powerpoint/2010/main" val="2083728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en-GB" dirty="0"/>
              <a:t>Auditing Use </a:t>
            </a:r>
            <a:r>
              <a:rPr lang="en-GB" dirty="0" smtClean="0"/>
              <a:t>Case</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48</a:t>
            </a:fld>
            <a:endParaRPr lang="en-US"/>
          </a:p>
        </p:txBody>
      </p:sp>
    </p:spTree>
    <p:extLst>
      <p:ext uri="{BB962C8B-B14F-4D97-AF65-F5344CB8AC3E}">
        <p14:creationId xmlns:p14="http://schemas.microsoft.com/office/powerpoint/2010/main" val="3550162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6B2653-D1AD-46BA-BB88-3123B5BA212E}" type="slidenum">
              <a:rPr lang="en-US" smtClean="0"/>
              <a:t>49</a:t>
            </a:fld>
            <a:endParaRPr lang="en-US"/>
          </a:p>
        </p:txBody>
      </p:sp>
      <p:sp>
        <p:nvSpPr>
          <p:cNvPr id="5" name="Title 1"/>
          <p:cNvSpPr>
            <a:spLocks noGrp="1"/>
          </p:cNvSpPr>
          <p:nvPr>
            <p:ph type="title"/>
          </p:nvPr>
        </p:nvSpPr>
        <p:spPr>
          <a:xfrm>
            <a:off x="398911" y="715073"/>
            <a:ext cx="10182918" cy="369653"/>
          </a:xfrm>
        </p:spPr>
        <p:txBody>
          <a:bodyPr/>
          <a:lstStyle/>
          <a:p>
            <a:r>
              <a:rPr lang="en-GB" dirty="0" smtClean="0"/>
              <a:t>Auditing Use Case: an AI powered job suggestion tool assessment</a:t>
            </a:r>
            <a:endParaRPr lang="en-GB" dirty="0"/>
          </a:p>
        </p:txBody>
      </p:sp>
      <p:sp>
        <p:nvSpPr>
          <p:cNvPr id="30" name="Content Placeholder 7"/>
          <p:cNvSpPr txBox="1">
            <a:spLocks/>
          </p:cNvSpPr>
          <p:nvPr/>
        </p:nvSpPr>
        <p:spPr>
          <a:xfrm>
            <a:off x="398911" y="1936564"/>
            <a:ext cx="10182918" cy="3994568"/>
          </a:xfrm>
          <a:prstGeom prst="rect">
            <a:avLst/>
          </a:prstGeom>
        </p:spPr>
        <p:txBody>
          <a:bodyPr vert="horz" lIns="0" tIns="0" rIns="0" bIns="0" rtlCol="0">
            <a:noAutofit/>
          </a:bodyPr>
          <a:lstStyle>
            <a:lvl1pPr marL="0" indent="0" algn="l" defTabSz="823600" rtl="0" eaLnBrk="1" latinLnBrk="0" hangingPunct="1">
              <a:lnSpc>
                <a:spcPct val="100000"/>
              </a:lnSpc>
              <a:spcBef>
                <a:spcPts val="0"/>
              </a:spcBef>
              <a:spcAft>
                <a:spcPts val="1081"/>
              </a:spcAft>
              <a:buFont typeface="Arial" panose="020B0604020202020204" pitchFamily="34" charset="0"/>
              <a:buNone/>
              <a:defRPr sz="1621" b="1" kern="1200">
                <a:solidFill>
                  <a:schemeClr val="accent1"/>
                </a:solidFill>
                <a:latin typeface="+mn-lt"/>
                <a:ea typeface="+mn-ea"/>
                <a:cs typeface="+mn-cs"/>
              </a:defRPr>
            </a:lvl1pPr>
            <a:lvl2pPr marL="0" indent="0" algn="l" defTabSz="823600" rtl="0" eaLnBrk="1" latinLnBrk="0" hangingPunct="1">
              <a:lnSpc>
                <a:spcPct val="100000"/>
              </a:lnSpc>
              <a:spcBef>
                <a:spcPts val="0"/>
              </a:spcBef>
              <a:spcAft>
                <a:spcPts val="540"/>
              </a:spcAft>
              <a:buFont typeface="Arial" panose="020B0604020202020204" pitchFamily="34" charset="0"/>
              <a:buNone/>
              <a:defRPr sz="1441" kern="1200">
                <a:solidFill>
                  <a:schemeClr val="tx1"/>
                </a:solidFill>
                <a:latin typeface="+mn-lt"/>
                <a:ea typeface="+mn-ea"/>
                <a:cs typeface="+mn-cs"/>
              </a:defRPr>
            </a:lvl2pPr>
            <a:lvl3pPr marL="163004" indent="-163004"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3pPr>
            <a:lvl4pPr marL="326008" indent="-163004"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4pPr>
            <a:lvl5pPr marL="494160" indent="-163004"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5pPr>
            <a:lvl6pPr marL="65888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6pPr>
            <a:lvl7pPr marL="82360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7pPr>
            <a:lvl8pPr marL="98832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8pPr>
            <a:lvl9pPr marL="115304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9pPr>
          </a:lstStyle>
          <a:p>
            <a:pPr marL="308850" marR="0" lvl="0" indent="-308850" algn="l" defTabSz="823600" rtl="0" eaLnBrk="1" fontAlgn="auto" latinLnBrk="0" hangingPunct="1">
              <a:lnSpc>
                <a:spcPct val="100000"/>
              </a:lnSpc>
              <a:spcBef>
                <a:spcPts val="0"/>
              </a:spcBef>
              <a:spcAft>
                <a:spcPts val="1081"/>
              </a:spcAft>
              <a:buClrTx/>
              <a:buSzTx/>
              <a:buFont typeface="+mj-lt"/>
              <a:buAutoNum type="arabicPeriod"/>
              <a:tabLst/>
              <a:defRPr/>
            </a:pPr>
            <a:r>
              <a:rPr kumimoji="0" lang="en-GB" sz="1621" b="1" i="0" u="none" strike="noStrike" kern="1200" cap="none" spc="0" normalizeH="0" baseline="0" noProof="0" dirty="0" smtClean="0">
                <a:ln>
                  <a:noFill/>
                </a:ln>
                <a:solidFill>
                  <a:srgbClr val="FF0000"/>
                </a:solidFill>
                <a:effectLst/>
                <a:uLnTx/>
                <a:uFillTx/>
                <a:latin typeface="+mj-lt"/>
                <a:ea typeface="+mn-ea"/>
                <a:cs typeface="+mn-cs"/>
              </a:rPr>
              <a:t>Generate a set of test cases covering the wider range of input possibilities: </a:t>
            </a: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r>
              <a:rPr kumimoji="0" lang="en-GB" sz="1621" b="0" i="0" u="none" strike="noStrike" kern="1200" cap="none" spc="0" normalizeH="0" baseline="0" noProof="0" dirty="0" smtClean="0">
                <a:ln>
                  <a:noFill/>
                </a:ln>
                <a:solidFill>
                  <a:srgbClr val="000000"/>
                </a:solidFill>
                <a:effectLst/>
                <a:uLnTx/>
                <a:uFillTx/>
                <a:latin typeface="+mj-lt"/>
                <a:ea typeface="+mn-ea"/>
                <a:cs typeface="+mn-cs"/>
              </a:rPr>
              <a:t>A set of CV is generated to cover a representative range of different jobs. case</a:t>
            </a:r>
            <a:endParaRPr kumimoji="0" lang="en-GB" sz="1621" b="0" i="0" u="none" strike="noStrike" kern="1200" cap="none" spc="0" normalizeH="0" baseline="0" noProof="0" dirty="0">
              <a:ln>
                <a:noFill/>
              </a:ln>
              <a:solidFill>
                <a:srgbClr val="000000"/>
              </a:solidFill>
              <a:effectLst/>
              <a:uLnTx/>
              <a:uFillTx/>
              <a:latin typeface="+mj-lt"/>
              <a:ea typeface="+mn-ea"/>
              <a:cs typeface="+mn-cs"/>
            </a:endParaRPr>
          </a:p>
        </p:txBody>
      </p:sp>
      <p:sp>
        <p:nvSpPr>
          <p:cNvPr id="31" name="Date Placeholder 3"/>
          <p:cNvSpPr txBox="1">
            <a:spLocks/>
          </p:cNvSpPr>
          <p:nvPr/>
        </p:nvSpPr>
        <p:spPr>
          <a:xfrm>
            <a:off x="8992367" y="7005299"/>
            <a:ext cx="1589462" cy="151194"/>
          </a:xfrm>
          <a:prstGeom prst="rect">
            <a:avLst/>
          </a:prstGeom>
        </p:spPr>
        <p:txBody>
          <a:bodyPr vert="horz" lIns="0" tIns="0" rIns="0" bIns="0" rtlCol="0" anchor="b" anchorCtr="0"/>
          <a:lstStyle>
            <a:defPPr>
              <a:defRPr lang="en-US"/>
            </a:defPPr>
            <a:lvl1pPr marL="0" algn="r" defTabSz="1186525" rtl="0" eaLnBrk="1" latinLnBrk="0" hangingPunct="1">
              <a:defRPr sz="67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r" defTabSz="823600" rtl="0" eaLnBrk="1" fontAlgn="auto" latinLnBrk="0" hangingPunct="1">
              <a:lnSpc>
                <a:spcPct val="100000"/>
              </a:lnSpc>
              <a:spcBef>
                <a:spcPts val="0"/>
              </a:spcBef>
              <a:spcAft>
                <a:spcPts val="0"/>
              </a:spcAft>
              <a:buClrTx/>
              <a:buSzTx/>
              <a:buFontTx/>
              <a:buNone/>
              <a:tabLst/>
              <a:defRPr/>
            </a:pPr>
            <a:r>
              <a:rPr kumimoji="0" lang="en-US" sz="676" b="0" i="0" u="none" strike="noStrike" kern="1200" cap="none" spc="0" normalizeH="0" baseline="0" noProof="0" smtClean="0">
                <a:ln>
                  <a:noFill/>
                </a:ln>
                <a:solidFill>
                  <a:srgbClr val="000000"/>
                </a:solidFill>
                <a:effectLst/>
                <a:uLnTx/>
                <a:uFillTx/>
                <a:latin typeface="Arial"/>
                <a:ea typeface="+mn-ea"/>
                <a:cs typeface="+mn-cs"/>
              </a:rPr>
              <a:t>Date</a:t>
            </a:r>
            <a:endParaRPr kumimoji="0" lang="en-US" sz="676" b="0" i="0" u="none" strike="noStrike" kern="1200" cap="none" spc="0" normalizeH="0" baseline="0" noProof="0" dirty="0">
              <a:ln>
                <a:noFill/>
              </a:ln>
              <a:solidFill>
                <a:srgbClr val="000000"/>
              </a:solidFill>
              <a:effectLst/>
              <a:uLnTx/>
              <a:uFillTx/>
              <a:latin typeface="Arial"/>
              <a:ea typeface="+mn-ea"/>
              <a:cs typeface="+mn-cs"/>
            </a:endParaRPr>
          </a:p>
        </p:txBody>
      </p:sp>
      <p:sp>
        <p:nvSpPr>
          <p:cNvPr id="32" name="Footer Placeholder 4"/>
          <p:cNvSpPr txBox="1">
            <a:spLocks/>
          </p:cNvSpPr>
          <p:nvPr/>
        </p:nvSpPr>
        <p:spPr>
          <a:xfrm>
            <a:off x="398909" y="7005299"/>
            <a:ext cx="4929895" cy="151194"/>
          </a:xfrm>
          <a:prstGeom prst="rect">
            <a:avLst/>
          </a:prstGeom>
        </p:spPr>
        <p:txBody>
          <a:bodyPr vert="horz" lIns="0" tIns="0" rIns="0" bIns="0" rtlCol="0" anchor="b" anchorCtr="0"/>
          <a:lstStyle>
            <a:defPPr>
              <a:defRPr lang="en-US"/>
            </a:defPPr>
            <a:lvl1pPr marL="0" algn="ctr" defTabSz="1186525" rtl="0" eaLnBrk="1" latinLnBrk="0" hangingPunct="1">
              <a:defRPr sz="67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US" sz="676" b="0" i="0" u="none" strike="noStrike" kern="1200" cap="none" spc="0" normalizeH="0" baseline="0" noProof="0" smtClean="0">
                <a:ln>
                  <a:noFill/>
                </a:ln>
                <a:solidFill>
                  <a:srgbClr val="000000"/>
                </a:solidFill>
                <a:effectLst/>
                <a:uLnTx/>
                <a:uFillTx/>
                <a:latin typeface="Arial"/>
                <a:ea typeface="+mn-ea"/>
                <a:cs typeface="+mn-cs"/>
              </a:rPr>
              <a:t>Presentation Title</a:t>
            </a:r>
            <a:endParaRPr kumimoji="0" lang="en-US" sz="676"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33" name="Group 32"/>
          <p:cNvGrpSpPr/>
          <p:nvPr/>
        </p:nvGrpSpPr>
        <p:grpSpPr>
          <a:xfrm>
            <a:off x="2952091" y="2625579"/>
            <a:ext cx="3953848" cy="3892418"/>
            <a:chOff x="2620963" y="2147417"/>
            <a:chExt cx="4389989" cy="4321783"/>
          </a:xfrm>
        </p:grpSpPr>
        <p:pic>
          <p:nvPicPr>
            <p:cNvPr id="34" name="Picture 33"/>
            <p:cNvPicPr>
              <a:picLocks noChangeAspect="1"/>
            </p:cNvPicPr>
            <p:nvPr/>
          </p:nvPicPr>
          <p:blipFill>
            <a:blip r:embed="rId2"/>
            <a:stretch>
              <a:fillRect/>
            </a:stretch>
          </p:blipFill>
          <p:spPr>
            <a:xfrm>
              <a:off x="2620963" y="2147417"/>
              <a:ext cx="2814450" cy="3600000"/>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3"/>
            <a:stretch>
              <a:fillRect/>
            </a:stretch>
          </p:blipFill>
          <p:spPr>
            <a:xfrm>
              <a:off x="3340850" y="2508309"/>
              <a:ext cx="2715500" cy="3600000"/>
            </a:xfrm>
            <a:prstGeom prst="rect">
              <a:avLst/>
            </a:prstGeom>
            <a:ln>
              <a:noFill/>
            </a:ln>
            <a:effectLst>
              <a:outerShdw blurRad="292100" dist="139700" dir="2700000" algn="tl" rotWithShape="0">
                <a:srgbClr val="333333">
                  <a:alpha val="65000"/>
                </a:srgbClr>
              </a:outerShdw>
            </a:effectLst>
          </p:spPr>
        </p:pic>
        <p:pic>
          <p:nvPicPr>
            <p:cNvPr id="36" name="Picture 35"/>
            <p:cNvPicPr>
              <a:picLocks noChangeAspect="1"/>
            </p:cNvPicPr>
            <p:nvPr/>
          </p:nvPicPr>
          <p:blipFill>
            <a:blip r:embed="rId4"/>
            <a:stretch>
              <a:fillRect/>
            </a:stretch>
          </p:blipFill>
          <p:spPr>
            <a:xfrm>
              <a:off x="4060850" y="2869200"/>
              <a:ext cx="2950102" cy="3600000"/>
            </a:xfrm>
            <a:prstGeom prst="rect">
              <a:avLst/>
            </a:prstGeom>
            <a:ln>
              <a:noFill/>
            </a:ln>
            <a:effectLst>
              <a:outerShdw blurRad="292100" dist="139700" dir="2700000" algn="tl" rotWithShape="0">
                <a:srgbClr val="333333">
                  <a:alpha val="65000"/>
                </a:srgbClr>
              </a:outerShdw>
            </a:effectLst>
          </p:spPr>
        </p:pic>
      </p:grpSp>
      <p:cxnSp>
        <p:nvCxnSpPr>
          <p:cNvPr id="37" name="Straight Arrow Connector 36"/>
          <p:cNvCxnSpPr/>
          <p:nvPr/>
        </p:nvCxnSpPr>
        <p:spPr>
          <a:xfrm>
            <a:off x="2290050" y="2836180"/>
            <a:ext cx="1144547" cy="0"/>
          </a:xfrm>
          <a:prstGeom prst="straightConnector1">
            <a:avLst/>
          </a:prstGeom>
          <a:noFill/>
          <a:ln w="12700" cap="sq" cmpd="sng" algn="ctr">
            <a:solidFill>
              <a:srgbClr val="D04A02"/>
            </a:solidFill>
            <a:prstDash val="solid"/>
            <a:tailEnd type="triangle"/>
          </a:ln>
          <a:effectLst/>
        </p:spPr>
      </p:cxnSp>
      <p:cxnSp>
        <p:nvCxnSpPr>
          <p:cNvPr id="38" name="Straight Arrow Connector 37"/>
          <p:cNvCxnSpPr/>
          <p:nvPr/>
        </p:nvCxnSpPr>
        <p:spPr>
          <a:xfrm flipV="1">
            <a:off x="2796657" y="3270834"/>
            <a:ext cx="1034308" cy="0"/>
          </a:xfrm>
          <a:prstGeom prst="straightConnector1">
            <a:avLst/>
          </a:prstGeom>
          <a:noFill/>
          <a:ln w="12700" cap="sq" cmpd="sng" algn="ctr">
            <a:solidFill>
              <a:srgbClr val="D04A02"/>
            </a:solidFill>
            <a:prstDash val="solid"/>
            <a:tailEnd type="triangle"/>
          </a:ln>
          <a:effectLst/>
        </p:spPr>
      </p:cxnSp>
      <p:cxnSp>
        <p:nvCxnSpPr>
          <p:cNvPr id="39" name="Straight Arrow Connector 38"/>
          <p:cNvCxnSpPr/>
          <p:nvPr/>
        </p:nvCxnSpPr>
        <p:spPr>
          <a:xfrm>
            <a:off x="2290051" y="3705488"/>
            <a:ext cx="1925952" cy="0"/>
          </a:xfrm>
          <a:prstGeom prst="straightConnector1">
            <a:avLst/>
          </a:prstGeom>
          <a:noFill/>
          <a:ln w="12700" cap="sq" cmpd="sng" algn="ctr">
            <a:solidFill>
              <a:srgbClr val="D04A02"/>
            </a:solidFill>
            <a:prstDash val="solid"/>
            <a:tailEnd type="triangle"/>
          </a:ln>
          <a:effectLst/>
        </p:spPr>
      </p:cxnSp>
      <p:sp>
        <p:nvSpPr>
          <p:cNvPr id="40" name="TextBox 39"/>
          <p:cNvSpPr txBox="1"/>
          <p:nvPr/>
        </p:nvSpPr>
        <p:spPr>
          <a:xfrm>
            <a:off x="398910" y="2625578"/>
            <a:ext cx="1922386" cy="443455"/>
          </a:xfrm>
          <a:prstGeom prst="rect">
            <a:avLst/>
          </a:prstGeom>
          <a:noFill/>
        </p:spPr>
        <p:txBody>
          <a:bodyPr wrap="none" lIns="0" tIns="0" rIns="0" bIns="0" rtlCol="0">
            <a:spAutoFit/>
          </a:bodyPr>
          <a:lstStyle/>
          <a:p>
            <a:pPr marL="164720" marR="0" lvl="0" indent="-164720" defTabSz="823600" eaLnBrk="1" fontAlgn="auto" latinLnBrk="0" hangingPunct="1">
              <a:lnSpc>
                <a:spcPct val="100000"/>
              </a:lnSpc>
              <a:spcBef>
                <a:spcPts val="0"/>
              </a:spcBef>
              <a:spcAft>
                <a:spcPts val="540"/>
              </a:spcAft>
              <a:buClrTx/>
              <a:buSzPct val="100000"/>
              <a:buFont typeface="Arial"/>
              <a:buChar char="•"/>
              <a:tabLst/>
              <a:defRPr/>
            </a:pPr>
            <a:r>
              <a:rPr kumimoji="0" lang="en-GB" sz="1441" b="1" i="0" u="none" strike="noStrike" kern="0" cap="none" spc="0" normalizeH="0" baseline="0" noProof="0" dirty="0" smtClean="0">
                <a:ln>
                  <a:noFill/>
                </a:ln>
                <a:solidFill>
                  <a:srgbClr val="000000"/>
                </a:solidFill>
                <a:effectLst/>
                <a:uLnTx/>
                <a:uFillTx/>
                <a:latin typeface="+mj-lt"/>
              </a:rPr>
              <a:t>Financial services</a:t>
            </a:r>
            <a:r>
              <a:rPr kumimoji="0" lang="en-GB" sz="1441" b="0" i="0" u="none" strike="noStrike" kern="0" cap="none" spc="0" normalizeH="0" baseline="0" noProof="0" dirty="0" smtClean="0">
                <a:ln>
                  <a:noFill/>
                </a:ln>
                <a:solidFill>
                  <a:srgbClr val="000000"/>
                </a:solidFill>
                <a:effectLst/>
                <a:uLnTx/>
                <a:uFillTx/>
                <a:latin typeface="+mj-lt"/>
              </a:rPr>
              <a:t>:</a:t>
            </a:r>
            <a:br>
              <a:rPr kumimoji="0" lang="en-GB" sz="1441" b="0" i="0" u="none" strike="noStrike" kern="0" cap="none" spc="0" normalizeH="0" baseline="0" noProof="0" dirty="0" smtClean="0">
                <a:ln>
                  <a:noFill/>
                </a:ln>
                <a:solidFill>
                  <a:srgbClr val="000000"/>
                </a:solidFill>
                <a:effectLst/>
                <a:uLnTx/>
                <a:uFillTx/>
                <a:latin typeface="+mj-lt"/>
              </a:rPr>
            </a:br>
            <a:r>
              <a:rPr kumimoji="0" lang="en-GB" sz="1441" b="0" i="0" u="none" strike="noStrike" kern="0" cap="none" spc="0" normalizeH="0" baseline="0" noProof="0" dirty="0" smtClean="0">
                <a:ln>
                  <a:noFill/>
                </a:ln>
                <a:solidFill>
                  <a:srgbClr val="000000"/>
                </a:solidFill>
                <a:effectLst/>
                <a:uLnTx/>
                <a:uFillTx/>
                <a:latin typeface="+mj-lt"/>
              </a:rPr>
              <a:t>Profile 1 - Accountant</a:t>
            </a:r>
          </a:p>
        </p:txBody>
      </p:sp>
      <p:sp>
        <p:nvSpPr>
          <p:cNvPr id="41" name="TextBox 40"/>
          <p:cNvSpPr txBox="1"/>
          <p:nvPr/>
        </p:nvSpPr>
        <p:spPr>
          <a:xfrm>
            <a:off x="398911" y="3054654"/>
            <a:ext cx="2540119" cy="443455"/>
          </a:xfrm>
          <a:prstGeom prst="rect">
            <a:avLst/>
          </a:prstGeom>
          <a:noFill/>
        </p:spPr>
        <p:txBody>
          <a:bodyPr wrap="none" lIns="0" tIns="0" rIns="0" bIns="0" rtlCol="0">
            <a:spAutoFit/>
          </a:bodyPr>
          <a:lstStyle/>
          <a:p>
            <a:pPr marL="164720" marR="0" lvl="0" indent="-164720" defTabSz="823600" eaLnBrk="1" fontAlgn="auto" latinLnBrk="0" hangingPunct="1">
              <a:lnSpc>
                <a:spcPct val="100000"/>
              </a:lnSpc>
              <a:spcBef>
                <a:spcPts val="0"/>
              </a:spcBef>
              <a:spcAft>
                <a:spcPts val="540"/>
              </a:spcAft>
              <a:buClrTx/>
              <a:buSzPct val="100000"/>
              <a:buFont typeface="Arial"/>
              <a:buChar char="•"/>
              <a:tabLst/>
              <a:defRPr/>
            </a:pPr>
            <a:r>
              <a:rPr kumimoji="0" lang="en-GB" sz="1441" b="1" i="0" u="none" strike="noStrike" kern="0" cap="none" spc="0" normalizeH="0" baseline="0" noProof="0" dirty="0" smtClean="0">
                <a:ln>
                  <a:noFill/>
                </a:ln>
                <a:solidFill>
                  <a:srgbClr val="000000"/>
                </a:solidFill>
                <a:effectLst/>
                <a:uLnTx/>
                <a:uFillTx/>
                <a:latin typeface="+mj-lt"/>
              </a:rPr>
              <a:t>Information Technology</a:t>
            </a:r>
            <a:r>
              <a:rPr kumimoji="0" lang="en-GB" sz="1441" b="0" i="0" u="none" strike="noStrike" kern="0" cap="none" spc="0" normalizeH="0" baseline="0" noProof="0" dirty="0" smtClean="0">
                <a:ln>
                  <a:noFill/>
                </a:ln>
                <a:solidFill>
                  <a:srgbClr val="000000"/>
                </a:solidFill>
                <a:effectLst/>
                <a:uLnTx/>
                <a:uFillTx/>
                <a:latin typeface="+mj-lt"/>
              </a:rPr>
              <a:t>:</a:t>
            </a:r>
            <a:br>
              <a:rPr kumimoji="0" lang="en-GB" sz="1441" b="0" i="0" u="none" strike="noStrike" kern="0" cap="none" spc="0" normalizeH="0" baseline="0" noProof="0" dirty="0" smtClean="0">
                <a:ln>
                  <a:noFill/>
                </a:ln>
                <a:solidFill>
                  <a:srgbClr val="000000"/>
                </a:solidFill>
                <a:effectLst/>
                <a:uLnTx/>
                <a:uFillTx/>
                <a:latin typeface="+mj-lt"/>
              </a:rPr>
            </a:br>
            <a:r>
              <a:rPr kumimoji="0" lang="en-GB" sz="1441" b="0" i="0" u="none" strike="noStrike" kern="0" cap="none" spc="0" normalizeH="0" baseline="0" noProof="0" dirty="0" smtClean="0">
                <a:ln>
                  <a:noFill/>
                </a:ln>
                <a:solidFill>
                  <a:srgbClr val="000000"/>
                </a:solidFill>
                <a:effectLst/>
                <a:uLnTx/>
                <a:uFillTx/>
                <a:latin typeface="+mj-lt"/>
              </a:rPr>
              <a:t>Profile 2 – IT specialist</a:t>
            </a:r>
          </a:p>
        </p:txBody>
      </p:sp>
      <p:sp>
        <p:nvSpPr>
          <p:cNvPr id="42" name="TextBox 41"/>
          <p:cNvSpPr txBox="1"/>
          <p:nvPr/>
        </p:nvSpPr>
        <p:spPr>
          <a:xfrm>
            <a:off x="398911" y="3483729"/>
            <a:ext cx="1438855" cy="443455"/>
          </a:xfrm>
          <a:prstGeom prst="rect">
            <a:avLst/>
          </a:prstGeom>
          <a:noFill/>
        </p:spPr>
        <p:txBody>
          <a:bodyPr wrap="none" lIns="0" tIns="0" rIns="0" bIns="0" rtlCol="0">
            <a:spAutoFit/>
          </a:bodyPr>
          <a:lstStyle/>
          <a:p>
            <a:pPr marL="164720" marR="0" lvl="0" indent="-164720" defTabSz="823600" eaLnBrk="1" fontAlgn="auto" latinLnBrk="0" hangingPunct="1">
              <a:lnSpc>
                <a:spcPct val="100000"/>
              </a:lnSpc>
              <a:spcBef>
                <a:spcPts val="0"/>
              </a:spcBef>
              <a:spcAft>
                <a:spcPts val="540"/>
              </a:spcAft>
              <a:buClrTx/>
              <a:buSzPct val="100000"/>
              <a:buFont typeface="Arial"/>
              <a:buChar char="•"/>
              <a:tabLst/>
              <a:defRPr/>
            </a:pPr>
            <a:r>
              <a:rPr kumimoji="0" lang="en-GB" sz="1441" b="1" i="0" u="none" strike="noStrike" kern="0" cap="none" spc="0" normalizeH="0" baseline="0" noProof="0" dirty="0" smtClean="0">
                <a:ln>
                  <a:noFill/>
                </a:ln>
                <a:solidFill>
                  <a:srgbClr val="000000"/>
                </a:solidFill>
                <a:effectLst/>
                <a:uLnTx/>
                <a:uFillTx/>
                <a:latin typeface="+mj-lt"/>
              </a:rPr>
              <a:t>Blue collar</a:t>
            </a:r>
            <a:r>
              <a:rPr kumimoji="0" lang="en-GB" sz="1441" b="0" i="0" u="none" strike="noStrike" kern="0" cap="none" spc="0" normalizeH="0" baseline="0" noProof="0" dirty="0" smtClean="0">
                <a:ln>
                  <a:noFill/>
                </a:ln>
                <a:solidFill>
                  <a:srgbClr val="000000"/>
                </a:solidFill>
                <a:effectLst/>
                <a:uLnTx/>
                <a:uFillTx/>
                <a:latin typeface="+mj-lt"/>
              </a:rPr>
              <a:t>:</a:t>
            </a:r>
            <a:br>
              <a:rPr kumimoji="0" lang="en-GB" sz="1441" b="0" i="0" u="none" strike="noStrike" kern="0" cap="none" spc="0" normalizeH="0" baseline="0" noProof="0" dirty="0" smtClean="0">
                <a:ln>
                  <a:noFill/>
                </a:ln>
                <a:solidFill>
                  <a:srgbClr val="000000"/>
                </a:solidFill>
                <a:effectLst/>
                <a:uLnTx/>
                <a:uFillTx/>
                <a:latin typeface="+mj-lt"/>
              </a:rPr>
            </a:br>
            <a:r>
              <a:rPr kumimoji="0" lang="en-GB" sz="1441" b="0" i="0" u="none" strike="noStrike" kern="0" cap="none" spc="0" normalizeH="0" baseline="0" noProof="0" dirty="0" smtClean="0">
                <a:ln>
                  <a:noFill/>
                </a:ln>
                <a:solidFill>
                  <a:srgbClr val="000000"/>
                </a:solidFill>
                <a:effectLst/>
                <a:uLnTx/>
                <a:uFillTx/>
                <a:latin typeface="+mj-lt"/>
              </a:rPr>
              <a:t>Profile 3 - Cook</a:t>
            </a:r>
          </a:p>
        </p:txBody>
      </p:sp>
      <p:sp>
        <p:nvSpPr>
          <p:cNvPr id="43" name="Content Placeholder 7"/>
          <p:cNvSpPr txBox="1">
            <a:spLocks/>
          </p:cNvSpPr>
          <p:nvPr/>
        </p:nvSpPr>
        <p:spPr>
          <a:xfrm>
            <a:off x="7324593" y="2748682"/>
            <a:ext cx="3786805" cy="366653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308850" marR="0" lvl="0" indent="-308850" algn="l" defTabSz="823600" rtl="0" eaLnBrk="1" fontAlgn="auto" latinLnBrk="0" hangingPunct="1">
              <a:lnSpc>
                <a:spcPct val="100000"/>
              </a:lnSpc>
              <a:spcBef>
                <a:spcPts val="0"/>
              </a:spcBef>
              <a:spcAft>
                <a:spcPts val="1081"/>
              </a:spcAft>
              <a:buClrTx/>
              <a:buSzTx/>
              <a:buFont typeface="+mj-lt"/>
              <a:buAutoNum type="arabicPeriod" startAt="2"/>
              <a:tabLst/>
              <a:defRPr/>
            </a:pPr>
            <a:r>
              <a:rPr kumimoji="0" lang="en-GB" sz="1621" b="1" i="0" u="none" strike="noStrike" kern="1200" cap="none" spc="0" normalizeH="0" baseline="0" noProof="0" dirty="0">
                <a:ln>
                  <a:noFill/>
                </a:ln>
                <a:solidFill>
                  <a:srgbClr val="FF0000"/>
                </a:solidFill>
                <a:effectLst/>
                <a:uLnTx/>
                <a:uFillTx/>
                <a:latin typeface="+mj-lt"/>
                <a:ea typeface="+mn-ea"/>
                <a:cs typeface="+mn-cs"/>
              </a:rPr>
              <a:t>Make variations of the initial test cases: </a:t>
            </a: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r>
              <a:rPr kumimoji="0" lang="en-GB" sz="1621" b="0" i="0" u="none" strike="noStrike" kern="1200" cap="none" spc="0" normalizeH="0" baseline="0" noProof="0" dirty="0">
                <a:ln>
                  <a:noFill/>
                </a:ln>
                <a:solidFill>
                  <a:srgbClr val="000000"/>
                </a:solidFill>
                <a:effectLst/>
                <a:uLnTx/>
                <a:uFillTx/>
                <a:latin typeface="+mj-lt"/>
                <a:ea typeface="+mn-ea"/>
                <a:cs typeface="+mn-cs"/>
              </a:rPr>
              <a:t>We create several sub-cases by changing one variable at a time in the CV generated.</a:t>
            </a:r>
          </a:p>
        </p:txBody>
      </p:sp>
      <p:sp>
        <p:nvSpPr>
          <p:cNvPr id="44" name="Pentagon 43"/>
          <p:cNvSpPr/>
          <p:nvPr/>
        </p:nvSpPr>
        <p:spPr>
          <a:xfrm>
            <a:off x="7022944" y="2625579"/>
            <a:ext cx="127884" cy="3892418"/>
          </a:xfrm>
          <a:prstGeom prst="homePlate">
            <a:avLst/>
          </a:prstGeom>
          <a:solidFill>
            <a:srgbClr val="D04A02"/>
          </a:solidFill>
          <a:ln>
            <a:noFill/>
          </a:ln>
          <a:effectLst/>
        </p:spPr>
        <p:txBody>
          <a:bodyPr rtlCol="0" anchor="ctr"/>
          <a:lstStyle/>
          <a:p>
            <a:pPr marL="0" marR="0" lvl="0" indent="0" algn="ctr" defTabSz="823600" eaLnBrk="1" fontAlgn="auto" latinLnBrk="0" hangingPunct="1">
              <a:lnSpc>
                <a:spcPct val="100000"/>
              </a:lnSpc>
              <a:spcBef>
                <a:spcPts val="0"/>
              </a:spcBef>
              <a:spcAft>
                <a:spcPts val="0"/>
              </a:spcAft>
              <a:buClrTx/>
              <a:buSzTx/>
              <a:buFontTx/>
              <a:buNone/>
              <a:tabLst/>
              <a:defRPr/>
            </a:pPr>
            <a:endParaRPr kumimoji="0" lang="en-GB" sz="1441" b="0" i="0" u="none" strike="noStrike" kern="0" cap="none" spc="0" normalizeH="0" baseline="0" noProof="0" smtClean="0">
              <a:ln>
                <a:noFill/>
              </a:ln>
              <a:solidFill>
                <a:srgbClr val="FFFFFF"/>
              </a:solidFill>
              <a:effectLst/>
              <a:uLnTx/>
              <a:uFillTx/>
              <a:latin typeface="Arial"/>
              <a:ea typeface="+mn-ea"/>
              <a:cs typeface="+mn-cs"/>
            </a:endParaRPr>
          </a:p>
        </p:txBody>
      </p:sp>
      <p:sp>
        <p:nvSpPr>
          <p:cNvPr id="45" name="Rectangle 44"/>
          <p:cNvSpPr/>
          <p:nvPr/>
        </p:nvSpPr>
        <p:spPr>
          <a:xfrm>
            <a:off x="8707820" y="4241319"/>
            <a:ext cx="1020352" cy="396965"/>
          </a:xfrm>
          <a:prstGeom prst="rect">
            <a:avLst/>
          </a:prstGeom>
          <a:noFill/>
          <a:ln>
            <a:noFill/>
          </a:ln>
          <a:effectLst/>
        </p:spPr>
        <p:txBody>
          <a:bodyPr rtlCol="0" anchor="ctr"/>
          <a:lstStyle/>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1" i="0" u="none" strike="noStrike" kern="0" cap="none" spc="0" normalizeH="0" baseline="0" noProof="0" dirty="0" smtClean="0">
                <a:ln>
                  <a:noFill/>
                </a:ln>
                <a:solidFill>
                  <a:srgbClr val="D04A02"/>
                </a:solidFill>
                <a:effectLst/>
                <a:uLnTx/>
                <a:uFillTx/>
                <a:latin typeface="Arial"/>
                <a:ea typeface="+mn-ea"/>
                <a:cs typeface="+mn-cs"/>
              </a:rPr>
              <a:t>Profile 1</a:t>
            </a:r>
          </a:p>
        </p:txBody>
      </p:sp>
      <p:sp>
        <p:nvSpPr>
          <p:cNvPr id="46" name="Rectangle 45"/>
          <p:cNvSpPr/>
          <p:nvPr/>
        </p:nvSpPr>
        <p:spPr>
          <a:xfrm>
            <a:off x="6958786" y="4984266"/>
            <a:ext cx="1257266" cy="757515"/>
          </a:xfrm>
          <a:prstGeom prst="rect">
            <a:avLst/>
          </a:prstGeom>
          <a:noFill/>
          <a:ln>
            <a:noFill/>
          </a:ln>
          <a:effectLst/>
        </p:spPr>
        <p:txBody>
          <a:bodyPr rtlCol="0" anchor="ctr">
            <a:spAutoFit/>
          </a:bodyPr>
          <a:lstStyle/>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1" i="0" u="none" strike="noStrike" kern="0" cap="none" spc="0" normalizeH="0" baseline="0" noProof="0" dirty="0" smtClean="0">
                <a:ln>
                  <a:noFill/>
                </a:ln>
                <a:solidFill>
                  <a:srgbClr val="D04A02"/>
                </a:solidFill>
                <a:effectLst/>
                <a:uLnTx/>
                <a:uFillTx/>
                <a:latin typeface="Arial"/>
                <a:ea typeface="+mn-ea"/>
                <a:cs typeface="+mn-cs"/>
              </a:rPr>
              <a:t>Profile 1.1</a:t>
            </a:r>
          </a:p>
          <a:p>
            <a:pPr marL="0" marR="0" lvl="0" indent="0" algn="ctr" defTabSz="823600" eaLnBrk="1" fontAlgn="auto" latinLnBrk="0" hangingPunct="1">
              <a:lnSpc>
                <a:spcPct val="100000"/>
              </a:lnSpc>
              <a:spcBef>
                <a:spcPts val="0"/>
              </a:spcBef>
              <a:spcAft>
                <a:spcPts val="0"/>
              </a:spcAft>
              <a:buClrTx/>
              <a:buSzTx/>
              <a:buFontTx/>
              <a:buNone/>
              <a:tabLst/>
              <a:defRPr/>
            </a:pPr>
            <a:endParaRPr kumimoji="0" lang="en-GB" sz="1441" b="1" i="0" u="none" strike="noStrike" kern="0" cap="none" spc="0" normalizeH="0" baseline="0" noProof="0" dirty="0" smtClean="0">
              <a:ln>
                <a:noFill/>
              </a:ln>
              <a:solidFill>
                <a:srgbClr val="D04A02"/>
              </a:solidFill>
              <a:effectLst/>
              <a:uLnTx/>
              <a:uFillTx/>
              <a:latin typeface="Arial"/>
              <a:ea typeface="+mn-ea"/>
              <a:cs typeface="+mn-cs"/>
            </a:endParaRPr>
          </a:p>
          <a:p>
            <a:pPr marL="0" marR="0" lvl="0" indent="0" algn="ctr" defTabSz="823600" eaLnBrk="1" fontAlgn="auto" latinLnBrk="0" hangingPunct="1">
              <a:lnSpc>
                <a:spcPct val="100000"/>
              </a:lnSpc>
              <a:spcBef>
                <a:spcPts val="0"/>
              </a:spcBef>
              <a:spcAft>
                <a:spcPts val="0"/>
              </a:spcAft>
              <a:buClrTx/>
              <a:buSzTx/>
              <a:buFontTx/>
              <a:buNone/>
              <a:tabLst/>
              <a:defRPr/>
            </a:pPr>
            <a:endParaRPr kumimoji="0" lang="en-GB" sz="1441" b="0" i="0" u="none" strike="noStrike" kern="0" cap="none" spc="0" normalizeH="0" baseline="0" noProof="0" dirty="0" smtClean="0">
              <a:ln>
                <a:noFill/>
              </a:ln>
              <a:solidFill>
                <a:srgbClr val="000000"/>
              </a:solidFill>
              <a:effectLst/>
              <a:uLnTx/>
              <a:uFillTx/>
              <a:latin typeface="Arial"/>
              <a:ea typeface="+mn-ea"/>
              <a:cs typeface="+mn-cs"/>
            </a:endParaRPr>
          </a:p>
        </p:txBody>
      </p:sp>
      <p:sp>
        <p:nvSpPr>
          <p:cNvPr id="47" name="Rectangle 46"/>
          <p:cNvSpPr/>
          <p:nvPr/>
        </p:nvSpPr>
        <p:spPr>
          <a:xfrm>
            <a:off x="7836345" y="5552375"/>
            <a:ext cx="1251181" cy="757515"/>
          </a:xfrm>
          <a:prstGeom prst="rect">
            <a:avLst/>
          </a:prstGeom>
          <a:noFill/>
          <a:ln>
            <a:noFill/>
          </a:ln>
          <a:effectLst/>
        </p:spPr>
        <p:txBody>
          <a:bodyPr rtlCol="0" anchor="ctr">
            <a:spAutoFit/>
          </a:bodyPr>
          <a:lstStyle/>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1" i="0" u="none" strike="noStrike" kern="0" cap="none" spc="0" normalizeH="0" baseline="0" noProof="0" dirty="0" smtClean="0">
                <a:ln>
                  <a:noFill/>
                </a:ln>
                <a:solidFill>
                  <a:srgbClr val="D04A02"/>
                </a:solidFill>
                <a:effectLst/>
                <a:uLnTx/>
                <a:uFillTx/>
                <a:latin typeface="Arial"/>
                <a:ea typeface="+mn-ea"/>
                <a:cs typeface="+mn-cs"/>
              </a:rPr>
              <a:t>Profile 1.2</a:t>
            </a:r>
          </a:p>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000000"/>
                </a:solidFill>
                <a:effectLst/>
                <a:uLnTx/>
                <a:uFillTx/>
                <a:latin typeface="Arial"/>
                <a:ea typeface="+mn-ea"/>
                <a:cs typeface="+mn-cs"/>
              </a:rPr>
              <a:t>Change in seniority</a:t>
            </a:r>
          </a:p>
        </p:txBody>
      </p:sp>
      <p:sp>
        <p:nvSpPr>
          <p:cNvPr id="48" name="Rectangle 47"/>
          <p:cNvSpPr/>
          <p:nvPr/>
        </p:nvSpPr>
        <p:spPr>
          <a:xfrm>
            <a:off x="9348466" y="5441512"/>
            <a:ext cx="1401355" cy="979242"/>
          </a:xfrm>
          <a:prstGeom prst="rect">
            <a:avLst/>
          </a:prstGeom>
          <a:noFill/>
          <a:ln>
            <a:noFill/>
          </a:ln>
          <a:effectLst/>
        </p:spPr>
        <p:txBody>
          <a:bodyPr rtlCol="0" anchor="ctr">
            <a:spAutoFit/>
          </a:bodyPr>
          <a:lstStyle/>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1" i="0" u="none" strike="noStrike" kern="0" cap="none" spc="0" normalizeH="0" baseline="0" noProof="0" dirty="0" smtClean="0">
                <a:ln>
                  <a:noFill/>
                </a:ln>
                <a:solidFill>
                  <a:srgbClr val="D04A02"/>
                </a:solidFill>
                <a:effectLst/>
                <a:uLnTx/>
                <a:uFillTx/>
                <a:latin typeface="Arial"/>
                <a:ea typeface="+mn-ea"/>
                <a:cs typeface="+mn-cs"/>
              </a:rPr>
              <a:t>Profile 1.3</a:t>
            </a:r>
          </a:p>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000000"/>
                </a:solidFill>
                <a:effectLst/>
                <a:uLnTx/>
                <a:uFillTx/>
                <a:latin typeface="Arial"/>
                <a:ea typeface="+mn-ea"/>
                <a:cs typeface="+mn-cs"/>
              </a:rPr>
              <a:t>Change in education level</a:t>
            </a:r>
          </a:p>
        </p:txBody>
      </p:sp>
      <p:cxnSp>
        <p:nvCxnSpPr>
          <p:cNvPr id="49" name="Straight Arrow Connector 48"/>
          <p:cNvCxnSpPr>
            <a:stCxn id="45" idx="2"/>
            <a:endCxn id="47" idx="0"/>
          </p:cNvCxnSpPr>
          <p:nvPr/>
        </p:nvCxnSpPr>
        <p:spPr>
          <a:xfrm flipH="1">
            <a:off x="8461935" y="4638284"/>
            <a:ext cx="756061" cy="918629"/>
          </a:xfrm>
          <a:prstGeom prst="straightConnector1">
            <a:avLst/>
          </a:prstGeom>
          <a:noFill/>
          <a:ln w="12700" cap="sq" cmpd="sng" algn="ctr">
            <a:solidFill>
              <a:srgbClr val="D04A02"/>
            </a:solidFill>
            <a:prstDash val="solid"/>
            <a:tailEnd type="triangle"/>
          </a:ln>
          <a:effectLst/>
        </p:spPr>
      </p:cxnSp>
      <p:cxnSp>
        <p:nvCxnSpPr>
          <p:cNvPr id="50" name="Straight Arrow Connector 49"/>
          <p:cNvCxnSpPr>
            <a:stCxn id="45" idx="2"/>
            <a:endCxn id="48" idx="0"/>
          </p:cNvCxnSpPr>
          <p:nvPr/>
        </p:nvCxnSpPr>
        <p:spPr>
          <a:xfrm>
            <a:off x="9217997" y="4638284"/>
            <a:ext cx="831147" cy="918629"/>
          </a:xfrm>
          <a:prstGeom prst="straightConnector1">
            <a:avLst/>
          </a:prstGeom>
          <a:noFill/>
          <a:ln w="12700" cap="sq" cmpd="sng" algn="ctr">
            <a:solidFill>
              <a:srgbClr val="D04A02"/>
            </a:solidFill>
            <a:prstDash val="solid"/>
            <a:tailEnd type="triangle"/>
          </a:ln>
          <a:effectLst/>
        </p:spPr>
      </p:cxnSp>
      <p:cxnSp>
        <p:nvCxnSpPr>
          <p:cNvPr id="51" name="Straight Arrow Connector 50"/>
          <p:cNvCxnSpPr>
            <a:stCxn id="45" idx="2"/>
            <a:endCxn id="46" idx="0"/>
          </p:cNvCxnSpPr>
          <p:nvPr/>
        </p:nvCxnSpPr>
        <p:spPr>
          <a:xfrm flipH="1">
            <a:off x="7587419" y="4638283"/>
            <a:ext cx="1630577" cy="350521"/>
          </a:xfrm>
          <a:prstGeom prst="straightConnector1">
            <a:avLst/>
          </a:prstGeom>
          <a:noFill/>
          <a:ln w="12700" cap="sq" cmpd="sng" algn="ctr">
            <a:solidFill>
              <a:srgbClr val="D04A02"/>
            </a:solidFill>
            <a:prstDash val="solid"/>
            <a:tailEnd type="triangle"/>
          </a:ln>
          <a:effectLst/>
        </p:spPr>
      </p:cxnSp>
      <p:cxnSp>
        <p:nvCxnSpPr>
          <p:cNvPr id="52" name="Straight Arrow Connector 51"/>
          <p:cNvCxnSpPr>
            <a:stCxn id="45" idx="2"/>
            <a:endCxn id="53" idx="0"/>
          </p:cNvCxnSpPr>
          <p:nvPr/>
        </p:nvCxnSpPr>
        <p:spPr>
          <a:xfrm>
            <a:off x="9217996" y="4638283"/>
            <a:ext cx="1327677" cy="350521"/>
          </a:xfrm>
          <a:prstGeom prst="straightConnector1">
            <a:avLst/>
          </a:prstGeom>
          <a:noFill/>
          <a:ln w="12700" cap="sq" cmpd="sng" algn="ctr">
            <a:solidFill>
              <a:srgbClr val="D04A02"/>
            </a:solidFill>
            <a:prstDash val="solid"/>
            <a:tailEnd type="triangle"/>
          </a:ln>
          <a:effectLst/>
        </p:spPr>
      </p:cxnSp>
      <p:sp>
        <p:nvSpPr>
          <p:cNvPr id="53" name="Rectangle 52"/>
          <p:cNvSpPr/>
          <p:nvPr/>
        </p:nvSpPr>
        <p:spPr>
          <a:xfrm>
            <a:off x="10361167" y="4984234"/>
            <a:ext cx="369012" cy="314060"/>
          </a:xfrm>
          <a:prstGeom prst="rect">
            <a:avLst/>
          </a:prstGeom>
          <a:noFill/>
          <a:ln>
            <a:noFill/>
          </a:ln>
          <a:effectLst/>
        </p:spPr>
        <p:txBody>
          <a:bodyPr wrap="none" rtlCol="0" anchor="ctr">
            <a:spAutoFit/>
          </a:bodyPr>
          <a:lstStyle/>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000000"/>
                </a:solidFill>
                <a:effectLst/>
                <a:uLnTx/>
                <a:uFillTx/>
                <a:latin typeface="Arial"/>
                <a:ea typeface="+mn-ea"/>
                <a:cs typeface="+mn-cs"/>
              </a:rPr>
              <a:t>…</a:t>
            </a:r>
          </a:p>
        </p:txBody>
      </p:sp>
    </p:spTree>
    <p:extLst>
      <p:ext uri="{BB962C8B-B14F-4D97-AF65-F5344CB8AC3E}">
        <p14:creationId xmlns:p14="http://schemas.microsoft.com/office/powerpoint/2010/main" val="945304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046823" y="6438109"/>
            <a:ext cx="2562172" cy="110928"/>
          </a:xfrm>
        </p:spPr>
        <p:txBody>
          <a:bodyPr/>
          <a:lstStyle/>
          <a:p>
            <a:fld id="{F06B2653-D1AD-46BA-BB88-3123B5BA212E}" type="slidenum">
              <a:rPr lang="en-US" sz="721"/>
              <a:t>5</a:t>
            </a:fld>
            <a:endParaRPr lang="en-US" sz="721" dirty="0"/>
          </a:p>
        </p:txBody>
      </p:sp>
      <p:sp>
        <p:nvSpPr>
          <p:cNvPr id="6" name="Rectangle 5"/>
          <p:cNvSpPr/>
          <p:nvPr/>
        </p:nvSpPr>
        <p:spPr>
          <a:xfrm>
            <a:off x="5300438" y="5812505"/>
            <a:ext cx="3685145" cy="350994"/>
          </a:xfrm>
          <a:prstGeom prst="rect">
            <a:avLst/>
          </a:prstGeom>
          <a:noFill/>
        </p:spPr>
        <p:txBody>
          <a:bodyPr wrap="square">
            <a:spAutoFit/>
          </a:bodyPr>
          <a:lstStyle/>
          <a:p>
            <a:pPr algn="ctr" defTabSz="1223476">
              <a:defRPr/>
            </a:pPr>
            <a:r>
              <a:rPr lang="en-US" sz="1681" b="1" kern="0" dirty="0"/>
              <a:t>Decrease of storage cost</a:t>
            </a:r>
          </a:p>
        </p:txBody>
      </p:sp>
      <p:sp>
        <p:nvSpPr>
          <p:cNvPr id="7" name="Rectangle 6"/>
          <p:cNvSpPr/>
          <p:nvPr/>
        </p:nvSpPr>
        <p:spPr>
          <a:xfrm>
            <a:off x="6645090" y="5172694"/>
            <a:ext cx="4085455" cy="350994"/>
          </a:xfrm>
          <a:prstGeom prst="rect">
            <a:avLst/>
          </a:prstGeom>
          <a:solidFill>
            <a:schemeClr val="bg1"/>
          </a:solidFill>
        </p:spPr>
        <p:txBody>
          <a:bodyPr wrap="square">
            <a:spAutoFit/>
          </a:bodyPr>
          <a:lstStyle/>
          <a:p>
            <a:pPr defTabSz="1223476">
              <a:defRPr/>
            </a:pPr>
            <a:r>
              <a:rPr lang="en-US" sz="1681" b="1" kern="0" dirty="0"/>
              <a:t>Steep growth of data available</a:t>
            </a:r>
          </a:p>
        </p:txBody>
      </p:sp>
      <p:sp>
        <p:nvSpPr>
          <p:cNvPr id="8" name="Rectangle 7"/>
          <p:cNvSpPr/>
          <p:nvPr/>
        </p:nvSpPr>
        <p:spPr>
          <a:xfrm>
            <a:off x="8486237" y="3398279"/>
            <a:ext cx="2782988" cy="609654"/>
          </a:xfrm>
          <a:prstGeom prst="rect">
            <a:avLst/>
          </a:prstGeom>
          <a:noFill/>
          <a:ln>
            <a:noFill/>
          </a:ln>
        </p:spPr>
        <p:txBody>
          <a:bodyPr wrap="square">
            <a:spAutoFit/>
          </a:bodyPr>
          <a:lstStyle/>
          <a:p>
            <a:pPr defTabSz="1223476">
              <a:defRPr/>
            </a:pPr>
            <a:r>
              <a:rPr lang="en-US" sz="1681" b="1" dirty="0"/>
              <a:t>Virtually Unlimited Computing Power</a:t>
            </a:r>
            <a:endParaRPr lang="en-US" sz="1681" b="1" kern="0" dirty="0"/>
          </a:p>
        </p:txBody>
      </p:sp>
      <p:sp>
        <p:nvSpPr>
          <p:cNvPr id="9" name="Rectangle 8"/>
          <p:cNvSpPr/>
          <p:nvPr/>
        </p:nvSpPr>
        <p:spPr>
          <a:xfrm>
            <a:off x="9223769" y="1732042"/>
            <a:ext cx="1756970" cy="609654"/>
          </a:xfrm>
          <a:prstGeom prst="rect">
            <a:avLst/>
          </a:prstGeom>
          <a:noFill/>
        </p:spPr>
        <p:txBody>
          <a:bodyPr wrap="square">
            <a:spAutoFit/>
          </a:bodyPr>
          <a:lstStyle/>
          <a:p>
            <a:pPr defTabSz="1223476">
              <a:defRPr/>
            </a:pPr>
            <a:r>
              <a:rPr lang="en-US" sz="1681" b="1" kern="0" dirty="0"/>
              <a:t>Increase of AI Investment</a:t>
            </a:r>
          </a:p>
        </p:txBody>
      </p:sp>
      <p:sp>
        <p:nvSpPr>
          <p:cNvPr id="10" name="Rectangle 9"/>
          <p:cNvSpPr/>
          <p:nvPr/>
        </p:nvSpPr>
        <p:spPr>
          <a:xfrm>
            <a:off x="7385142" y="4261269"/>
            <a:ext cx="3345402" cy="609654"/>
          </a:xfrm>
          <a:prstGeom prst="rect">
            <a:avLst/>
          </a:prstGeom>
          <a:solidFill>
            <a:schemeClr val="bg1"/>
          </a:solidFill>
        </p:spPr>
        <p:txBody>
          <a:bodyPr wrap="square">
            <a:spAutoFit/>
          </a:bodyPr>
          <a:lstStyle/>
          <a:p>
            <a:pPr defTabSz="1223476">
              <a:defRPr/>
            </a:pPr>
            <a:r>
              <a:rPr lang="en-US" sz="1681" b="1" kern="0" dirty="0"/>
              <a:t>Improvements of HW / SW and Algorithms required for AI </a:t>
            </a:r>
          </a:p>
        </p:txBody>
      </p:sp>
      <p:sp>
        <p:nvSpPr>
          <p:cNvPr id="11" name="Rectangle 10"/>
          <p:cNvSpPr/>
          <p:nvPr/>
        </p:nvSpPr>
        <p:spPr>
          <a:xfrm>
            <a:off x="9041380" y="2363426"/>
            <a:ext cx="1672701" cy="868315"/>
          </a:xfrm>
          <a:prstGeom prst="rect">
            <a:avLst/>
          </a:prstGeom>
          <a:noFill/>
        </p:spPr>
        <p:txBody>
          <a:bodyPr wrap="square">
            <a:spAutoFit/>
          </a:bodyPr>
          <a:lstStyle/>
          <a:p>
            <a:pPr defTabSz="1223476">
              <a:defRPr/>
            </a:pPr>
            <a:r>
              <a:rPr lang="en-US" sz="1681" b="1" kern="0" dirty="0"/>
              <a:t>Increase of complexity of environment</a:t>
            </a:r>
          </a:p>
        </p:txBody>
      </p:sp>
      <p:sp>
        <p:nvSpPr>
          <p:cNvPr id="16" name="Footer Placeholder 3"/>
          <p:cNvSpPr>
            <a:spLocks noGrp="1"/>
          </p:cNvSpPr>
          <p:nvPr>
            <p:ph type="ftr" sz="quarter" idx="11"/>
          </p:nvPr>
        </p:nvSpPr>
        <p:spPr>
          <a:xfrm>
            <a:off x="374604" y="7210740"/>
            <a:ext cx="3477234" cy="110880"/>
          </a:xfrm>
        </p:spPr>
        <p:txBody>
          <a:bodyPr/>
          <a:lstStyle/>
          <a:p>
            <a:r>
              <a:rPr lang="en-US" dirty="0" smtClean="0">
                <a:solidFill>
                  <a:schemeClr val="tx1"/>
                </a:solidFill>
              </a:rPr>
              <a:t>Confidential information for the sole benefit and use of PwC’s client.</a:t>
            </a:r>
            <a:endParaRPr lang="en-US" dirty="0">
              <a:solidFill>
                <a:schemeClr val="tx1"/>
              </a:solidFill>
            </a:endParaRPr>
          </a:p>
        </p:txBody>
      </p:sp>
      <p:pic>
        <p:nvPicPr>
          <p:cNvPr id="17" name="Image 13"/>
          <p:cNvPicPr>
            <a:picLocks noChangeAspect="1"/>
          </p:cNvPicPr>
          <p:nvPr/>
        </p:nvPicPr>
        <p:blipFill rotWithShape="1">
          <a:blip r:embed="rId3">
            <a:extLst>
              <a:ext uri="{28A0092B-C50C-407E-A947-70E740481C1C}">
                <a14:useLocalDpi xmlns:a14="http://schemas.microsoft.com/office/drawing/2010/main" val="0"/>
              </a:ext>
            </a:extLst>
          </a:blip>
          <a:srcRect l="13631" t="38813" r="15336" b="31477"/>
          <a:stretch/>
        </p:blipFill>
        <p:spPr>
          <a:xfrm rot="7489973" flipH="1">
            <a:off x="5295262" y="2726519"/>
            <a:ext cx="3885429" cy="1554436"/>
          </a:xfrm>
          <a:prstGeom prst="rect">
            <a:avLst/>
          </a:prstGeom>
        </p:spPr>
      </p:pic>
      <p:sp>
        <p:nvSpPr>
          <p:cNvPr id="3" name="TextBox 2"/>
          <p:cNvSpPr txBox="1"/>
          <p:nvPr/>
        </p:nvSpPr>
        <p:spPr>
          <a:xfrm>
            <a:off x="1520691" y="1879174"/>
            <a:ext cx="2035814" cy="258661"/>
          </a:xfrm>
          <a:prstGeom prst="rect">
            <a:avLst/>
          </a:prstGeom>
          <a:noFill/>
        </p:spPr>
        <p:txBody>
          <a:bodyPr wrap="none" lIns="0" tIns="0" rIns="0" bIns="0" rtlCol="0">
            <a:spAutoFit/>
          </a:bodyPr>
          <a:lstStyle/>
          <a:p>
            <a:r>
              <a:rPr lang="en-US" sz="1681" dirty="0">
                <a:latin typeface="+mj-lt"/>
              </a:rPr>
              <a:t>Some key capabilities</a:t>
            </a:r>
          </a:p>
        </p:txBody>
      </p:sp>
      <p:sp>
        <p:nvSpPr>
          <p:cNvPr id="24" name="Title 1"/>
          <p:cNvSpPr txBox="1">
            <a:spLocks/>
          </p:cNvSpPr>
          <p:nvPr/>
        </p:nvSpPr>
        <p:spPr>
          <a:xfrm>
            <a:off x="371744" y="1328388"/>
            <a:ext cx="10237250" cy="369600"/>
          </a:xfrm>
          <a:prstGeom prst="rect">
            <a:avLst/>
          </a:prstGeom>
        </p:spPr>
        <p:txBody>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2402" dirty="0"/>
              <a:t>Why AI now?</a:t>
            </a:r>
            <a:endParaRPr lang="fr-CH" sz="2402" dirty="0"/>
          </a:p>
        </p:txBody>
      </p:sp>
      <p:sp>
        <p:nvSpPr>
          <p:cNvPr id="2" name="Hexagon 1"/>
          <p:cNvSpPr/>
          <p:nvPr/>
        </p:nvSpPr>
        <p:spPr>
          <a:xfrm>
            <a:off x="832806" y="2830024"/>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1"/>
              <a:t>Virtual Assistants</a:t>
            </a:r>
            <a:endParaRPr lang="en-US" sz="1441" dirty="0"/>
          </a:p>
        </p:txBody>
      </p:sp>
      <p:sp>
        <p:nvSpPr>
          <p:cNvPr id="23" name="Hexagon 22"/>
          <p:cNvSpPr/>
          <p:nvPr/>
        </p:nvSpPr>
        <p:spPr>
          <a:xfrm>
            <a:off x="1951154" y="2283953"/>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904" rIns="0" bIns="54904" numCol="1" spcCol="0" rtlCol="0" fromWordArt="0" anchor="ctr" anchorCtr="0" forceAA="0" compatLnSpc="1">
            <a:prstTxWarp prst="textNoShape">
              <a:avLst/>
            </a:prstTxWarp>
            <a:noAutofit/>
          </a:bodyPr>
          <a:lstStyle/>
          <a:p>
            <a:pPr algn="ctr"/>
            <a:r>
              <a:rPr lang="en-US" sz="1441" dirty="0" err="1"/>
              <a:t>Chatbots</a:t>
            </a:r>
            <a:endParaRPr lang="en-US" sz="1441" dirty="0"/>
          </a:p>
        </p:txBody>
      </p:sp>
      <p:sp>
        <p:nvSpPr>
          <p:cNvPr id="25" name="Hexagon 24"/>
          <p:cNvSpPr/>
          <p:nvPr/>
        </p:nvSpPr>
        <p:spPr>
          <a:xfrm>
            <a:off x="1949688" y="3348278"/>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904" rIns="0" bIns="54904" numCol="1" spcCol="0" rtlCol="0" fromWordArt="0" anchor="ctr" anchorCtr="0" forceAA="0" compatLnSpc="1">
            <a:prstTxWarp prst="textNoShape">
              <a:avLst/>
            </a:prstTxWarp>
            <a:noAutofit/>
          </a:bodyPr>
          <a:lstStyle/>
          <a:p>
            <a:pPr algn="ctr"/>
            <a:r>
              <a:rPr lang="en-US" sz="1321" dirty="0"/>
              <a:t>Image Recognition</a:t>
            </a:r>
          </a:p>
        </p:txBody>
      </p:sp>
      <p:sp>
        <p:nvSpPr>
          <p:cNvPr id="26" name="Hexagon 25"/>
          <p:cNvSpPr/>
          <p:nvPr/>
        </p:nvSpPr>
        <p:spPr>
          <a:xfrm>
            <a:off x="846294" y="3894349"/>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904" rIns="0" bIns="54904" numCol="1" spcCol="0" rtlCol="0" fromWordArt="0" anchor="ctr" anchorCtr="0" forceAA="0" compatLnSpc="1">
            <a:prstTxWarp prst="textNoShape">
              <a:avLst/>
            </a:prstTxWarp>
            <a:noAutofit/>
          </a:bodyPr>
          <a:lstStyle/>
          <a:p>
            <a:pPr algn="ctr"/>
            <a:r>
              <a:rPr lang="en-US" sz="1441" dirty="0"/>
              <a:t>Natural Language processing</a:t>
            </a:r>
          </a:p>
        </p:txBody>
      </p:sp>
      <p:sp>
        <p:nvSpPr>
          <p:cNvPr id="27" name="Hexagon 26"/>
          <p:cNvSpPr/>
          <p:nvPr/>
        </p:nvSpPr>
        <p:spPr>
          <a:xfrm>
            <a:off x="3082420" y="2830024"/>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904" rIns="0" bIns="54904" numCol="1" spcCol="0" rtlCol="0" fromWordArt="0" anchor="ctr" anchorCtr="0" forceAA="0" compatLnSpc="1">
            <a:prstTxWarp prst="textNoShape">
              <a:avLst/>
            </a:prstTxWarp>
            <a:noAutofit/>
          </a:bodyPr>
          <a:lstStyle/>
          <a:p>
            <a:pPr algn="ctr"/>
            <a:r>
              <a:rPr lang="en-US" sz="1441" dirty="0"/>
              <a:t>Speech </a:t>
            </a:r>
          </a:p>
          <a:p>
            <a:pPr algn="ctr"/>
            <a:r>
              <a:rPr lang="en-US" sz="1441" dirty="0"/>
              <a:t>(to text)</a:t>
            </a:r>
          </a:p>
        </p:txBody>
      </p:sp>
      <p:sp>
        <p:nvSpPr>
          <p:cNvPr id="28" name="Hexagon 27"/>
          <p:cNvSpPr/>
          <p:nvPr/>
        </p:nvSpPr>
        <p:spPr>
          <a:xfrm>
            <a:off x="3080954" y="3894349"/>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904" rIns="0" bIns="54904" numCol="1" spcCol="0" rtlCol="0" fromWordArt="0" anchor="ctr" anchorCtr="0" forceAA="0" compatLnSpc="1">
            <a:prstTxWarp prst="textNoShape">
              <a:avLst/>
            </a:prstTxWarp>
            <a:noAutofit/>
          </a:bodyPr>
          <a:lstStyle/>
          <a:p>
            <a:pPr algn="ctr"/>
            <a:r>
              <a:rPr lang="en-US" sz="1321" dirty="0"/>
              <a:t>Neuronal Network</a:t>
            </a:r>
          </a:p>
        </p:txBody>
      </p:sp>
      <p:sp>
        <p:nvSpPr>
          <p:cNvPr id="29" name="Hexagon 28"/>
          <p:cNvSpPr/>
          <p:nvPr/>
        </p:nvSpPr>
        <p:spPr>
          <a:xfrm>
            <a:off x="1956553" y="4430607"/>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904" rIns="0" bIns="54904" numCol="1" spcCol="0" rtlCol="0" fromWordArt="0" anchor="ctr" anchorCtr="0" forceAA="0" compatLnSpc="1">
            <a:prstTxWarp prst="textNoShape">
              <a:avLst/>
            </a:prstTxWarp>
            <a:noAutofit/>
          </a:bodyPr>
          <a:lstStyle/>
          <a:p>
            <a:pPr algn="ctr"/>
            <a:r>
              <a:rPr lang="en-US" sz="1441" dirty="0"/>
              <a:t>Machine Learning</a:t>
            </a:r>
          </a:p>
        </p:txBody>
      </p:sp>
      <p:sp>
        <p:nvSpPr>
          <p:cNvPr id="30" name="Hexagon 29"/>
          <p:cNvSpPr/>
          <p:nvPr/>
        </p:nvSpPr>
        <p:spPr>
          <a:xfrm>
            <a:off x="1955087" y="5494932"/>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904" rIns="0" bIns="54904" numCol="1" spcCol="0" rtlCol="0" fromWordArt="0" anchor="ctr" anchorCtr="0" forceAA="0" compatLnSpc="1">
            <a:prstTxWarp prst="textNoShape">
              <a:avLst/>
            </a:prstTxWarp>
            <a:noAutofit/>
          </a:bodyPr>
          <a:lstStyle/>
          <a:p>
            <a:pPr algn="ctr"/>
            <a:r>
              <a:rPr lang="en-US" sz="1321" dirty="0"/>
              <a:t>Deep Learning</a:t>
            </a:r>
          </a:p>
        </p:txBody>
      </p:sp>
      <p:sp>
        <p:nvSpPr>
          <p:cNvPr id="31" name="Hexagon 30"/>
          <p:cNvSpPr/>
          <p:nvPr/>
        </p:nvSpPr>
        <p:spPr>
          <a:xfrm>
            <a:off x="3075585" y="4964603"/>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904" rIns="0" bIns="54904" numCol="1" spcCol="0" rtlCol="0" fromWordArt="0" anchor="ctr" anchorCtr="0" forceAA="0" compatLnSpc="1">
            <a:prstTxWarp prst="textNoShape">
              <a:avLst/>
            </a:prstTxWarp>
            <a:noAutofit/>
          </a:bodyPr>
          <a:lstStyle/>
          <a:p>
            <a:pPr algn="ctr"/>
            <a:r>
              <a:rPr lang="en-US" sz="1441" dirty="0"/>
              <a:t>Predictive analytics</a:t>
            </a:r>
          </a:p>
        </p:txBody>
      </p:sp>
      <p:sp>
        <p:nvSpPr>
          <p:cNvPr id="32" name="Hexagon 31"/>
          <p:cNvSpPr/>
          <p:nvPr/>
        </p:nvSpPr>
        <p:spPr>
          <a:xfrm>
            <a:off x="841348" y="4958673"/>
            <a:ext cx="1325976" cy="1011651"/>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904" rIns="0" bIns="54904" numCol="1" spcCol="0" rtlCol="0" fromWordArt="0" anchor="ctr" anchorCtr="0" forceAA="0" compatLnSpc="1">
            <a:prstTxWarp prst="textNoShape">
              <a:avLst/>
            </a:prstTxWarp>
            <a:noAutofit/>
          </a:bodyPr>
          <a:lstStyle/>
          <a:p>
            <a:pPr algn="ctr"/>
            <a:r>
              <a:rPr lang="en-US" sz="1441"/>
              <a:t>Robotics</a:t>
            </a:r>
            <a:endParaRPr lang="en-US" sz="1441" dirty="0"/>
          </a:p>
        </p:txBody>
      </p:sp>
    </p:spTree>
    <p:extLst>
      <p:ext uri="{BB962C8B-B14F-4D97-AF65-F5344CB8AC3E}">
        <p14:creationId xmlns:p14="http://schemas.microsoft.com/office/powerpoint/2010/main" val="20627552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Auditing Use </a:t>
            </a:r>
            <a:r>
              <a:rPr lang="en-GB" dirty="0"/>
              <a:t>Case: an AI powered job suggestion tool assessment</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t>50</a:t>
            </a:fld>
            <a:endParaRPr lang="en-US"/>
          </a:p>
        </p:txBody>
      </p:sp>
      <p:sp>
        <p:nvSpPr>
          <p:cNvPr id="8" name="Content Placeholder 2"/>
          <p:cNvSpPr txBox="1">
            <a:spLocks/>
          </p:cNvSpPr>
          <p:nvPr/>
        </p:nvSpPr>
        <p:spPr>
          <a:xfrm>
            <a:off x="426077" y="2261591"/>
            <a:ext cx="10182918" cy="3584753"/>
          </a:xfrm>
          <a:prstGeom prst="rect">
            <a:avLst/>
          </a:prstGeom>
        </p:spPr>
        <p:txBody>
          <a:bodyPr vert="horz" lIns="0" tIns="0" rIns="0" bIns="0" rtlCol="0">
            <a:noAutofit/>
          </a:bodyPr>
          <a:lstStyle>
            <a:lvl1pPr marL="0" indent="0" algn="l" defTabSz="823600" rtl="0" eaLnBrk="1" latinLnBrk="0" hangingPunct="1">
              <a:lnSpc>
                <a:spcPct val="100000"/>
              </a:lnSpc>
              <a:spcBef>
                <a:spcPts val="0"/>
              </a:spcBef>
              <a:spcAft>
                <a:spcPts val="1081"/>
              </a:spcAft>
              <a:buFont typeface="Arial" panose="020B0604020202020204" pitchFamily="34" charset="0"/>
              <a:buNone/>
              <a:defRPr sz="1621" b="1" kern="1200">
                <a:solidFill>
                  <a:schemeClr val="accent1"/>
                </a:solidFill>
                <a:latin typeface="+mn-lt"/>
                <a:ea typeface="+mn-ea"/>
                <a:cs typeface="+mn-cs"/>
              </a:defRPr>
            </a:lvl1pPr>
            <a:lvl2pPr marL="0" indent="0" algn="l" defTabSz="823600" rtl="0" eaLnBrk="1" latinLnBrk="0" hangingPunct="1">
              <a:lnSpc>
                <a:spcPct val="100000"/>
              </a:lnSpc>
              <a:spcBef>
                <a:spcPts val="0"/>
              </a:spcBef>
              <a:spcAft>
                <a:spcPts val="540"/>
              </a:spcAft>
              <a:buFont typeface="Arial" panose="020B0604020202020204" pitchFamily="34" charset="0"/>
              <a:buNone/>
              <a:defRPr sz="1441" kern="1200">
                <a:solidFill>
                  <a:schemeClr val="tx1"/>
                </a:solidFill>
                <a:latin typeface="+mn-lt"/>
                <a:ea typeface="+mn-ea"/>
                <a:cs typeface="+mn-cs"/>
              </a:defRPr>
            </a:lvl2pPr>
            <a:lvl3pPr marL="163004" indent="-163004"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3pPr>
            <a:lvl4pPr marL="326008" indent="-163004"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4pPr>
            <a:lvl5pPr marL="494160" indent="-163004"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5pPr>
            <a:lvl6pPr marL="65888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6pPr>
            <a:lvl7pPr marL="82360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7pPr>
            <a:lvl8pPr marL="98832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8pPr>
            <a:lvl9pPr marL="115304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9pPr>
          </a:lstStyle>
          <a:p>
            <a:pPr marL="308850" marR="0" lvl="0" indent="-308850" algn="l" defTabSz="823600" rtl="0" eaLnBrk="1" fontAlgn="auto" latinLnBrk="0" hangingPunct="1">
              <a:lnSpc>
                <a:spcPct val="100000"/>
              </a:lnSpc>
              <a:spcBef>
                <a:spcPts val="0"/>
              </a:spcBef>
              <a:spcAft>
                <a:spcPts val="1081"/>
              </a:spcAft>
              <a:buClrTx/>
              <a:buSzTx/>
              <a:buFont typeface="+mj-lt"/>
              <a:buAutoNum type="arabicPeriod" startAt="3"/>
              <a:tabLst/>
              <a:defRPr/>
            </a:pPr>
            <a:r>
              <a:rPr kumimoji="0" lang="en-GB" sz="1621" b="1" i="0" u="none" strike="noStrike" kern="1200" cap="none" spc="0" normalizeH="0" baseline="0" noProof="0" dirty="0" smtClean="0">
                <a:ln>
                  <a:noFill/>
                </a:ln>
                <a:solidFill>
                  <a:srgbClr val="FF0000"/>
                </a:solidFill>
                <a:effectLst/>
                <a:uLnTx/>
                <a:uFillTx/>
                <a:latin typeface="+mj-lt"/>
                <a:ea typeface="+mn-ea"/>
                <a:cs typeface="+mn-cs"/>
              </a:rPr>
              <a:t>We compare the outputs obtained between slightly different inputs</a:t>
            </a: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r>
              <a:rPr kumimoji="0" lang="en-GB" sz="1621" b="0" i="0" u="none" strike="noStrike" kern="1200" cap="none" spc="0" normalizeH="0" baseline="0" noProof="0" dirty="0" smtClean="0">
                <a:ln>
                  <a:noFill/>
                </a:ln>
                <a:solidFill>
                  <a:srgbClr val="000000"/>
                </a:solidFill>
                <a:effectLst/>
                <a:uLnTx/>
                <a:uFillTx/>
                <a:latin typeface="+mj-lt"/>
                <a:ea typeface="+mn-ea"/>
                <a:cs typeface="+mn-cs"/>
              </a:rPr>
              <a:t>Compare the results obtained for two test cases allows to measure the effect of one variable change in the inputs.</a:t>
            </a: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endParaRPr kumimoji="0" lang="en-GB" sz="1621" b="0" i="0" u="none" strike="noStrike" kern="1200" cap="none" spc="0" normalizeH="0" baseline="0" noProof="0" dirty="0" smtClean="0">
              <a:ln>
                <a:noFill/>
              </a:ln>
              <a:solidFill>
                <a:srgbClr val="000000"/>
              </a:solidFill>
              <a:effectLst/>
              <a:uLnTx/>
              <a:uFillTx/>
              <a:latin typeface="+mj-lt"/>
              <a:ea typeface="+mn-ea"/>
              <a:cs typeface="+mn-cs"/>
            </a:endParaRP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endParaRPr kumimoji="0" lang="en-GB" sz="1621" b="0" i="0" u="none" strike="noStrike" kern="1200" cap="none" spc="0" normalizeH="0" baseline="0" noProof="0" dirty="0" smtClean="0">
              <a:ln>
                <a:noFill/>
              </a:ln>
              <a:solidFill>
                <a:srgbClr val="000000"/>
              </a:solidFill>
              <a:effectLst/>
              <a:uLnTx/>
              <a:uFillTx/>
              <a:latin typeface="+mj-lt"/>
              <a:ea typeface="+mn-ea"/>
              <a:cs typeface="+mn-cs"/>
            </a:endParaRP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endParaRPr kumimoji="0" lang="en-GB" sz="1621" b="0" i="0" u="none" strike="noStrike" kern="1200" cap="none" spc="0" normalizeH="0" baseline="0" noProof="0" dirty="0" smtClean="0">
              <a:ln>
                <a:noFill/>
              </a:ln>
              <a:solidFill>
                <a:srgbClr val="000000"/>
              </a:solidFill>
              <a:effectLst/>
              <a:uLnTx/>
              <a:uFillTx/>
              <a:latin typeface="+mj-lt"/>
              <a:ea typeface="+mn-ea"/>
              <a:cs typeface="+mn-cs"/>
            </a:endParaRP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endParaRPr kumimoji="0" lang="en-GB" sz="1621" b="0" i="0" u="none" strike="noStrike" kern="1200" cap="none" spc="0" normalizeH="0" baseline="0" noProof="0" dirty="0" smtClean="0">
              <a:ln>
                <a:noFill/>
              </a:ln>
              <a:solidFill>
                <a:srgbClr val="000000"/>
              </a:solidFill>
              <a:effectLst/>
              <a:uLnTx/>
              <a:uFillTx/>
              <a:latin typeface="+mj-lt"/>
              <a:ea typeface="+mn-ea"/>
              <a:cs typeface="+mn-cs"/>
            </a:endParaRP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r>
              <a:rPr kumimoji="0" lang="en-GB" sz="1621" b="0" i="0" u="none" strike="noStrike" kern="1200" cap="none" spc="0" normalizeH="0" baseline="0" noProof="0" dirty="0" smtClean="0">
                <a:ln>
                  <a:noFill/>
                </a:ln>
                <a:solidFill>
                  <a:srgbClr val="000000"/>
                </a:solidFill>
                <a:effectLst/>
                <a:uLnTx/>
                <a:uFillTx/>
                <a:latin typeface="+mj-lt"/>
                <a:ea typeface="+mn-ea"/>
                <a:cs typeface="+mn-cs"/>
              </a:rPr>
              <a:t>The behaviour of the model must be assessed to ensure reactivity to the proper variables. In particular, we must check the absence ethical bias and ensure a Responsible AI. </a:t>
            </a:r>
          </a:p>
        </p:txBody>
      </p:sp>
      <p:sp>
        <p:nvSpPr>
          <p:cNvPr id="9" name="Content Placeholder 2"/>
          <p:cNvSpPr txBox="1">
            <a:spLocks/>
          </p:cNvSpPr>
          <p:nvPr/>
        </p:nvSpPr>
        <p:spPr>
          <a:xfrm>
            <a:off x="426076" y="3284743"/>
            <a:ext cx="4863516" cy="185814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163004" marR="0" lvl="2" indent="-163004" algn="l" defTabSz="823600" rtl="0" eaLnBrk="1" fontAlgn="auto" latinLnBrk="0" hangingPunct="1">
              <a:lnSpc>
                <a:spcPct val="100000"/>
              </a:lnSpc>
              <a:spcBef>
                <a:spcPts val="0"/>
              </a:spcBef>
              <a:spcAft>
                <a:spcPts val="540"/>
              </a:spcAft>
              <a:buClrTx/>
              <a:buSzTx/>
              <a:buFont typeface="Arial" panose="020B0604020202020204" pitchFamily="34" charset="0"/>
              <a:buChar char="•"/>
              <a:tabLst/>
              <a:defRPr/>
            </a:pPr>
            <a:r>
              <a:rPr kumimoji="0" lang="en-GB" sz="1621" b="0" i="0" u="none" strike="noStrike" kern="1200" cap="none" spc="0" normalizeH="0" baseline="0" noProof="0" dirty="0">
                <a:ln>
                  <a:noFill/>
                </a:ln>
                <a:solidFill>
                  <a:srgbClr val="000000"/>
                </a:solidFill>
                <a:effectLst/>
                <a:uLnTx/>
                <a:uFillTx/>
                <a:latin typeface="+mj-lt"/>
                <a:ea typeface="+mn-ea"/>
                <a:cs typeface="+mn-cs"/>
              </a:rPr>
              <a:t>Comparison between cases differing from a relevant variable: the solution should change</a:t>
            </a:r>
          </a:p>
          <a:p>
            <a:pPr marL="0" marR="0" lvl="2" indent="0" algn="l" defTabSz="823600" rtl="0" eaLnBrk="1" fontAlgn="auto" latinLnBrk="0" hangingPunct="1">
              <a:lnSpc>
                <a:spcPct val="100000"/>
              </a:lnSpc>
              <a:spcBef>
                <a:spcPts val="0"/>
              </a:spcBef>
              <a:spcAft>
                <a:spcPts val="540"/>
              </a:spcAft>
              <a:buClrTx/>
              <a:buSzTx/>
              <a:buFont typeface="Arial" panose="020B0604020202020204" pitchFamily="34" charset="0"/>
              <a:buNone/>
              <a:tabLst/>
              <a:defRPr/>
            </a:pPr>
            <a:r>
              <a:rPr kumimoji="0" lang="en-GB" sz="1441" b="0" i="0" u="none" strike="noStrike" kern="1200" cap="none" spc="0" normalizeH="0" baseline="0" noProof="0" dirty="0">
                <a:ln>
                  <a:noFill/>
                </a:ln>
                <a:solidFill>
                  <a:srgbClr val="000000"/>
                </a:solidFill>
                <a:effectLst/>
                <a:uLnTx/>
                <a:uFillTx/>
                <a:latin typeface="+mj-lt"/>
                <a:ea typeface="+mn-ea"/>
                <a:cs typeface="+mn-cs"/>
              </a:rPr>
              <a:t>For instance, two CV having a change in </a:t>
            </a:r>
            <a:r>
              <a:rPr kumimoji="0" lang="en-GB" sz="1441" b="1" i="0" u="none" strike="noStrike" kern="1200" cap="none" spc="0" normalizeH="0" baseline="0" noProof="0" dirty="0">
                <a:ln>
                  <a:noFill/>
                </a:ln>
                <a:solidFill>
                  <a:srgbClr val="000000"/>
                </a:solidFill>
                <a:effectLst/>
                <a:uLnTx/>
                <a:uFillTx/>
                <a:latin typeface="+mj-lt"/>
                <a:ea typeface="+mn-ea"/>
                <a:cs typeface="+mn-cs"/>
              </a:rPr>
              <a:t>seniority</a:t>
            </a:r>
            <a:r>
              <a:rPr kumimoji="0" lang="en-GB" sz="1441" b="0" i="0" u="none" strike="noStrike" kern="1200" cap="none" spc="0" normalizeH="0" baseline="0" noProof="0" dirty="0">
                <a:ln>
                  <a:noFill/>
                </a:ln>
                <a:solidFill>
                  <a:srgbClr val="000000"/>
                </a:solidFill>
                <a:effectLst/>
                <a:uLnTx/>
                <a:uFillTx/>
                <a:latin typeface="+mj-lt"/>
                <a:ea typeface="+mn-ea"/>
                <a:cs typeface="+mn-cs"/>
              </a:rPr>
              <a:t>, all other things equal, should propose </a:t>
            </a:r>
            <a:r>
              <a:rPr kumimoji="0" lang="en-GB" sz="1441" b="1" i="0" u="none" strike="noStrike" kern="1200" cap="none" spc="0" normalizeH="0" baseline="0" noProof="0" dirty="0">
                <a:ln>
                  <a:noFill/>
                </a:ln>
                <a:solidFill>
                  <a:srgbClr val="000000"/>
                </a:solidFill>
                <a:effectLst/>
                <a:uLnTx/>
                <a:uFillTx/>
                <a:latin typeface="+mj-lt"/>
                <a:ea typeface="+mn-ea"/>
                <a:cs typeface="+mn-cs"/>
              </a:rPr>
              <a:t>different jobs</a:t>
            </a:r>
            <a:r>
              <a:rPr kumimoji="0" lang="en-GB" sz="1441" b="0" i="0" u="none" strike="noStrike" kern="1200" cap="none" spc="0" normalizeH="0" baseline="0" noProof="0" dirty="0">
                <a:ln>
                  <a:noFill/>
                </a:ln>
                <a:solidFill>
                  <a:srgbClr val="000000"/>
                </a:solidFill>
                <a:effectLst/>
                <a:uLnTx/>
                <a:uFillTx/>
                <a:latin typeface="+mj-lt"/>
                <a:ea typeface="+mn-ea"/>
                <a:cs typeface="+mn-cs"/>
              </a:rPr>
              <a:t>.</a:t>
            </a:r>
          </a:p>
        </p:txBody>
      </p:sp>
      <p:sp>
        <p:nvSpPr>
          <p:cNvPr id="10" name="Content Placeholder 2"/>
          <p:cNvSpPr txBox="1">
            <a:spLocks/>
          </p:cNvSpPr>
          <p:nvPr/>
        </p:nvSpPr>
        <p:spPr>
          <a:xfrm>
            <a:off x="5745479" y="3284743"/>
            <a:ext cx="4863516" cy="185814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1800" b="1" kern="1200">
                <a:solidFill>
                  <a:schemeClr val="accent1"/>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548640" indent="-180975"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5pPr>
            <a:lvl6pPr marL="73152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109728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1280160" indent="-18288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marL="163004" marR="0" lvl="2" indent="-163004" algn="l" defTabSz="823600" rtl="0" eaLnBrk="1" fontAlgn="auto" latinLnBrk="0" hangingPunct="1">
              <a:lnSpc>
                <a:spcPct val="100000"/>
              </a:lnSpc>
              <a:spcBef>
                <a:spcPts val="0"/>
              </a:spcBef>
              <a:spcAft>
                <a:spcPts val="540"/>
              </a:spcAft>
              <a:buClrTx/>
              <a:buSzTx/>
              <a:buFont typeface="Arial" panose="020B0604020202020204" pitchFamily="34" charset="0"/>
              <a:buChar char="•"/>
              <a:tabLst/>
              <a:defRPr/>
            </a:pPr>
            <a:r>
              <a:rPr kumimoji="0" lang="en-GB" sz="1621" b="0" i="0" u="none" strike="noStrike" kern="1200" cap="none" spc="0" normalizeH="0" baseline="0" noProof="0" dirty="0">
                <a:ln>
                  <a:noFill/>
                </a:ln>
                <a:solidFill>
                  <a:srgbClr val="000000"/>
                </a:solidFill>
                <a:effectLst/>
                <a:uLnTx/>
                <a:uFillTx/>
                <a:latin typeface="Arial"/>
                <a:ea typeface="+mn-ea"/>
                <a:cs typeface="+mn-cs"/>
              </a:rPr>
              <a:t>Comparison between cases differing from an out of the scope variable: the solution should change</a:t>
            </a:r>
          </a:p>
          <a:p>
            <a:pPr marL="0" marR="0" lvl="2" indent="0" algn="l" defTabSz="823600" rtl="0" eaLnBrk="1" fontAlgn="auto" latinLnBrk="0" hangingPunct="1">
              <a:lnSpc>
                <a:spcPct val="100000"/>
              </a:lnSpc>
              <a:spcBef>
                <a:spcPts val="0"/>
              </a:spcBef>
              <a:spcAft>
                <a:spcPts val="540"/>
              </a:spcAft>
              <a:buClrTx/>
              <a:buSzTx/>
              <a:buFont typeface="Arial" panose="020B0604020202020204" pitchFamily="34" charset="0"/>
              <a:buNone/>
              <a:tabLst/>
              <a:defRPr/>
            </a:pPr>
            <a:r>
              <a:rPr kumimoji="0" lang="en-GB" sz="1441" b="0" i="0" u="none" strike="noStrike" kern="1200" cap="none" spc="0" normalizeH="0" baseline="0" noProof="0" dirty="0">
                <a:ln>
                  <a:noFill/>
                </a:ln>
                <a:solidFill>
                  <a:srgbClr val="000000"/>
                </a:solidFill>
                <a:effectLst/>
                <a:uLnTx/>
                <a:uFillTx/>
                <a:latin typeface="Arial"/>
                <a:ea typeface="+mn-ea"/>
                <a:cs typeface="+mn-cs"/>
              </a:rPr>
              <a:t>Two </a:t>
            </a:r>
            <a:r>
              <a:rPr kumimoji="0" lang="en-GB" sz="1441" b="0" i="0" u="none" strike="noStrike" kern="1200" cap="none" spc="0" normalizeH="0" baseline="0" noProof="0" dirty="0" smtClean="0">
                <a:ln>
                  <a:noFill/>
                </a:ln>
                <a:solidFill>
                  <a:srgbClr val="000000"/>
                </a:solidFill>
                <a:effectLst/>
                <a:uLnTx/>
                <a:uFillTx/>
                <a:latin typeface="Arial"/>
                <a:ea typeface="+mn-ea"/>
                <a:cs typeface="+mn-cs"/>
              </a:rPr>
              <a:t>CVs </a:t>
            </a:r>
            <a:r>
              <a:rPr kumimoji="0" lang="en-GB" sz="1441" b="0" i="0" u="none" strike="noStrike" kern="1200" cap="none" spc="0" normalizeH="0" baseline="0" noProof="0" dirty="0">
                <a:ln>
                  <a:noFill/>
                </a:ln>
                <a:solidFill>
                  <a:srgbClr val="000000"/>
                </a:solidFill>
                <a:effectLst/>
                <a:uLnTx/>
                <a:uFillTx/>
                <a:latin typeface="Arial"/>
                <a:ea typeface="+mn-ea"/>
                <a:cs typeface="+mn-cs"/>
              </a:rPr>
              <a:t>having a </a:t>
            </a:r>
            <a:r>
              <a:rPr kumimoji="0" lang="en-GB" sz="1441" b="0" i="0" u="none" strike="noStrike" kern="1200" cap="none" spc="0" normalizeH="0" baseline="0" noProof="0" dirty="0" smtClean="0">
                <a:ln>
                  <a:noFill/>
                </a:ln>
                <a:solidFill>
                  <a:srgbClr val="000000"/>
                </a:solidFill>
                <a:effectLst/>
                <a:uLnTx/>
                <a:uFillTx/>
                <a:latin typeface="Arial"/>
                <a:ea typeface="+mn-ea"/>
                <a:cs typeface="+mn-cs"/>
              </a:rPr>
              <a:t>changed </a:t>
            </a:r>
            <a:r>
              <a:rPr kumimoji="0" lang="en-GB" sz="1441" b="1" i="0" u="none" strike="noStrike" kern="1200" cap="none" spc="0" normalizeH="0" baseline="0" noProof="0" dirty="0">
                <a:ln>
                  <a:noFill/>
                </a:ln>
                <a:solidFill>
                  <a:srgbClr val="C00000"/>
                </a:solidFill>
                <a:effectLst/>
                <a:uLnTx/>
                <a:uFillTx/>
                <a:latin typeface="Arial"/>
                <a:ea typeface="+mn-ea"/>
                <a:cs typeface="+mn-cs"/>
              </a:rPr>
              <a:t>gender, ethnical origins, age </a:t>
            </a:r>
            <a:r>
              <a:rPr kumimoji="0" lang="en-GB" sz="1441" b="0" i="0" u="none" strike="noStrike" kern="1200" cap="none" spc="0" normalizeH="0" baseline="0" noProof="0" dirty="0">
                <a:ln>
                  <a:noFill/>
                </a:ln>
                <a:solidFill>
                  <a:srgbClr val="000000"/>
                </a:solidFill>
                <a:effectLst/>
                <a:uLnTx/>
                <a:uFillTx/>
                <a:latin typeface="Arial"/>
                <a:ea typeface="+mn-ea"/>
                <a:cs typeface="+mn-cs"/>
              </a:rPr>
              <a:t>should </a:t>
            </a:r>
            <a:r>
              <a:rPr kumimoji="0" lang="en-GB" sz="1441" b="1" i="0" u="none" strike="noStrike" kern="1200" cap="none" spc="0" normalizeH="0" baseline="0" noProof="0" dirty="0">
                <a:ln>
                  <a:noFill/>
                </a:ln>
                <a:solidFill>
                  <a:srgbClr val="C00000"/>
                </a:solidFill>
                <a:effectLst/>
                <a:uLnTx/>
                <a:uFillTx/>
                <a:latin typeface="Arial"/>
                <a:ea typeface="+mn-ea"/>
                <a:cs typeface="+mn-cs"/>
              </a:rPr>
              <a:t>not</a:t>
            </a:r>
            <a:r>
              <a:rPr kumimoji="0" lang="en-GB" sz="1441" b="0" i="0" u="none" strike="noStrike" kern="1200" cap="none" spc="0" normalizeH="0" baseline="0" noProof="0" dirty="0">
                <a:ln>
                  <a:noFill/>
                </a:ln>
                <a:solidFill>
                  <a:srgbClr val="000000"/>
                </a:solidFill>
                <a:effectLst/>
                <a:uLnTx/>
                <a:uFillTx/>
                <a:latin typeface="Arial"/>
                <a:ea typeface="+mn-ea"/>
                <a:cs typeface="+mn-cs"/>
              </a:rPr>
              <a:t> be proposed </a:t>
            </a:r>
            <a:r>
              <a:rPr kumimoji="0" lang="en-GB" sz="1441" b="1" i="0" u="none" strike="noStrike" kern="1200" cap="none" spc="0" normalizeH="0" baseline="0" noProof="0" dirty="0">
                <a:ln>
                  <a:noFill/>
                </a:ln>
                <a:solidFill>
                  <a:srgbClr val="C00000"/>
                </a:solidFill>
                <a:effectLst/>
                <a:uLnTx/>
                <a:uFillTx/>
                <a:latin typeface="Arial"/>
                <a:ea typeface="+mn-ea"/>
                <a:cs typeface="+mn-cs"/>
              </a:rPr>
              <a:t>different jobs</a:t>
            </a:r>
          </a:p>
        </p:txBody>
      </p:sp>
    </p:spTree>
    <p:extLst>
      <p:ext uri="{BB962C8B-B14F-4D97-AF65-F5344CB8AC3E}">
        <p14:creationId xmlns:p14="http://schemas.microsoft.com/office/powerpoint/2010/main" val="252868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Case: an AI powered job suggestion tool assessment</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t>51</a:t>
            </a:fld>
            <a:endParaRPr lang="en-US"/>
          </a:p>
        </p:txBody>
      </p:sp>
      <p:sp>
        <p:nvSpPr>
          <p:cNvPr id="17" name="Content Placeholder 2"/>
          <p:cNvSpPr txBox="1">
            <a:spLocks/>
          </p:cNvSpPr>
          <p:nvPr/>
        </p:nvSpPr>
        <p:spPr>
          <a:xfrm>
            <a:off x="398910" y="2318301"/>
            <a:ext cx="10182919" cy="4490656"/>
          </a:xfrm>
          <a:prstGeom prst="rect">
            <a:avLst/>
          </a:prstGeom>
        </p:spPr>
        <p:txBody>
          <a:bodyPr vert="horz" lIns="0" tIns="0" rIns="0" bIns="0" rtlCol="0">
            <a:noAutofit/>
          </a:bodyPr>
          <a:lstStyle>
            <a:lvl1pPr marL="0" indent="0" algn="l" defTabSz="823600" rtl="0" eaLnBrk="1" latinLnBrk="0" hangingPunct="1">
              <a:lnSpc>
                <a:spcPct val="100000"/>
              </a:lnSpc>
              <a:spcBef>
                <a:spcPts val="0"/>
              </a:spcBef>
              <a:spcAft>
                <a:spcPts val="1081"/>
              </a:spcAft>
              <a:buFont typeface="Arial" panose="020B0604020202020204" pitchFamily="34" charset="0"/>
              <a:buNone/>
              <a:defRPr sz="1621" b="1" kern="1200">
                <a:solidFill>
                  <a:schemeClr val="accent1"/>
                </a:solidFill>
                <a:latin typeface="+mn-lt"/>
                <a:ea typeface="+mn-ea"/>
                <a:cs typeface="+mn-cs"/>
              </a:defRPr>
            </a:lvl1pPr>
            <a:lvl2pPr marL="0" indent="0" algn="l" defTabSz="823600" rtl="0" eaLnBrk="1" latinLnBrk="0" hangingPunct="1">
              <a:lnSpc>
                <a:spcPct val="100000"/>
              </a:lnSpc>
              <a:spcBef>
                <a:spcPts val="0"/>
              </a:spcBef>
              <a:spcAft>
                <a:spcPts val="540"/>
              </a:spcAft>
              <a:buFont typeface="Arial" panose="020B0604020202020204" pitchFamily="34" charset="0"/>
              <a:buNone/>
              <a:defRPr sz="1441" kern="1200">
                <a:solidFill>
                  <a:schemeClr val="tx1"/>
                </a:solidFill>
                <a:latin typeface="+mn-lt"/>
                <a:ea typeface="+mn-ea"/>
                <a:cs typeface="+mn-cs"/>
              </a:defRPr>
            </a:lvl2pPr>
            <a:lvl3pPr marL="163004" indent="-163004"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3pPr>
            <a:lvl4pPr marL="326008" indent="-163004"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4pPr>
            <a:lvl5pPr marL="494160" indent="-163004"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5pPr>
            <a:lvl6pPr marL="65888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6pPr>
            <a:lvl7pPr marL="82360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7pPr>
            <a:lvl8pPr marL="98832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8pPr>
            <a:lvl9pPr marL="1153040" indent="-164720" algn="l" defTabSz="823600" rtl="0" eaLnBrk="1" latinLnBrk="0" hangingPunct="1">
              <a:lnSpc>
                <a:spcPct val="100000"/>
              </a:lnSpc>
              <a:spcBef>
                <a:spcPts val="0"/>
              </a:spcBef>
              <a:spcAft>
                <a:spcPts val="540"/>
              </a:spcAft>
              <a:buFont typeface="Arial" panose="020B0604020202020204" pitchFamily="34" charset="0"/>
              <a:buChar char="•"/>
              <a:defRPr sz="1441" kern="1200">
                <a:solidFill>
                  <a:schemeClr val="tx1"/>
                </a:solidFill>
                <a:latin typeface="+mn-lt"/>
                <a:ea typeface="+mn-ea"/>
                <a:cs typeface="+mn-cs"/>
              </a:defRPr>
            </a:lvl9pPr>
          </a:lstStyle>
          <a:p>
            <a:pPr marL="308850" marR="0" lvl="0" indent="-308850" algn="l" defTabSz="823600" rtl="0" eaLnBrk="1" fontAlgn="auto" latinLnBrk="0" hangingPunct="1">
              <a:lnSpc>
                <a:spcPct val="100000"/>
              </a:lnSpc>
              <a:spcBef>
                <a:spcPts val="0"/>
              </a:spcBef>
              <a:spcAft>
                <a:spcPts val="1081"/>
              </a:spcAft>
              <a:buClrTx/>
              <a:buSzTx/>
              <a:buFont typeface="+mj-lt"/>
              <a:buAutoNum type="arabicPeriod" startAt="4"/>
              <a:tabLst/>
              <a:defRPr/>
            </a:pPr>
            <a:r>
              <a:rPr kumimoji="0" lang="en-GB" sz="1621" b="1" i="0" u="none" strike="noStrike" kern="1200" cap="none" spc="0" normalizeH="0" baseline="0" noProof="0" dirty="0" smtClean="0">
                <a:ln>
                  <a:noFill/>
                </a:ln>
                <a:solidFill>
                  <a:srgbClr val="FF0000"/>
                </a:solidFill>
                <a:effectLst/>
                <a:uLnTx/>
                <a:uFillTx/>
                <a:latin typeface="+mj-lt"/>
                <a:ea typeface="+mn-ea"/>
                <a:cs typeface="+mn-cs"/>
              </a:rPr>
              <a:t>We communicate the result to the tool provider</a:t>
            </a: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r>
              <a:rPr kumimoji="0" lang="en-GB" sz="1621" b="0" i="0" u="none" strike="noStrike" kern="1200" cap="none" spc="0" normalizeH="0" baseline="0" noProof="0" dirty="0" smtClean="0">
                <a:ln>
                  <a:noFill/>
                </a:ln>
                <a:solidFill>
                  <a:srgbClr val="000000"/>
                </a:solidFill>
                <a:effectLst/>
                <a:uLnTx/>
                <a:uFillTx/>
                <a:latin typeface="+mj-lt"/>
                <a:ea typeface="+mn-ea"/>
                <a:cs typeface="+mn-cs"/>
              </a:rPr>
              <a:t>The test is performed in several phases. At the start of each phase, the process restart at step 1 with the generation of test cases. At the end of a phase, the observations on the model are communicated to the provider. The solution is accepted only once the acceptance criteria met.</a:t>
            </a:r>
          </a:p>
          <a:p>
            <a:pPr marL="0" marR="0" lvl="0" indent="0" algn="l" defTabSz="823600" rtl="0" eaLnBrk="1" fontAlgn="auto" latinLnBrk="0" hangingPunct="1">
              <a:lnSpc>
                <a:spcPct val="100000"/>
              </a:lnSpc>
              <a:spcBef>
                <a:spcPts val="0"/>
              </a:spcBef>
              <a:spcAft>
                <a:spcPts val="1081"/>
              </a:spcAft>
              <a:buClrTx/>
              <a:buSzTx/>
              <a:buFont typeface="Arial" panose="020B0604020202020204" pitchFamily="34" charset="0"/>
              <a:buNone/>
              <a:tabLst/>
              <a:defRPr/>
            </a:pPr>
            <a:r>
              <a:rPr kumimoji="0" lang="en-GB" sz="1621" b="0" i="0" u="none" strike="noStrike" kern="1200" cap="none" spc="0" normalizeH="0" baseline="0" noProof="0" dirty="0" smtClean="0">
                <a:ln>
                  <a:noFill/>
                </a:ln>
                <a:solidFill>
                  <a:srgbClr val="000000"/>
                </a:solidFill>
                <a:effectLst/>
                <a:uLnTx/>
                <a:uFillTx/>
                <a:latin typeface="+mj-lt"/>
                <a:ea typeface="+mn-ea"/>
                <a:cs typeface="+mn-cs"/>
              </a:rPr>
              <a:t>It allows the provider to improve its solution and to the client to ensure the proper behaviour of its model</a:t>
            </a:r>
            <a:r>
              <a:rPr kumimoji="0" lang="en-GB" sz="1621" b="0" i="0" u="none" strike="noStrike" kern="1200" cap="none" spc="0" normalizeH="0" baseline="0" noProof="0" dirty="0" smtClean="0">
                <a:ln>
                  <a:noFill/>
                </a:ln>
                <a:solidFill>
                  <a:srgbClr val="000000"/>
                </a:solidFill>
                <a:effectLst/>
                <a:uLnTx/>
                <a:uFillTx/>
                <a:latin typeface="Arial"/>
                <a:ea typeface="+mn-ea"/>
                <a:cs typeface="+mn-cs"/>
              </a:rPr>
              <a:t>. </a:t>
            </a:r>
            <a:endParaRPr kumimoji="0" lang="en-GB" sz="1621" b="0" i="0" u="none" strike="noStrike" kern="1200" cap="none" spc="0" normalizeH="0" baseline="0" noProof="0" dirty="0">
              <a:ln>
                <a:noFill/>
              </a:ln>
              <a:solidFill>
                <a:srgbClr val="000000"/>
              </a:solidFill>
              <a:effectLst/>
              <a:uLnTx/>
              <a:uFillTx/>
              <a:latin typeface="Arial"/>
              <a:ea typeface="+mn-ea"/>
              <a:cs typeface="+mn-cs"/>
            </a:endParaRPr>
          </a:p>
        </p:txBody>
      </p:sp>
      <p:sp>
        <p:nvSpPr>
          <p:cNvPr id="18" name="Slide Number Placeholder 3"/>
          <p:cNvSpPr txBox="1">
            <a:spLocks/>
          </p:cNvSpPr>
          <p:nvPr/>
        </p:nvSpPr>
        <p:spPr>
          <a:xfrm>
            <a:off x="8992367" y="7156492"/>
            <a:ext cx="1589462" cy="151194"/>
          </a:xfrm>
          <a:prstGeom prst="rect">
            <a:avLst/>
          </a:prstGeom>
        </p:spPr>
        <p:txBody>
          <a:bodyPr vert="horz" lIns="0" tIns="0" rIns="0" bIns="0" rtlCol="0" anchor="b" anchorCtr="0">
            <a:noAutofit/>
          </a:bodyPr>
          <a:lstStyle>
            <a:defPPr>
              <a:defRPr lang="en-US"/>
            </a:defPPr>
            <a:lvl1pPr marL="0" algn="r" defTabSz="1186525" rtl="0" eaLnBrk="1" latinLnBrk="0" hangingPunct="1">
              <a:defRPr sz="67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r" defTabSz="823600" rtl="0" eaLnBrk="1" fontAlgn="auto" latinLnBrk="0" hangingPunct="1">
              <a:lnSpc>
                <a:spcPct val="100000"/>
              </a:lnSpc>
              <a:spcBef>
                <a:spcPts val="0"/>
              </a:spcBef>
              <a:spcAft>
                <a:spcPts val="0"/>
              </a:spcAft>
              <a:buClrTx/>
              <a:buSzTx/>
              <a:buFontTx/>
              <a:buNone/>
              <a:tabLst/>
              <a:defRPr/>
            </a:pPr>
            <a:fld id="{7870704B-CE94-48CC-AF30-84932A1262A7}" type="slidenum">
              <a:rPr kumimoji="0" lang="en-GB" sz="676" b="0" i="0" u="none" strike="noStrike" kern="1200" cap="none" spc="0" normalizeH="0" baseline="0" noProof="0" smtClean="0">
                <a:ln>
                  <a:noFill/>
                </a:ln>
                <a:solidFill>
                  <a:srgbClr val="000000"/>
                </a:solidFill>
                <a:effectLst/>
                <a:uLnTx/>
                <a:uFillTx/>
                <a:latin typeface="Arial"/>
                <a:ea typeface="+mn-ea"/>
                <a:cs typeface="+mn-cs"/>
              </a:rPr>
              <a:pPr marL="0" marR="0" lvl="0" indent="0" algn="r" defTabSz="823600" rtl="0" eaLnBrk="1" fontAlgn="auto" latinLnBrk="0" hangingPunct="1">
                <a:lnSpc>
                  <a:spcPct val="100000"/>
                </a:lnSpc>
                <a:spcBef>
                  <a:spcPts val="0"/>
                </a:spcBef>
                <a:spcAft>
                  <a:spcPts val="0"/>
                </a:spcAft>
                <a:buClrTx/>
                <a:buSzTx/>
                <a:buFontTx/>
                <a:buNone/>
                <a:tabLst/>
                <a:defRPr/>
              </a:pPr>
              <a:t>51</a:t>
            </a:fld>
            <a:endParaRPr kumimoji="0" lang="en-GB" sz="676"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Footer Placeholder 5"/>
          <p:cNvSpPr txBox="1">
            <a:spLocks/>
          </p:cNvSpPr>
          <p:nvPr/>
        </p:nvSpPr>
        <p:spPr>
          <a:xfrm>
            <a:off x="398910" y="6415214"/>
            <a:ext cx="4929895" cy="123533"/>
          </a:xfrm>
          <a:prstGeom prst="rect">
            <a:avLst/>
          </a:prstGeom>
        </p:spPr>
        <p:txBody>
          <a:bodyPr vert="horz" lIns="0" tIns="0" rIns="0" bIns="0" rtlCol="0" anchor="b" anchorCtr="0"/>
          <a:lstStyle>
            <a:defPPr>
              <a:defRPr lang="en-US"/>
            </a:defPPr>
            <a:lvl1pPr marL="0" algn="ctr" defTabSz="1186525" rtl="0" eaLnBrk="1" latinLnBrk="0" hangingPunct="1">
              <a:defRPr sz="67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823600" rtl="0" eaLnBrk="1" fontAlgn="auto" latinLnBrk="0" hangingPunct="1">
              <a:lnSpc>
                <a:spcPct val="100000"/>
              </a:lnSpc>
              <a:spcBef>
                <a:spcPts val="0"/>
              </a:spcBef>
              <a:spcAft>
                <a:spcPts val="0"/>
              </a:spcAft>
              <a:buClrTx/>
              <a:buSzTx/>
              <a:buFontTx/>
              <a:buNone/>
              <a:tabLst/>
              <a:defRPr/>
            </a:pPr>
            <a:r>
              <a:rPr kumimoji="0" lang="en-US" sz="676" b="0" i="0" u="none" strike="noStrike" kern="1200" cap="none" spc="0" normalizeH="0" baseline="0" noProof="0" smtClean="0">
                <a:ln>
                  <a:noFill/>
                </a:ln>
                <a:solidFill>
                  <a:srgbClr val="000000"/>
                </a:solidFill>
                <a:effectLst/>
                <a:uLnTx/>
                <a:uFillTx/>
                <a:latin typeface="Arial"/>
                <a:ea typeface="+mn-ea"/>
                <a:cs typeface="+mn-cs"/>
              </a:rPr>
              <a:t>Presentation Title</a:t>
            </a:r>
            <a:endParaRPr kumimoji="0" lang="en-US" sz="676"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Rectangle 20"/>
          <p:cNvSpPr/>
          <p:nvPr/>
        </p:nvSpPr>
        <p:spPr>
          <a:xfrm>
            <a:off x="398909" y="4706337"/>
            <a:ext cx="2007416" cy="94937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FFFFFF"/>
                </a:solidFill>
                <a:effectLst/>
                <a:uLnTx/>
                <a:uFillTx/>
                <a:latin typeface="Arial"/>
                <a:ea typeface="+mn-ea"/>
                <a:cs typeface="+mn-cs"/>
              </a:rPr>
              <a:t>Step 1</a:t>
            </a:r>
          </a:p>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FFFFFF"/>
                </a:solidFill>
                <a:effectLst/>
                <a:uLnTx/>
                <a:uFillTx/>
                <a:latin typeface="Arial"/>
                <a:ea typeface="+mn-ea"/>
                <a:cs typeface="+mn-cs"/>
              </a:rPr>
              <a:t>Test case generation</a:t>
            </a:r>
          </a:p>
          <a:p>
            <a:pPr marL="0" marR="0" lvl="0" indent="0" algn="ctr" defTabSz="823600" eaLnBrk="1" fontAlgn="auto" latinLnBrk="0" hangingPunct="1">
              <a:lnSpc>
                <a:spcPct val="100000"/>
              </a:lnSpc>
              <a:spcBef>
                <a:spcPts val="0"/>
              </a:spcBef>
              <a:spcAft>
                <a:spcPts val="0"/>
              </a:spcAft>
              <a:buClrTx/>
              <a:buSzTx/>
              <a:buFontTx/>
              <a:buNone/>
              <a:tabLst/>
              <a:defRPr/>
            </a:pPr>
            <a:endParaRPr kumimoji="0" lang="en-GB" sz="1441"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2" name="Rectangle 21"/>
          <p:cNvSpPr/>
          <p:nvPr/>
        </p:nvSpPr>
        <p:spPr>
          <a:xfrm>
            <a:off x="2944639" y="4706337"/>
            <a:ext cx="2007416" cy="94937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FFFFFF"/>
                </a:solidFill>
                <a:effectLst/>
                <a:uLnTx/>
                <a:uFillTx/>
                <a:latin typeface="Arial"/>
                <a:ea typeface="+mn-ea"/>
                <a:cs typeface="+mn-cs"/>
              </a:rPr>
              <a:t>Step 2</a:t>
            </a:r>
          </a:p>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FFFFFF"/>
                </a:solidFill>
                <a:effectLst/>
                <a:uLnTx/>
                <a:uFillTx/>
                <a:latin typeface="Arial"/>
                <a:ea typeface="+mn-ea"/>
                <a:cs typeface="+mn-cs"/>
              </a:rPr>
              <a:t>Small variations of cases</a:t>
            </a:r>
          </a:p>
        </p:txBody>
      </p:sp>
      <p:sp>
        <p:nvSpPr>
          <p:cNvPr id="23" name="Rectangle 22"/>
          <p:cNvSpPr/>
          <p:nvPr/>
        </p:nvSpPr>
        <p:spPr>
          <a:xfrm>
            <a:off x="5490369" y="4706337"/>
            <a:ext cx="2007416" cy="94937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FFFFFF"/>
                </a:solidFill>
                <a:effectLst/>
                <a:uLnTx/>
                <a:uFillTx/>
                <a:latin typeface="Arial"/>
                <a:ea typeface="+mn-ea"/>
                <a:cs typeface="+mn-cs"/>
              </a:rPr>
              <a:t>Step 3</a:t>
            </a:r>
          </a:p>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FFFFFF"/>
                </a:solidFill>
                <a:effectLst/>
                <a:uLnTx/>
                <a:uFillTx/>
                <a:latin typeface="Arial"/>
                <a:ea typeface="+mn-ea"/>
                <a:cs typeface="+mn-cs"/>
              </a:rPr>
              <a:t>Assessment</a:t>
            </a:r>
          </a:p>
          <a:p>
            <a:pPr marL="0" marR="0" lvl="0" indent="0" algn="ctr" defTabSz="823600" eaLnBrk="1" fontAlgn="auto" latinLnBrk="0" hangingPunct="1">
              <a:lnSpc>
                <a:spcPct val="100000"/>
              </a:lnSpc>
              <a:spcBef>
                <a:spcPts val="0"/>
              </a:spcBef>
              <a:spcAft>
                <a:spcPts val="0"/>
              </a:spcAft>
              <a:buClrTx/>
              <a:buSzTx/>
              <a:buFontTx/>
              <a:buNone/>
              <a:tabLst/>
              <a:defRPr/>
            </a:pPr>
            <a:endParaRPr kumimoji="0" lang="en-GB" sz="1441" b="0" i="0" u="none" strike="noStrike" kern="0" cap="none" spc="0" normalizeH="0" baseline="0" noProof="0" dirty="0" smtClean="0">
              <a:ln>
                <a:noFill/>
              </a:ln>
              <a:solidFill>
                <a:srgbClr val="FFFFFF"/>
              </a:solidFill>
              <a:effectLst/>
              <a:uLnTx/>
              <a:uFillTx/>
              <a:latin typeface="Arial"/>
              <a:ea typeface="+mn-ea"/>
              <a:cs typeface="+mn-cs"/>
            </a:endParaRPr>
          </a:p>
        </p:txBody>
      </p:sp>
      <p:sp>
        <p:nvSpPr>
          <p:cNvPr id="24" name="Rectangle 23"/>
          <p:cNvSpPr/>
          <p:nvPr/>
        </p:nvSpPr>
        <p:spPr>
          <a:xfrm>
            <a:off x="8574413" y="4706337"/>
            <a:ext cx="2007416" cy="94937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FFFFFF"/>
                </a:solidFill>
                <a:effectLst/>
                <a:uLnTx/>
                <a:uFillTx/>
                <a:latin typeface="Arial"/>
                <a:ea typeface="+mn-ea"/>
                <a:cs typeface="+mn-cs"/>
              </a:rPr>
              <a:t>Step 4</a:t>
            </a:r>
          </a:p>
          <a:p>
            <a:pPr marL="0" marR="0" lvl="0" indent="0" algn="ctr" defTabSz="823600" eaLnBrk="1" fontAlgn="auto" latinLnBrk="0" hangingPunct="1">
              <a:lnSpc>
                <a:spcPct val="100000"/>
              </a:lnSpc>
              <a:spcBef>
                <a:spcPts val="0"/>
              </a:spcBef>
              <a:spcAft>
                <a:spcPts val="0"/>
              </a:spcAft>
              <a:buClrTx/>
              <a:buSzTx/>
              <a:buFontTx/>
              <a:buNone/>
              <a:tabLst/>
              <a:defRPr/>
            </a:pPr>
            <a:r>
              <a:rPr kumimoji="0" lang="en-GB" sz="1441" b="0" i="0" u="none" strike="noStrike" kern="0" cap="none" spc="0" normalizeH="0" baseline="0" noProof="0" dirty="0" smtClean="0">
                <a:ln>
                  <a:noFill/>
                </a:ln>
                <a:solidFill>
                  <a:srgbClr val="FFFFFF"/>
                </a:solidFill>
                <a:effectLst/>
                <a:uLnTx/>
                <a:uFillTx/>
                <a:latin typeface="Arial"/>
                <a:ea typeface="+mn-ea"/>
                <a:cs typeface="+mn-cs"/>
              </a:rPr>
              <a:t>Communication of the results</a:t>
            </a:r>
          </a:p>
        </p:txBody>
      </p:sp>
      <p:cxnSp>
        <p:nvCxnSpPr>
          <p:cNvPr id="25" name="Straight Arrow Connector 24"/>
          <p:cNvCxnSpPr>
            <a:stCxn id="21" idx="3"/>
            <a:endCxn id="22" idx="1"/>
          </p:cNvCxnSpPr>
          <p:nvPr/>
        </p:nvCxnSpPr>
        <p:spPr>
          <a:xfrm>
            <a:off x="2406325" y="5181025"/>
            <a:ext cx="538314" cy="0"/>
          </a:xfrm>
          <a:prstGeom prst="straightConnector1">
            <a:avLst/>
          </a:prstGeom>
          <a:noFill/>
          <a:ln w="12700" cap="sq" cmpd="sng" algn="ctr">
            <a:solidFill>
              <a:srgbClr val="000000"/>
            </a:solidFill>
            <a:prstDash val="solid"/>
            <a:tailEnd type="triangle"/>
          </a:ln>
          <a:effectLst/>
        </p:spPr>
      </p:cxnSp>
      <p:cxnSp>
        <p:nvCxnSpPr>
          <p:cNvPr id="26" name="Straight Arrow Connector 25"/>
          <p:cNvCxnSpPr>
            <a:stCxn id="22" idx="3"/>
            <a:endCxn id="23" idx="1"/>
          </p:cNvCxnSpPr>
          <p:nvPr/>
        </p:nvCxnSpPr>
        <p:spPr>
          <a:xfrm>
            <a:off x="4952055" y="5181025"/>
            <a:ext cx="538314" cy="0"/>
          </a:xfrm>
          <a:prstGeom prst="straightConnector1">
            <a:avLst/>
          </a:prstGeom>
          <a:noFill/>
          <a:ln w="12700" cap="sq" cmpd="sng" algn="ctr">
            <a:solidFill>
              <a:srgbClr val="000000"/>
            </a:solidFill>
            <a:prstDash val="solid"/>
            <a:tailEnd type="triangle"/>
          </a:ln>
          <a:effectLst/>
        </p:spPr>
      </p:cxnSp>
      <p:cxnSp>
        <p:nvCxnSpPr>
          <p:cNvPr id="27" name="Straight Arrow Connector 26"/>
          <p:cNvCxnSpPr>
            <a:stCxn id="23" idx="3"/>
            <a:endCxn id="24" idx="1"/>
          </p:cNvCxnSpPr>
          <p:nvPr/>
        </p:nvCxnSpPr>
        <p:spPr>
          <a:xfrm>
            <a:off x="7497785" y="5181025"/>
            <a:ext cx="1076627" cy="0"/>
          </a:xfrm>
          <a:prstGeom prst="straightConnector1">
            <a:avLst/>
          </a:prstGeom>
          <a:noFill/>
          <a:ln w="12700" cap="sq" cmpd="sng" algn="ctr">
            <a:solidFill>
              <a:srgbClr val="000000"/>
            </a:solidFill>
            <a:prstDash val="solid"/>
            <a:tailEnd type="triangle"/>
          </a:ln>
          <a:effectLst/>
        </p:spPr>
      </p:cxnSp>
      <p:cxnSp>
        <p:nvCxnSpPr>
          <p:cNvPr id="28" name="Curved Connector 27"/>
          <p:cNvCxnSpPr>
            <a:stCxn id="24" idx="2"/>
            <a:endCxn id="21" idx="2"/>
          </p:cNvCxnSpPr>
          <p:nvPr/>
        </p:nvCxnSpPr>
        <p:spPr>
          <a:xfrm rot="5400000">
            <a:off x="5490369" y="1567961"/>
            <a:ext cx="11438" cy="8175503"/>
          </a:xfrm>
          <a:prstGeom prst="curvedConnector3">
            <a:avLst>
              <a:gd name="adj1" fmla="val 6700000"/>
            </a:avLst>
          </a:prstGeom>
          <a:noFill/>
          <a:ln w="12700" cap="sq" cmpd="sng" algn="ctr">
            <a:solidFill>
              <a:srgbClr val="000000"/>
            </a:solidFill>
            <a:prstDash val="solid"/>
            <a:tailEnd type="triangle"/>
          </a:ln>
          <a:effectLst/>
        </p:spPr>
      </p:cxnSp>
    </p:spTree>
    <p:extLst>
      <p:ext uri="{BB962C8B-B14F-4D97-AF65-F5344CB8AC3E}">
        <p14:creationId xmlns:p14="http://schemas.microsoft.com/office/powerpoint/2010/main" val="3403711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err="1" smtClean="0"/>
              <a:t>What</a:t>
            </a:r>
            <a:r>
              <a:rPr lang="fr-CH" dirty="0" smtClean="0"/>
              <a:t> are the </a:t>
            </a:r>
            <a:r>
              <a:rPr lang="fr-CH" dirty="0" err="1" smtClean="0"/>
              <a:t>regulators</a:t>
            </a:r>
            <a:r>
              <a:rPr lang="fr-CH" dirty="0" smtClean="0"/>
              <a:t> </a:t>
            </a:r>
            <a:r>
              <a:rPr lang="fr-CH" dirty="0" err="1" smtClean="0"/>
              <a:t>doing</a:t>
            </a:r>
            <a:r>
              <a:rPr lang="fr-CH" dirty="0" smtClean="0"/>
              <a:t>?</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52</a:t>
            </a:fld>
            <a:endParaRPr lang="en-US"/>
          </a:p>
        </p:txBody>
      </p:sp>
    </p:spTree>
    <p:extLst>
      <p:ext uri="{BB962C8B-B14F-4D97-AF65-F5344CB8AC3E}">
        <p14:creationId xmlns:p14="http://schemas.microsoft.com/office/powerpoint/2010/main" val="593989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1700143" y="2027238"/>
            <a:ext cx="7580452" cy="2785429"/>
          </a:xfrm>
          <a:prstGeom prst="rect">
            <a:avLst/>
          </a:prstGeom>
          <a:effectLst/>
        </p:spPr>
        <p:txBody>
          <a:bodyPr anchor="ctr"/>
          <a:lstStyle>
            <a:lvl1pPr algn="l" defTabSz="2438430" rtl="0" eaLnBrk="1" latinLnBrk="0" hangingPunct="1">
              <a:spcBef>
                <a:spcPct val="0"/>
              </a:spcBef>
              <a:buNone/>
              <a:defRPr sz="5333" kern="1200">
                <a:solidFill>
                  <a:schemeClr val="tx1"/>
                </a:solidFill>
                <a:latin typeface="+mj-lt"/>
                <a:ea typeface="+mj-ea"/>
                <a:cs typeface="+mj-cs"/>
              </a:defRPr>
            </a:lvl1pPr>
          </a:lstStyle>
          <a:p>
            <a:pPr marL="0" marR="0" lvl="0" indent="0" algn="ctr" defTabSz="243843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5A5A5A"/>
                </a:solidFill>
                <a:effectLst/>
                <a:uLnTx/>
                <a:uFillTx/>
                <a:latin typeface="Georgia"/>
                <a:ea typeface="Georgia"/>
                <a:cs typeface="Georgia"/>
                <a:sym typeface="Georgia"/>
              </a:rPr>
              <a:t>“ […] We may need, as a regulator, to look under the hood or behind the curtain to see what data were used, what training data were used, what factors were programmed into the system and what question the AI system was trained to answer.” </a:t>
            </a:r>
            <a:endParaRPr kumimoji="0" lang="en-US" sz="2000" b="0" i="0" u="none" strike="noStrike" kern="1200" cap="none" spc="0" normalizeH="0" baseline="0" noProof="0" dirty="0" smtClean="0">
              <a:ln>
                <a:noFill/>
              </a:ln>
              <a:solidFill>
                <a:srgbClr val="5A5A5A"/>
              </a:solidFill>
              <a:effectLst/>
              <a:uLnTx/>
              <a:uFillTx/>
              <a:latin typeface="Georgia"/>
              <a:ea typeface="Georgia"/>
              <a:cs typeface="Georgia"/>
              <a:sym typeface="Georgia"/>
            </a:endParaRPr>
          </a:p>
          <a:p>
            <a:pPr marL="0" marR="0" lvl="0" indent="0" algn="ctr" defTabSz="2438430" rtl="0" eaLnBrk="1" fontAlgn="auto" latinLnBrk="0" hangingPunct="1">
              <a:lnSpc>
                <a:spcPct val="150000"/>
              </a:lnSpc>
              <a:spcBef>
                <a:spcPct val="0"/>
              </a:spcBef>
              <a:spcAft>
                <a:spcPts val="0"/>
              </a:spcAft>
              <a:buClrTx/>
              <a:buSzTx/>
              <a:buFontTx/>
              <a:buNone/>
              <a:tabLst/>
              <a:defRPr/>
            </a:pPr>
            <a:endParaRPr kumimoji="0" lang="en-US" sz="1801" b="0" i="0" u="none" strike="noStrike" kern="1200" cap="none" spc="0" normalizeH="0" baseline="0" noProof="0" dirty="0" smtClean="0">
              <a:ln>
                <a:noFill/>
              </a:ln>
              <a:solidFill>
                <a:srgbClr val="5A5A5A"/>
              </a:solidFill>
              <a:effectLst/>
              <a:uLnTx/>
              <a:uFillTx/>
              <a:latin typeface="Georgia"/>
              <a:ea typeface="Georgia"/>
              <a:cs typeface="Georgia"/>
              <a:sym typeface="Georgia"/>
            </a:endParaRPr>
          </a:p>
          <a:p>
            <a:pPr marL="0" marR="0" lvl="0" indent="0" algn="ctr" defTabSz="2438430" rtl="0" eaLnBrk="1" fontAlgn="auto" latinLnBrk="0" hangingPunct="1">
              <a:lnSpc>
                <a:spcPct val="150000"/>
              </a:lnSpc>
              <a:spcBef>
                <a:spcPct val="0"/>
              </a:spcBef>
              <a:spcAft>
                <a:spcPts val="0"/>
              </a:spcAft>
              <a:buClrTx/>
              <a:buSzTx/>
              <a:buFontTx/>
              <a:buNone/>
              <a:tabLst/>
              <a:defRPr/>
            </a:pPr>
            <a:r>
              <a:rPr kumimoji="0" lang="en-US" sz="1801" b="0" i="1" u="none" strike="noStrike" kern="1200" cap="none" spc="0" normalizeH="0" baseline="0" noProof="0" dirty="0" smtClean="0">
                <a:ln>
                  <a:noFill/>
                </a:ln>
                <a:solidFill>
                  <a:srgbClr val="5A5A5A"/>
                </a:solidFill>
                <a:effectLst/>
                <a:uLnTx/>
                <a:uFillTx/>
                <a:latin typeface="Georgia"/>
                <a:ea typeface="Georgia"/>
                <a:cs typeface="Georgia"/>
                <a:sym typeface="Georgia"/>
              </a:rPr>
              <a:t>Elizabeth </a:t>
            </a:r>
            <a:r>
              <a:rPr kumimoji="0" lang="en-US" sz="1801" b="0" i="1" u="none" strike="noStrike" kern="1200" cap="none" spc="0" normalizeH="0" baseline="0" noProof="0" dirty="0">
                <a:ln>
                  <a:noFill/>
                </a:ln>
                <a:solidFill>
                  <a:srgbClr val="5A5A5A"/>
                </a:solidFill>
                <a:effectLst/>
                <a:uLnTx/>
                <a:uFillTx/>
                <a:latin typeface="Georgia"/>
                <a:ea typeface="Georgia"/>
                <a:cs typeface="Georgia"/>
                <a:sym typeface="Georgia"/>
              </a:rPr>
              <a:t>Denham, UK Information Commissioner, oral evidence to the House of Commons Science and Technology Committee, January 2018</a:t>
            </a:r>
          </a:p>
        </p:txBody>
      </p:sp>
      <p:pic>
        <p:nvPicPr>
          <p:cNvPr id="7" name="Picture 6"/>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val="0"/>
              </a:ext>
            </a:extLst>
          </a:blip>
          <a:srcRect b="72941"/>
          <a:stretch/>
        </p:blipFill>
        <p:spPr>
          <a:xfrm rot="10800000">
            <a:off x="587687" y="379665"/>
            <a:ext cx="11190663" cy="2863492"/>
          </a:xfrm>
          <a:prstGeom prst="rect">
            <a:avLst/>
          </a:prstGeom>
        </p:spPr>
      </p:pic>
      <p:pic>
        <p:nvPicPr>
          <p:cNvPr id="8" name="Picture 7"/>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val="0"/>
              </a:ext>
            </a:extLst>
          </a:blip>
          <a:srcRect b="72941"/>
          <a:stretch/>
        </p:blipFill>
        <p:spPr>
          <a:xfrm>
            <a:off x="-104169" y="4574163"/>
            <a:ext cx="11190663" cy="2863492"/>
          </a:xfrm>
          <a:prstGeom prst="rect">
            <a:avLst/>
          </a:prstGeom>
        </p:spPr>
      </p:pic>
      <p:sp>
        <p:nvSpPr>
          <p:cNvPr id="3" name="Slide Number Placeholder 2"/>
          <p:cNvSpPr>
            <a:spLocks noGrp="1"/>
          </p:cNvSpPr>
          <p:nvPr>
            <p:ph type="sldNum" sz="quarter" idx="12"/>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53</a:t>
            </a:fld>
            <a:endParaRPr kumimoji="0" lang="en-GB" sz="961" b="0" i="0" u="none" strike="noStrike" kern="1200" cap="none" spc="0" normalizeH="0" baseline="0" noProof="0">
              <a:ln>
                <a:noFill/>
              </a:ln>
              <a:solidFill>
                <a:prstClr val="black"/>
              </a:solidFill>
              <a:effectLst/>
              <a:uLnTx/>
              <a:uFillTx/>
              <a:latin typeface="Arial"/>
              <a:ea typeface="+mn-ea"/>
              <a:cs typeface="+mn-cs"/>
            </a:endParaRPr>
          </a:p>
        </p:txBody>
      </p:sp>
      <p:sp>
        <p:nvSpPr>
          <p:cNvPr id="9"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098106"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prstClr val="black"/>
                </a:solidFill>
                <a:effectLst/>
                <a:uLnTx/>
                <a:uFillTx/>
                <a:latin typeface="Arial"/>
                <a:ea typeface="+mn-ea"/>
                <a:cs typeface="+mn-cs"/>
              </a:rPr>
              <a:t>Confidential information only for training purpose (refer to disclaimer)</a:t>
            </a:r>
            <a:endParaRPr kumimoji="0" lang="en-US" sz="721"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122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6" y="2723148"/>
            <a:ext cx="3186675" cy="739305"/>
          </a:xfrm>
        </p:spPr>
        <p:txBody>
          <a:bodyPr/>
          <a:lstStyle/>
          <a:p>
            <a:r>
              <a:rPr lang="fr-CH" dirty="0" err="1" smtClean="0"/>
              <a:t>Trustworthy</a:t>
            </a:r>
            <a:r>
              <a:rPr lang="fr-CH" dirty="0" smtClean="0"/>
              <a:t> AI </a:t>
            </a:r>
            <a:r>
              <a:rPr lang="fr-CH" dirty="0" err="1" smtClean="0"/>
              <a:t>is</a:t>
            </a:r>
            <a:r>
              <a:rPr lang="fr-CH" dirty="0" smtClean="0"/>
              <a:t> on the agenda of the EU</a:t>
            </a:r>
            <a:endParaRPr lang="en-US" dirty="0"/>
          </a:p>
        </p:txBody>
      </p:sp>
      <p:sp>
        <p:nvSpPr>
          <p:cNvPr id="3" name="Text Placeholder 2"/>
          <p:cNvSpPr>
            <a:spLocks noGrp="1"/>
          </p:cNvSpPr>
          <p:nvPr>
            <p:ph type="body" idx="1"/>
          </p:nvPr>
        </p:nvSpPr>
        <p:spPr>
          <a:xfrm>
            <a:off x="371744" y="4119293"/>
            <a:ext cx="2936130" cy="493277"/>
          </a:xfrm>
        </p:spPr>
        <p:txBody>
          <a:bodyPr/>
          <a:lstStyle/>
          <a:p>
            <a:r>
              <a:rPr lang="en-US" sz="1400" dirty="0"/>
              <a:t>Final version </a:t>
            </a:r>
            <a:r>
              <a:rPr lang="en-US" sz="1400" dirty="0" smtClean="0"/>
              <a:t>of the document is </a:t>
            </a:r>
            <a:r>
              <a:rPr lang="en-US" sz="1400" dirty="0"/>
              <a:t>due in March 2019 </a:t>
            </a:r>
          </a:p>
        </p:txBody>
      </p:sp>
      <p:sp>
        <p:nvSpPr>
          <p:cNvPr id="4" name="Slide Number Placeholder 3"/>
          <p:cNvSpPr>
            <a:spLocks noGrp="1"/>
          </p:cNvSpPr>
          <p:nvPr>
            <p:ph type="sldNum" sz="quarter" idx="12"/>
          </p:nvPr>
        </p:nvSpPr>
        <p:spPr/>
        <p:txBody>
          <a:bodyPr/>
          <a:lstStyle/>
          <a:p>
            <a:fld id="{F06B2653-D1AD-46BA-BB88-3123B5BA212E}" type="slidenum">
              <a:rPr lang="en-US" smtClean="0"/>
              <a:pPr/>
              <a:t>54</a:t>
            </a:fld>
            <a:endParaRPr lang="en-US"/>
          </a:p>
        </p:txBody>
      </p:sp>
      <p:pic>
        <p:nvPicPr>
          <p:cNvPr id="5" name="Picture 4"/>
          <p:cNvPicPr>
            <a:picLocks noChangeAspect="1"/>
          </p:cNvPicPr>
          <p:nvPr/>
        </p:nvPicPr>
        <p:blipFill>
          <a:blip r:embed="rId2"/>
          <a:stretch>
            <a:fillRect/>
          </a:stretch>
        </p:blipFill>
        <p:spPr>
          <a:xfrm>
            <a:off x="4243147" y="-44269"/>
            <a:ext cx="6365847" cy="6590036"/>
          </a:xfrm>
          <a:prstGeom prst="rect">
            <a:avLst/>
          </a:prstGeom>
        </p:spPr>
      </p:pic>
      <p:sp>
        <p:nvSpPr>
          <p:cNvPr id="6" name="TextBox 5"/>
          <p:cNvSpPr txBox="1"/>
          <p:nvPr/>
        </p:nvSpPr>
        <p:spPr>
          <a:xfrm>
            <a:off x="4243148" y="6746488"/>
            <a:ext cx="5956840" cy="790345"/>
          </a:xfrm>
          <a:prstGeom prst="rect">
            <a:avLst/>
          </a:prstGeom>
          <a:noFill/>
        </p:spPr>
        <p:txBody>
          <a:bodyPr wrap="square" lIns="0" tIns="0" rIns="0" bIns="0" rtlCol="0">
            <a:spAutoFit/>
          </a:bodyPr>
          <a:lstStyle/>
          <a:p>
            <a:r>
              <a:rPr lang="fr-CH" sz="1400" dirty="0"/>
              <a:t>Source</a:t>
            </a:r>
            <a:r>
              <a:rPr lang="fr-CH" sz="1400"/>
              <a:t>: </a:t>
            </a:r>
            <a:r>
              <a:rPr lang="fr-CH" sz="1400" dirty="0" err="1"/>
              <a:t>Ethics</a:t>
            </a:r>
            <a:r>
              <a:rPr lang="fr-CH" sz="1400"/>
              <a:t> </a:t>
            </a:r>
            <a:r>
              <a:rPr lang="fr-CH" sz="1400" dirty="0"/>
              <a:t>Guidelines for </a:t>
            </a:r>
            <a:r>
              <a:rPr lang="fr-CH" sz="1400" dirty="0" err="1"/>
              <a:t>Trustworthy</a:t>
            </a:r>
            <a:r>
              <a:rPr lang="fr-CH" sz="1400"/>
              <a:t> AI</a:t>
            </a:r>
          </a:p>
          <a:p>
            <a:r>
              <a:rPr lang="en-US" sz="1400">
                <a:hlinkClick r:id="rId3"/>
              </a:rPr>
              <a:t>https</a:t>
            </a:r>
            <a:r>
              <a:rPr lang="en-US" sz="1400" dirty="0">
                <a:hlinkClick r:id="rId3"/>
              </a:rPr>
              <a:t>://ec.europa.eu/newsroom/dae/document.cfm?doc_id=57112</a:t>
            </a:r>
            <a:endParaRPr lang="fr-CH" sz="1400" dirty="0"/>
          </a:p>
          <a:p>
            <a:endParaRPr lang="en-US" dirty="0"/>
          </a:p>
        </p:txBody>
      </p:sp>
    </p:spTree>
    <p:extLst>
      <p:ext uri="{BB962C8B-B14F-4D97-AF65-F5344CB8AC3E}">
        <p14:creationId xmlns:p14="http://schemas.microsoft.com/office/powerpoint/2010/main" val="2968569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CH" dirty="0" smtClean="0"/>
              <a:t>AI </a:t>
            </a:r>
            <a:r>
              <a:rPr lang="fr-CH" dirty="0" err="1"/>
              <a:t>s</a:t>
            </a:r>
            <a:r>
              <a:rPr lang="fr-CH" dirty="0" err="1" smtClean="0"/>
              <a:t>tandardization</a:t>
            </a:r>
            <a:r>
              <a:rPr lang="fr-CH" dirty="0" smtClean="0"/>
              <a:t> in Europe/</a:t>
            </a:r>
            <a:r>
              <a:rPr lang="fr-CH" dirty="0" err="1" smtClean="0"/>
              <a:t>worldwide</a:t>
            </a:r>
            <a:endParaRPr lang="en-US" dirty="0"/>
          </a:p>
        </p:txBody>
      </p:sp>
      <p:sp>
        <p:nvSpPr>
          <p:cNvPr id="3" name="Slide Number Placeholder 2"/>
          <p:cNvSpPr>
            <a:spLocks noGrp="1"/>
          </p:cNvSpPr>
          <p:nvPr>
            <p:ph type="sldNum" sz="quarter" idx="12"/>
          </p:nvPr>
        </p:nvSpPr>
        <p:spPr/>
        <p:txBody>
          <a:bodyPr/>
          <a:lstStyle/>
          <a:p>
            <a:fld id="{F06B2653-D1AD-46BA-BB88-3123B5BA212E}" type="slidenum">
              <a:rPr lang="en-US" smtClean="0"/>
              <a:t>55</a:t>
            </a:fld>
            <a:endParaRPr lang="en-US"/>
          </a:p>
        </p:txBody>
      </p:sp>
      <p:sp>
        <p:nvSpPr>
          <p:cNvPr id="2" name="AutoShape 2" descr="âAI standardization in Europeâçå¾çæç´¢ç»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âAI standardization in Europeâçå¾çæç´¢ç»æ"/>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1490" t="834" r="12564" b="22889"/>
          <a:stretch/>
        </p:blipFill>
        <p:spPr bwMode="auto">
          <a:xfrm>
            <a:off x="6610124" y="2851034"/>
            <a:ext cx="3918226" cy="13799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âEuropean Telecommunications Standards Institute (ETSI)âçå¾çæç´¢ç»æ"/>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0712" y="6485398"/>
            <a:ext cx="1866900" cy="76854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âçµæ°çµå­å·¥ç¨å¸å­¦ä¼âçå¾çæç´¢ç»æ"/>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âInternational Organization for Standardization (ISO)âçå¾çæç´¢ç»æ"/>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âInternational Organization for Standardization (ISO)âçå¾çæç´¢ç»æ"/>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4" name="Picture 16" descr="âInternational Organization for Standardization (ISO)âçå¾çæç´¢ç»æ"/>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r="3781"/>
          <a:stretch/>
        </p:blipFill>
        <p:spPr bwMode="auto">
          <a:xfrm>
            <a:off x="7211936" y="4922754"/>
            <a:ext cx="3018124" cy="103512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om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405789" y="6485398"/>
            <a:ext cx="2204349" cy="6166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âEuropean Commission (EC)âçå¾çæç´¢ç»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0556" y="3198278"/>
            <a:ext cx="1905000" cy="1323975"/>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p:cNvSpPr txBox="1">
            <a:spLocks/>
          </p:cNvSpPr>
          <p:nvPr/>
        </p:nvSpPr>
        <p:spPr>
          <a:xfrm>
            <a:off x="523158" y="2019284"/>
            <a:ext cx="3212830" cy="5034840"/>
          </a:xfrm>
          <a:prstGeom prst="rect">
            <a:avLst/>
          </a:prstGeom>
        </p:spPr>
        <p:txBody>
          <a:bodyPr vert="horz" wrap="square" lIns="0" tIns="0" rIns="0" bIns="0" rtlCol="0">
            <a:spAutoFit/>
          </a:bodyPr>
          <a:lstStyle>
            <a:lvl1pPr marL="0" indent="0" algn="l" defTabSz="1098103" rtl="0" eaLnBrk="1" latinLnBrk="0" hangingPunct="1">
              <a:lnSpc>
                <a:spcPct val="95000"/>
              </a:lnSpc>
              <a:spcBef>
                <a:spcPct val="20000"/>
              </a:spcBef>
              <a:buFont typeface="Arial" panose="020B0604020202020204" pitchFamily="34" charset="0"/>
              <a:buNone/>
              <a:defRPr sz="2402"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marL="308850" indent="-308850">
              <a:buFont typeface="Arial" panose="020B0604020202020204" pitchFamily="34" charset="0"/>
              <a:buChar char="•"/>
            </a:pPr>
            <a:r>
              <a:rPr lang="en-GB" sz="2400" b="1" i="1" dirty="0" smtClean="0">
                <a:solidFill>
                  <a:schemeClr val="tx1"/>
                </a:solidFill>
              </a:rPr>
              <a:t>61</a:t>
            </a:r>
            <a:r>
              <a:rPr lang="en-GB" sz="2162" dirty="0" smtClean="0">
                <a:solidFill>
                  <a:schemeClr val="tx1"/>
                </a:solidFill>
              </a:rPr>
              <a:t> national standards</a:t>
            </a:r>
          </a:p>
          <a:p>
            <a:pPr marL="308850" indent="-308850">
              <a:buFont typeface="Arial" panose="020B0604020202020204" pitchFamily="34" charset="0"/>
              <a:buChar char="•"/>
            </a:pPr>
            <a:endParaRPr lang="en-GB" sz="2162" dirty="0" smtClean="0">
              <a:solidFill>
                <a:schemeClr val="tx1"/>
              </a:solidFill>
            </a:endParaRPr>
          </a:p>
          <a:p>
            <a:pPr marL="308850" indent="-308850">
              <a:buFont typeface="Arial" panose="020B0604020202020204" pitchFamily="34" charset="0"/>
              <a:buChar char="•"/>
            </a:pPr>
            <a:r>
              <a:rPr lang="en-GB" sz="2400" b="1" i="1" dirty="0" smtClean="0">
                <a:solidFill>
                  <a:schemeClr val="tx1"/>
                </a:solidFill>
              </a:rPr>
              <a:t>60,201</a:t>
            </a:r>
            <a:r>
              <a:rPr lang="en-GB" sz="2162" dirty="0" smtClean="0">
                <a:solidFill>
                  <a:schemeClr val="tx1"/>
                </a:solidFill>
              </a:rPr>
              <a:t> </a:t>
            </a:r>
            <a:r>
              <a:rPr lang="en-GB" sz="2162" dirty="0">
                <a:solidFill>
                  <a:schemeClr val="tx1"/>
                </a:solidFill>
              </a:rPr>
              <a:t>E</a:t>
            </a:r>
            <a:r>
              <a:rPr lang="en-GB" sz="2162" dirty="0" smtClean="0">
                <a:solidFill>
                  <a:schemeClr val="tx1"/>
                </a:solidFill>
              </a:rPr>
              <a:t>uropean standards from </a:t>
            </a:r>
            <a:r>
              <a:rPr lang="en-GB" sz="2162" i="1" dirty="0" smtClean="0">
                <a:solidFill>
                  <a:schemeClr val="tx1"/>
                </a:solidFill>
              </a:rPr>
              <a:t>CEN CENELEC </a:t>
            </a:r>
            <a:r>
              <a:rPr lang="en-GB" sz="2162" dirty="0" smtClean="0">
                <a:solidFill>
                  <a:schemeClr val="tx1"/>
                </a:solidFill>
              </a:rPr>
              <a:t>and </a:t>
            </a:r>
            <a:r>
              <a:rPr lang="en-GB" sz="2162" i="1" dirty="0" smtClean="0">
                <a:solidFill>
                  <a:schemeClr val="tx1"/>
                </a:solidFill>
              </a:rPr>
              <a:t>ETSI</a:t>
            </a:r>
          </a:p>
          <a:p>
            <a:pPr marL="308850" indent="-308850">
              <a:buFont typeface="Arial" panose="020B0604020202020204" pitchFamily="34" charset="0"/>
              <a:buChar char="•"/>
            </a:pPr>
            <a:endParaRPr lang="en-GB" sz="2162" dirty="0" smtClean="0">
              <a:solidFill>
                <a:schemeClr val="tx1"/>
              </a:solidFill>
            </a:endParaRPr>
          </a:p>
          <a:p>
            <a:pPr marL="308850" indent="-308850">
              <a:buFont typeface="Arial" panose="020B0604020202020204" pitchFamily="34" charset="0"/>
              <a:buChar char="•"/>
            </a:pPr>
            <a:endParaRPr lang="en-GB" sz="2162" dirty="0" smtClean="0">
              <a:solidFill>
                <a:schemeClr val="tx1"/>
              </a:solidFill>
            </a:endParaRPr>
          </a:p>
          <a:p>
            <a:pPr marL="308850" indent="-308850">
              <a:buFont typeface="Arial" panose="020B0604020202020204" pitchFamily="34" charset="0"/>
              <a:buChar char="•"/>
            </a:pPr>
            <a:r>
              <a:rPr lang="en-GB" sz="2400" b="1" i="1" dirty="0" smtClean="0">
                <a:solidFill>
                  <a:schemeClr val="tx1"/>
                </a:solidFill>
              </a:rPr>
              <a:t>60,729 </a:t>
            </a:r>
            <a:r>
              <a:rPr lang="en-GB" sz="2162" dirty="0" smtClean="0">
                <a:solidFill>
                  <a:schemeClr val="tx1"/>
                </a:solidFill>
              </a:rPr>
              <a:t>international  standards from </a:t>
            </a:r>
            <a:r>
              <a:rPr lang="en-GB" sz="2162" i="1" dirty="0" smtClean="0">
                <a:solidFill>
                  <a:schemeClr val="tx1"/>
                </a:solidFill>
              </a:rPr>
              <a:t>ISO</a:t>
            </a:r>
            <a:r>
              <a:rPr lang="en-GB" sz="2162" dirty="0" smtClean="0">
                <a:solidFill>
                  <a:schemeClr val="tx1"/>
                </a:solidFill>
              </a:rPr>
              <a:t> and </a:t>
            </a:r>
            <a:r>
              <a:rPr lang="en-GB" sz="2162" i="1" dirty="0" smtClean="0">
                <a:solidFill>
                  <a:schemeClr val="tx1"/>
                </a:solidFill>
              </a:rPr>
              <a:t>IEC</a:t>
            </a:r>
          </a:p>
          <a:p>
            <a:pPr marL="308850" indent="-308850">
              <a:buFont typeface="Arial" panose="020B0604020202020204" pitchFamily="34" charset="0"/>
              <a:buChar char="•"/>
            </a:pPr>
            <a:endParaRPr lang="en-GB" sz="2162" dirty="0" smtClean="0">
              <a:solidFill>
                <a:schemeClr val="tx1"/>
              </a:solidFill>
            </a:endParaRPr>
          </a:p>
          <a:p>
            <a:pPr marL="308850" indent="-308850">
              <a:buFont typeface="Arial" panose="020B0604020202020204" pitchFamily="34" charset="0"/>
              <a:buChar char="•"/>
            </a:pPr>
            <a:r>
              <a:rPr lang="en-GB" sz="2162" dirty="0" smtClean="0">
                <a:solidFill>
                  <a:schemeClr val="tx1"/>
                </a:solidFill>
              </a:rPr>
              <a:t>Other open technical standards</a:t>
            </a:r>
          </a:p>
          <a:p>
            <a:pPr marL="308850" indent="-308850">
              <a:buFont typeface="Arial" panose="020B0604020202020204" pitchFamily="34" charset="0"/>
              <a:buChar char="•"/>
            </a:pPr>
            <a:endParaRPr lang="en-GB" sz="2162" b="1" dirty="0">
              <a:solidFill>
                <a:schemeClr val="tx1"/>
              </a:solidFill>
            </a:endParaRPr>
          </a:p>
        </p:txBody>
      </p:sp>
      <p:pic>
        <p:nvPicPr>
          <p:cNvPr id="11" name="Picture 10"/>
          <p:cNvPicPr>
            <a:picLocks noChangeAspect="1"/>
          </p:cNvPicPr>
          <p:nvPr/>
        </p:nvPicPr>
        <p:blipFill rotWithShape="1">
          <a:blip r:embed="rId7"/>
          <a:srcRect l="36093" t="8095"/>
          <a:stretch/>
        </p:blipFill>
        <p:spPr>
          <a:xfrm>
            <a:off x="3987409" y="4922754"/>
            <a:ext cx="2727866" cy="1083366"/>
          </a:xfrm>
          <a:prstGeom prst="rect">
            <a:avLst/>
          </a:prstGeom>
        </p:spPr>
      </p:pic>
      <p:pic>
        <p:nvPicPr>
          <p:cNvPr id="2070" name="Picture 22" descr="logo_ILNAS"/>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067472" y="1781299"/>
            <a:ext cx="2540938" cy="77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9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t="1914" r="4009" b="13191"/>
          <a:stretch/>
        </p:blipFill>
        <p:spPr bwMode="ltGray">
          <a:xfrm>
            <a:off x="-31935" y="-19683"/>
            <a:ext cx="11012673" cy="6185120"/>
          </a:xfrm>
          <a:prstGeom prst="rect">
            <a:avLst/>
          </a:prstGeom>
        </p:spPr>
      </p:pic>
      <p:sp>
        <p:nvSpPr>
          <p:cNvPr id="6" name="Title 5"/>
          <p:cNvSpPr>
            <a:spLocks noGrp="1"/>
          </p:cNvSpPr>
          <p:nvPr>
            <p:ph type="title"/>
          </p:nvPr>
        </p:nvSpPr>
        <p:spPr bwMode="black">
          <a:xfrm>
            <a:off x="382054" y="2500609"/>
            <a:ext cx="3186675" cy="1108798"/>
          </a:xfrm>
        </p:spPr>
        <p:txBody>
          <a:bodyPr/>
          <a:lstStyle/>
          <a:p>
            <a:r>
              <a:rPr lang="fr-CH" dirty="0" err="1">
                <a:solidFill>
                  <a:schemeClr val="bg2"/>
                </a:solidFill>
              </a:rPr>
              <a:t>Standardization</a:t>
            </a:r>
            <a:r>
              <a:rPr lang="fr-CH" dirty="0">
                <a:solidFill>
                  <a:schemeClr val="bg2"/>
                </a:solidFill>
              </a:rPr>
              <a:t> of AI </a:t>
            </a:r>
            <a:r>
              <a:rPr lang="fr-CH" dirty="0" err="1">
                <a:solidFill>
                  <a:schemeClr val="bg2"/>
                </a:solidFill>
              </a:rPr>
              <a:t>worldwide</a:t>
            </a:r>
            <a:r>
              <a:rPr lang="fr-CH" dirty="0">
                <a:solidFill>
                  <a:schemeClr val="bg2"/>
                </a:solidFill>
              </a:rPr>
              <a:t>: </a:t>
            </a:r>
            <a:r>
              <a:rPr lang="en-US" dirty="0">
                <a:solidFill>
                  <a:schemeClr val="tx1"/>
                </a:solidFill>
              </a:rPr>
              <a:t>ISO/IEC JTC1/SC 42</a:t>
            </a:r>
          </a:p>
        </p:txBody>
      </p:sp>
      <p:sp>
        <p:nvSpPr>
          <p:cNvPr id="42" name="TextBox 41"/>
          <p:cNvSpPr txBox="1"/>
          <p:nvPr/>
        </p:nvSpPr>
        <p:spPr>
          <a:xfrm>
            <a:off x="374604" y="6456614"/>
            <a:ext cx="3074034" cy="110928"/>
          </a:xfrm>
          <a:prstGeom prst="rect">
            <a:avLst/>
          </a:prstGeom>
          <a:noFill/>
        </p:spPr>
        <p:txBody>
          <a:bodyPr wrap="square" lIns="0" tIns="0" rIns="0" bIns="0" rtlCol="0">
            <a:spAutoFit/>
          </a:bodyPr>
          <a:lstStyle/>
          <a:p>
            <a:pPr marL="0" marR="0" lvl="0" indent="0" algn="l" defTabSz="1098103"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a:ln>
                  <a:noFill/>
                </a:ln>
                <a:solidFill>
                  <a:prstClr val="white"/>
                </a:solidFill>
                <a:effectLst/>
                <a:uLnTx/>
                <a:uFillTx/>
                <a:latin typeface="Arial"/>
                <a:ea typeface="+mn-ea"/>
                <a:cs typeface="+mn-cs"/>
              </a:rPr>
              <a:t>PwC’s Digital Services</a:t>
            </a:r>
          </a:p>
        </p:txBody>
      </p:sp>
      <p:grpSp>
        <p:nvGrpSpPr>
          <p:cNvPr id="15" name="Group 14"/>
          <p:cNvGrpSpPr/>
          <p:nvPr/>
        </p:nvGrpSpPr>
        <p:grpSpPr bwMode="gray">
          <a:xfrm>
            <a:off x="377263" y="2362919"/>
            <a:ext cx="10560647" cy="4498035"/>
            <a:chOff x="314158" y="1391838"/>
            <a:chExt cx="8794178" cy="3745653"/>
          </a:xfrm>
        </p:grpSpPr>
        <p:cxnSp>
          <p:nvCxnSpPr>
            <p:cNvPr id="16" name="Straight Connector 15"/>
            <p:cNvCxnSpPr/>
            <p:nvPr/>
          </p:nvCxnSpPr>
          <p:spPr bwMode="gray">
            <a:xfrm rot="16200000">
              <a:off x="598718" y="2787045"/>
              <a:ext cx="0" cy="569119"/>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334" name="Rectangle 1333"/>
            <p:cNvSpPr>
              <a:spLocks noChangeAspect="1"/>
            </p:cNvSpPr>
            <p:nvPr/>
          </p:nvSpPr>
          <p:spPr bwMode="gray">
            <a:xfrm>
              <a:off x="2221542" y="2128004"/>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36" name="Rectangle 1335"/>
            <p:cNvSpPr>
              <a:spLocks noChangeAspect="1"/>
            </p:cNvSpPr>
            <p:nvPr/>
          </p:nvSpPr>
          <p:spPr bwMode="gray">
            <a:xfrm>
              <a:off x="1947853" y="2797475"/>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37" name="Rectangle 1336"/>
            <p:cNvSpPr>
              <a:spLocks noChangeAspect="1"/>
            </p:cNvSpPr>
            <p:nvPr/>
          </p:nvSpPr>
          <p:spPr bwMode="gray">
            <a:xfrm>
              <a:off x="963413" y="1827261"/>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38" name="Rectangle 1337"/>
            <p:cNvSpPr>
              <a:spLocks noChangeAspect="1"/>
            </p:cNvSpPr>
            <p:nvPr/>
          </p:nvSpPr>
          <p:spPr bwMode="gray">
            <a:xfrm>
              <a:off x="2305946" y="1944586"/>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39" name="Rectangle 1338"/>
            <p:cNvSpPr>
              <a:spLocks noChangeAspect="1"/>
            </p:cNvSpPr>
            <p:nvPr/>
          </p:nvSpPr>
          <p:spPr bwMode="gray">
            <a:xfrm>
              <a:off x="915533" y="2354659"/>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40" name="Rectangle 1339"/>
            <p:cNvSpPr>
              <a:spLocks noChangeAspect="1"/>
            </p:cNvSpPr>
            <p:nvPr/>
          </p:nvSpPr>
          <p:spPr bwMode="gray">
            <a:xfrm>
              <a:off x="1369296" y="2960243"/>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41" name="Rectangle 1340"/>
            <p:cNvSpPr>
              <a:spLocks noChangeAspect="1"/>
            </p:cNvSpPr>
            <p:nvPr/>
          </p:nvSpPr>
          <p:spPr bwMode="gray">
            <a:xfrm>
              <a:off x="4258369" y="2275679"/>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42" name="Rectangle 1341"/>
            <p:cNvSpPr>
              <a:spLocks noChangeAspect="1"/>
            </p:cNvSpPr>
            <p:nvPr/>
          </p:nvSpPr>
          <p:spPr bwMode="gray">
            <a:xfrm>
              <a:off x="4304853" y="1807898"/>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43" name="Rectangle 1342"/>
            <p:cNvSpPr>
              <a:spLocks noChangeAspect="1"/>
            </p:cNvSpPr>
            <p:nvPr/>
          </p:nvSpPr>
          <p:spPr bwMode="gray">
            <a:xfrm>
              <a:off x="4568647" y="1649859"/>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44" name="Rectangle 1343"/>
            <p:cNvSpPr>
              <a:spLocks noChangeAspect="1"/>
            </p:cNvSpPr>
            <p:nvPr/>
          </p:nvSpPr>
          <p:spPr bwMode="gray">
            <a:xfrm>
              <a:off x="4507076" y="1704654"/>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45" name="Rectangle 1344"/>
            <p:cNvSpPr>
              <a:spLocks noChangeAspect="1"/>
            </p:cNvSpPr>
            <p:nvPr/>
          </p:nvSpPr>
          <p:spPr bwMode="gray">
            <a:xfrm>
              <a:off x="4449403" y="1850824"/>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46" name="Rectangle 1345"/>
            <p:cNvSpPr>
              <a:spLocks noChangeAspect="1"/>
            </p:cNvSpPr>
            <p:nvPr/>
          </p:nvSpPr>
          <p:spPr bwMode="gray">
            <a:xfrm>
              <a:off x="4679861" y="1961253"/>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47" name="Rectangle 1346"/>
            <p:cNvSpPr>
              <a:spLocks noChangeAspect="1"/>
            </p:cNvSpPr>
            <p:nvPr/>
          </p:nvSpPr>
          <p:spPr bwMode="gray">
            <a:xfrm>
              <a:off x="5106009" y="1848690"/>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48" name="Rectangle 1347"/>
            <p:cNvSpPr>
              <a:spLocks noChangeAspect="1"/>
            </p:cNvSpPr>
            <p:nvPr/>
          </p:nvSpPr>
          <p:spPr bwMode="gray">
            <a:xfrm>
              <a:off x="4731811" y="2160561"/>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50" name="Rectangle 1349"/>
            <p:cNvSpPr>
              <a:spLocks noChangeAspect="1"/>
            </p:cNvSpPr>
            <p:nvPr/>
          </p:nvSpPr>
          <p:spPr bwMode="gray">
            <a:xfrm>
              <a:off x="6008503" y="2861372"/>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51" name="Rectangle 1350"/>
            <p:cNvSpPr>
              <a:spLocks noChangeAspect="1"/>
            </p:cNvSpPr>
            <p:nvPr/>
          </p:nvSpPr>
          <p:spPr bwMode="gray">
            <a:xfrm>
              <a:off x="6975292" y="3203653"/>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52" name="Rectangle 1351"/>
            <p:cNvSpPr>
              <a:spLocks noChangeAspect="1"/>
            </p:cNvSpPr>
            <p:nvPr/>
          </p:nvSpPr>
          <p:spPr bwMode="gray">
            <a:xfrm>
              <a:off x="7852493" y="3016741"/>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53" name="Rectangle 1352"/>
            <p:cNvSpPr>
              <a:spLocks noChangeAspect="1"/>
            </p:cNvSpPr>
            <p:nvPr/>
          </p:nvSpPr>
          <p:spPr bwMode="gray">
            <a:xfrm>
              <a:off x="8065904" y="2683326"/>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54" name="Rectangle 1353"/>
            <p:cNvSpPr>
              <a:spLocks noChangeAspect="1"/>
            </p:cNvSpPr>
            <p:nvPr/>
          </p:nvSpPr>
          <p:spPr bwMode="gray">
            <a:xfrm>
              <a:off x="8511200" y="2266552"/>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55" name="Rectangle 1354"/>
            <p:cNvSpPr>
              <a:spLocks noChangeAspect="1"/>
            </p:cNvSpPr>
            <p:nvPr/>
          </p:nvSpPr>
          <p:spPr bwMode="gray">
            <a:xfrm>
              <a:off x="7788105" y="2314081"/>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56" name="Rectangle 1355"/>
            <p:cNvSpPr>
              <a:spLocks noChangeAspect="1"/>
            </p:cNvSpPr>
            <p:nvPr/>
          </p:nvSpPr>
          <p:spPr bwMode="gray">
            <a:xfrm>
              <a:off x="4777065" y="1391838"/>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58" name="Rectangle 1357"/>
            <p:cNvSpPr>
              <a:spLocks noChangeAspect="1"/>
            </p:cNvSpPr>
            <p:nvPr/>
          </p:nvSpPr>
          <p:spPr bwMode="gray">
            <a:xfrm>
              <a:off x="5312035" y="4799230"/>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44" name="Rectangle 43"/>
            <p:cNvSpPr>
              <a:spLocks noChangeAspect="1"/>
            </p:cNvSpPr>
            <p:nvPr/>
          </p:nvSpPr>
          <p:spPr bwMode="gray">
            <a:xfrm>
              <a:off x="2223804" y="2139909"/>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45" name="Rectangle 44"/>
            <p:cNvSpPr>
              <a:spLocks noChangeAspect="1"/>
            </p:cNvSpPr>
            <p:nvPr/>
          </p:nvSpPr>
          <p:spPr bwMode="gray">
            <a:xfrm>
              <a:off x="887031" y="2213672"/>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46" name="Rectangle 45"/>
            <p:cNvSpPr>
              <a:spLocks noChangeAspect="1"/>
            </p:cNvSpPr>
            <p:nvPr/>
          </p:nvSpPr>
          <p:spPr bwMode="gray">
            <a:xfrm>
              <a:off x="879888" y="2155436"/>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47" name="Rectangle 46"/>
            <p:cNvSpPr>
              <a:spLocks noChangeAspect="1"/>
            </p:cNvSpPr>
            <p:nvPr/>
          </p:nvSpPr>
          <p:spPr bwMode="gray">
            <a:xfrm>
              <a:off x="956097" y="2564242"/>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48" name="Rectangle 47"/>
            <p:cNvSpPr>
              <a:spLocks noChangeAspect="1"/>
            </p:cNvSpPr>
            <p:nvPr/>
          </p:nvSpPr>
          <p:spPr bwMode="gray">
            <a:xfrm>
              <a:off x="1449018" y="2643989"/>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49" name="Rectangle 48"/>
            <p:cNvSpPr>
              <a:spLocks noChangeAspect="1"/>
            </p:cNvSpPr>
            <p:nvPr/>
          </p:nvSpPr>
          <p:spPr bwMode="gray">
            <a:xfrm>
              <a:off x="9053472" y="4985429"/>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50" name="Rectangle 49"/>
            <p:cNvSpPr>
              <a:spLocks noChangeAspect="1"/>
            </p:cNvSpPr>
            <p:nvPr/>
          </p:nvSpPr>
          <p:spPr bwMode="gray">
            <a:xfrm>
              <a:off x="9026040" y="5082627"/>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57" name="Rectangle 1356"/>
            <p:cNvSpPr>
              <a:spLocks noChangeAspect="1"/>
            </p:cNvSpPr>
            <p:nvPr/>
          </p:nvSpPr>
          <p:spPr bwMode="gray">
            <a:xfrm>
              <a:off x="2971791" y="4658469"/>
              <a:ext cx="54864" cy="54864"/>
            </a:xfrm>
            <a:prstGeom prst="rect">
              <a:avLst/>
            </a:prstGeom>
            <a:solidFill>
              <a:srgbClr val="6C6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8103" rtl="0" eaLnBrk="1" fontAlgn="auto" latinLnBrk="0" hangingPunct="1">
                <a:lnSpc>
                  <a:spcPct val="100000"/>
                </a:lnSpc>
                <a:spcBef>
                  <a:spcPts val="0"/>
                </a:spcBef>
                <a:spcAft>
                  <a:spcPts val="0"/>
                </a:spcAft>
                <a:buClrTx/>
                <a:buSzTx/>
                <a:buFontTx/>
                <a:buNone/>
                <a:tabLst/>
                <a:defRPr/>
              </a:pPr>
              <a:endParaRPr kumimoji="0" lang="en-US" sz="1681" b="0" i="0" u="none" strike="noStrike" kern="1200" cap="none" spc="0" normalizeH="0" baseline="0" noProof="0" dirty="0" err="1">
                <a:ln>
                  <a:noFill/>
                </a:ln>
                <a:solidFill>
                  <a:prstClr val="white"/>
                </a:solidFill>
                <a:effectLst/>
                <a:uLnTx/>
                <a:uFillTx/>
                <a:latin typeface="Arial"/>
                <a:ea typeface="+mn-ea"/>
                <a:cs typeface="+mn-cs"/>
              </a:endParaRPr>
            </a:p>
          </p:txBody>
        </p:sp>
      </p:grpSp>
      <p:sp>
        <p:nvSpPr>
          <p:cNvPr id="8" name="Text Placeholder 2"/>
          <p:cNvSpPr txBox="1">
            <a:spLocks/>
          </p:cNvSpPr>
          <p:nvPr/>
        </p:nvSpPr>
        <p:spPr bwMode="black">
          <a:xfrm>
            <a:off x="3827707" y="2673114"/>
            <a:ext cx="1297329" cy="2127634"/>
          </a:xfrm>
          <a:prstGeom prst="rect">
            <a:avLst/>
          </a:prstGeom>
        </p:spPr>
        <p:txBody>
          <a:bodyPr vert="horz" wrap="square" lIns="0" tIns="0" rIns="0" bIns="0" rtlCol="0">
            <a:spAutoFit/>
          </a:bodyPr>
          <a:lstStyle>
            <a:lvl1pPr marL="0" indent="0" algn="l" defTabSz="914400" rtl="0" eaLnBrk="1" latinLnBrk="0" hangingPunct="1">
              <a:spcBef>
                <a:spcPct val="20000"/>
              </a:spcBef>
              <a:buFont typeface="Arial" panose="020B0604020202020204" pitchFamily="34" charset="0"/>
              <a:buNone/>
              <a:defRPr sz="2400" kern="1200">
                <a:solidFill>
                  <a:schemeClr val="bg2"/>
                </a:solidFill>
                <a:latin typeface="+mn-lt"/>
                <a:ea typeface="+mn-ea"/>
                <a:cs typeface="+mn-cs"/>
              </a:defRPr>
            </a:lvl1pPr>
            <a:lvl2pPr marL="227013" indent="-227013" algn="l" defTabSz="914400" rtl="0" eaLnBrk="1" latinLnBrk="0" hangingPunct="1">
              <a:spcBef>
                <a:spcPct val="20000"/>
              </a:spcBef>
              <a:buFont typeface="Wingdings" panose="05000000000000000000" pitchFamily="2" charset="2"/>
              <a:buChar char="§"/>
              <a:defRPr sz="2000" kern="1200">
                <a:solidFill>
                  <a:schemeClr val="bg2"/>
                </a:solidFill>
                <a:latin typeface="+mn-lt"/>
                <a:ea typeface="+mn-ea"/>
                <a:cs typeface="+mn-cs"/>
              </a:defRPr>
            </a:lvl2pPr>
            <a:lvl3pPr marL="460375" indent="-233363" algn="l" defTabSz="914400" rtl="0" eaLnBrk="1" latinLnBrk="0" hangingPunct="1">
              <a:spcBef>
                <a:spcPct val="20000"/>
              </a:spcBef>
              <a:buFont typeface="Arial" panose="020B0604020202020204" pitchFamily="34" charset="0"/>
              <a:buChar char="–"/>
              <a:defRPr sz="1800" kern="1200">
                <a:solidFill>
                  <a:schemeClr val="bg2"/>
                </a:solidFill>
                <a:latin typeface="+mn-lt"/>
                <a:ea typeface="+mn-ea"/>
                <a:cs typeface="+mn-cs"/>
              </a:defRPr>
            </a:lvl3pPr>
            <a:lvl4pPr marL="687388" indent="-227013" algn="l" defTabSz="914400" rtl="0" eaLnBrk="1" latinLnBrk="0" hangingPunct="1">
              <a:spcBef>
                <a:spcPct val="20000"/>
              </a:spcBef>
              <a:buFont typeface="Arial" panose="020B0604020202020204" pitchFamily="34" charset="0"/>
              <a:buChar char="•"/>
              <a:defRPr sz="1600" kern="1200">
                <a:solidFill>
                  <a:schemeClr val="bg2"/>
                </a:solidFill>
                <a:latin typeface="+mn-lt"/>
                <a:ea typeface="+mn-ea"/>
                <a:cs typeface="+mn-cs"/>
              </a:defRPr>
            </a:lvl4pPr>
            <a:lvl5pPr marL="914400" indent="-227013" algn="l" defTabSz="914400" rtl="0" eaLnBrk="1" latinLnBrk="0" hangingPunct="1">
              <a:spcBef>
                <a:spcPct val="20000"/>
              </a:spcBef>
              <a:buFont typeface="Arial" panose="020B0604020202020204" pitchFamily="34" charset="0"/>
              <a:buChar char="–"/>
              <a:defRPr sz="16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schemeClr val="tx1">
                    <a:lumMod val="95000"/>
                  </a:schemeClr>
                </a:solidFill>
                <a:effectLst/>
                <a:uLnTx/>
                <a:uFillTx/>
                <a:latin typeface="Georgia"/>
                <a:ea typeface="+mn-ea"/>
                <a:cs typeface="+mn-cs"/>
              </a:rPr>
              <a:t>Australia</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schemeClr val="tx1">
                    <a:lumMod val="95000"/>
                  </a:schemeClr>
                </a:solidFill>
                <a:effectLst/>
                <a:uLnTx/>
                <a:uFillTx/>
                <a:latin typeface="Georgia"/>
                <a:ea typeface="+mn-ea"/>
                <a:cs typeface="+mn-cs"/>
              </a:rPr>
              <a:t>Austria</a:t>
            </a:r>
            <a:endParaRPr kumimoji="0" lang="en-US" sz="1471" b="0" i="0" u="none" strike="noStrike" kern="1200" cap="none" spc="0" normalizeH="0" baseline="0" noProof="0" dirty="0">
              <a:ln>
                <a:noFill/>
              </a:ln>
              <a:solidFill>
                <a:schemeClr val="tx1">
                  <a:lumMod val="95000"/>
                </a:schemeClr>
              </a:solidFill>
              <a:effectLst/>
              <a:uLnTx/>
              <a:uFillTx/>
              <a:latin typeface="Georgia"/>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schemeClr val="tx1">
                    <a:lumMod val="95000"/>
                  </a:schemeClr>
                </a:solidFill>
                <a:effectLst/>
                <a:uLnTx/>
                <a:uFillTx/>
                <a:latin typeface="Georgia"/>
                <a:ea typeface="+mn-ea"/>
                <a:cs typeface="+mn-cs"/>
              </a:rPr>
              <a:t>Canada</a:t>
            </a:r>
            <a:endParaRPr kumimoji="0" lang="en-US" sz="1471" b="0" i="0" u="none" strike="noStrike" kern="1200" cap="none" spc="0" normalizeH="0" baseline="0" noProof="0" dirty="0">
              <a:ln>
                <a:noFill/>
              </a:ln>
              <a:solidFill>
                <a:schemeClr val="tx1">
                  <a:lumMod val="95000"/>
                </a:schemeClr>
              </a:solidFill>
              <a:effectLst/>
              <a:uLnTx/>
              <a:uFillTx/>
              <a:latin typeface="Georgia"/>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a:ln>
                  <a:noFill/>
                </a:ln>
                <a:solidFill>
                  <a:schemeClr val="tx1">
                    <a:lumMod val="95000"/>
                  </a:schemeClr>
                </a:solidFill>
                <a:effectLst/>
                <a:uLnTx/>
                <a:uFillTx/>
                <a:latin typeface="Georgia"/>
                <a:ea typeface="+mn-ea"/>
                <a:cs typeface="+mn-cs"/>
              </a:rPr>
              <a:t>China</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a:ln>
                  <a:noFill/>
                </a:ln>
                <a:solidFill>
                  <a:schemeClr val="tx1">
                    <a:lumMod val="95000"/>
                  </a:schemeClr>
                </a:solidFill>
                <a:effectLst/>
                <a:uLnTx/>
                <a:uFillTx/>
                <a:latin typeface="Georgia"/>
                <a:ea typeface="+mn-ea"/>
                <a:cs typeface="+mn-cs"/>
              </a:rPr>
              <a:t>Denmark</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a:ln>
                  <a:noFill/>
                </a:ln>
                <a:solidFill>
                  <a:schemeClr val="tx1">
                    <a:lumMod val="95000"/>
                  </a:schemeClr>
                </a:solidFill>
                <a:effectLst/>
                <a:uLnTx/>
                <a:uFillTx/>
                <a:latin typeface="Georgia"/>
                <a:ea typeface="+mn-ea"/>
                <a:cs typeface="+mn-cs"/>
              </a:rPr>
              <a:t>Finland</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fr-CH" sz="1471" b="0" i="0" u="none" strike="noStrike" kern="1200" cap="none" spc="0" normalizeH="0" baseline="0" noProof="0" dirty="0">
                <a:ln>
                  <a:noFill/>
                </a:ln>
                <a:solidFill>
                  <a:schemeClr val="tx1">
                    <a:lumMod val="95000"/>
                  </a:schemeClr>
                </a:solidFill>
                <a:effectLst/>
                <a:uLnTx/>
                <a:uFillTx/>
                <a:latin typeface="Georgia"/>
                <a:ea typeface="+mn-ea"/>
                <a:cs typeface="+mn-cs"/>
              </a:rPr>
              <a:t>France</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471" b="0" i="0" u="none" strike="noStrike" kern="1200" cap="none" spc="0" normalizeH="0" baseline="0" noProof="0" dirty="0">
              <a:ln>
                <a:noFill/>
              </a:ln>
              <a:solidFill>
                <a:srgbClr val="E0301E"/>
              </a:solidFill>
              <a:effectLst/>
              <a:uLnTx/>
              <a:uFillTx/>
              <a:latin typeface="Georgia"/>
              <a:ea typeface="+mn-ea"/>
              <a:cs typeface="+mn-cs"/>
            </a:endParaRPr>
          </a:p>
        </p:txBody>
      </p:sp>
      <p:sp>
        <p:nvSpPr>
          <p:cNvPr id="9" name="Text Placeholder 2"/>
          <p:cNvSpPr txBox="1">
            <a:spLocks/>
          </p:cNvSpPr>
          <p:nvPr/>
        </p:nvSpPr>
        <p:spPr bwMode="black">
          <a:xfrm>
            <a:off x="5858747" y="2672768"/>
            <a:ext cx="1762103" cy="2151486"/>
          </a:xfrm>
          <a:prstGeom prst="rect">
            <a:avLst/>
          </a:prstGeom>
        </p:spPr>
        <p:txBody>
          <a:bodyPr vert="horz" wrap="square" lIns="0" tIns="0" rIns="0" bIns="0" rtlCol="0">
            <a:spAutoFit/>
          </a:bodyPr>
          <a:lstStyle>
            <a:lvl1pPr marL="0" indent="0" algn="l" defTabSz="914400" rtl="0" eaLnBrk="1" latinLnBrk="0" hangingPunct="1">
              <a:spcBef>
                <a:spcPct val="20000"/>
              </a:spcBef>
              <a:buFont typeface="Arial" panose="020B0604020202020204" pitchFamily="34" charset="0"/>
              <a:buNone/>
              <a:defRPr sz="2400" kern="1200">
                <a:solidFill>
                  <a:schemeClr val="bg2"/>
                </a:solidFill>
                <a:latin typeface="+mn-lt"/>
                <a:ea typeface="+mn-ea"/>
                <a:cs typeface="+mn-cs"/>
              </a:defRPr>
            </a:lvl1pPr>
            <a:lvl2pPr marL="227013" indent="-227013" algn="l" defTabSz="914400" rtl="0" eaLnBrk="1" latinLnBrk="0" hangingPunct="1">
              <a:spcBef>
                <a:spcPct val="20000"/>
              </a:spcBef>
              <a:buFont typeface="Wingdings" panose="05000000000000000000" pitchFamily="2" charset="2"/>
              <a:buChar char="§"/>
              <a:defRPr sz="2000" kern="1200">
                <a:solidFill>
                  <a:schemeClr val="bg2"/>
                </a:solidFill>
                <a:latin typeface="+mn-lt"/>
                <a:ea typeface="+mn-ea"/>
                <a:cs typeface="+mn-cs"/>
              </a:defRPr>
            </a:lvl2pPr>
            <a:lvl3pPr marL="460375" indent="-233363" algn="l" defTabSz="914400" rtl="0" eaLnBrk="1" latinLnBrk="0" hangingPunct="1">
              <a:spcBef>
                <a:spcPct val="20000"/>
              </a:spcBef>
              <a:buFont typeface="Arial" panose="020B0604020202020204" pitchFamily="34" charset="0"/>
              <a:buChar char="–"/>
              <a:defRPr sz="1800" kern="1200">
                <a:solidFill>
                  <a:schemeClr val="bg2"/>
                </a:solidFill>
                <a:latin typeface="+mn-lt"/>
                <a:ea typeface="+mn-ea"/>
                <a:cs typeface="+mn-cs"/>
              </a:defRPr>
            </a:lvl3pPr>
            <a:lvl4pPr marL="687388" indent="-227013" algn="l" defTabSz="914400" rtl="0" eaLnBrk="1" latinLnBrk="0" hangingPunct="1">
              <a:spcBef>
                <a:spcPct val="20000"/>
              </a:spcBef>
              <a:buFont typeface="Arial" panose="020B0604020202020204" pitchFamily="34" charset="0"/>
              <a:buChar char="•"/>
              <a:defRPr sz="1600" kern="1200">
                <a:solidFill>
                  <a:schemeClr val="bg2"/>
                </a:solidFill>
                <a:latin typeface="+mn-lt"/>
                <a:ea typeface="+mn-ea"/>
                <a:cs typeface="+mn-cs"/>
              </a:defRPr>
            </a:lvl4pPr>
            <a:lvl5pPr marL="914400" indent="-227013" algn="l" defTabSz="914400" rtl="0" eaLnBrk="1" latinLnBrk="0" hangingPunct="1">
              <a:spcBef>
                <a:spcPct val="20000"/>
              </a:spcBef>
              <a:buFont typeface="Arial" panose="020B0604020202020204" pitchFamily="34" charset="0"/>
              <a:buChar char="–"/>
              <a:defRPr sz="16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schemeClr val="tx1">
                    <a:lumMod val="95000"/>
                  </a:schemeClr>
                </a:solidFill>
                <a:effectLst/>
                <a:uLnTx/>
                <a:uFillTx/>
                <a:latin typeface="Georgia"/>
                <a:ea typeface="+mn-ea"/>
                <a:cs typeface="+mn-cs"/>
              </a:rPr>
              <a:t>Germany</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1471" dirty="0" smtClean="0">
                <a:solidFill>
                  <a:schemeClr val="tx1">
                    <a:lumMod val="95000"/>
                  </a:schemeClr>
                </a:solidFill>
                <a:latin typeface="Georgia"/>
              </a:rPr>
              <a:t>India</a:t>
            </a:r>
            <a:endParaRPr kumimoji="0" lang="en-US" sz="1471" b="0" i="0" u="none" strike="noStrike" kern="1200" cap="none" spc="0" normalizeH="0" baseline="0" noProof="0" dirty="0" smtClean="0">
              <a:ln>
                <a:noFill/>
              </a:ln>
              <a:solidFill>
                <a:schemeClr val="tx1">
                  <a:lumMod val="95000"/>
                </a:schemeClr>
              </a:solidFill>
              <a:effectLst/>
              <a:uLnTx/>
              <a:uFillTx/>
              <a:latin typeface="Georgia"/>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schemeClr val="tx1">
                    <a:lumMod val="95000"/>
                  </a:schemeClr>
                </a:solidFill>
                <a:effectLst/>
                <a:uLnTx/>
                <a:uFillTx/>
                <a:latin typeface="Georgia"/>
                <a:ea typeface="+mn-ea"/>
                <a:cs typeface="+mn-cs"/>
              </a:rPr>
              <a:t>Ireland</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schemeClr val="tx1">
                    <a:lumMod val="95000"/>
                  </a:schemeClr>
                </a:solidFill>
                <a:effectLst/>
                <a:uLnTx/>
                <a:uFillTx/>
                <a:latin typeface="Georgia"/>
                <a:ea typeface="+mn-ea"/>
                <a:cs typeface="+mn-cs"/>
              </a:rPr>
              <a:t>Israel</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schemeClr val="tx1">
                    <a:lumMod val="95000"/>
                  </a:schemeClr>
                </a:solidFill>
                <a:effectLst/>
                <a:uLnTx/>
                <a:uFillTx/>
                <a:latin typeface="Georgia"/>
                <a:ea typeface="+mn-ea"/>
                <a:cs typeface="+mn-cs"/>
              </a:rPr>
              <a:t>Italy</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schemeClr val="tx1">
                    <a:lumMod val="95000"/>
                  </a:schemeClr>
                </a:solidFill>
                <a:effectLst/>
                <a:uLnTx/>
                <a:uFillTx/>
                <a:latin typeface="Georgia"/>
                <a:ea typeface="+mn-ea"/>
                <a:cs typeface="+mn-cs"/>
              </a:rPr>
              <a:t>Japan</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1471" dirty="0" smtClean="0">
                <a:solidFill>
                  <a:schemeClr val="tx1">
                    <a:lumMod val="95000"/>
                  </a:schemeClr>
                </a:solidFill>
                <a:latin typeface="Georgia"/>
              </a:rPr>
              <a:t>Korea</a:t>
            </a:r>
            <a:endParaRPr kumimoji="0" lang="en-US" sz="1471" b="0" i="0" u="none" strike="noStrike" kern="1200" cap="none" spc="0" normalizeH="0" baseline="0" noProof="0" dirty="0" smtClean="0">
              <a:ln>
                <a:noFill/>
              </a:ln>
              <a:solidFill>
                <a:schemeClr val="tx1">
                  <a:lumMod val="95000"/>
                </a:schemeClr>
              </a:solidFill>
              <a:effectLst/>
              <a:uLnTx/>
              <a:uFillTx/>
              <a:latin typeface="Georgia"/>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smtClean="0">
                <a:ln>
                  <a:noFill/>
                </a:ln>
                <a:solidFill>
                  <a:prstClr val="white"/>
                </a:solidFill>
                <a:effectLst/>
                <a:uLnTx/>
                <a:uFillTx/>
                <a:latin typeface="Georgia"/>
                <a:ea typeface="+mn-ea"/>
                <a:cs typeface="+mn-cs"/>
              </a:rPr>
              <a:t>Luxembourg</a:t>
            </a:r>
            <a:endParaRPr kumimoji="0" lang="en-US" sz="1600" b="1" i="0" u="none" strike="noStrike" kern="1200" cap="none" spc="0" normalizeH="0" baseline="0" noProof="0" dirty="0">
              <a:ln>
                <a:noFill/>
              </a:ln>
              <a:solidFill>
                <a:prstClr val="white"/>
              </a:solidFill>
              <a:effectLst/>
              <a:uLnTx/>
              <a:uFillTx/>
              <a:latin typeface="Georgia"/>
              <a:ea typeface="+mn-ea"/>
              <a:cs typeface="+mn-cs"/>
            </a:endParaRPr>
          </a:p>
        </p:txBody>
      </p:sp>
      <p:sp>
        <p:nvSpPr>
          <p:cNvPr id="10" name="Text Placeholder 2"/>
          <p:cNvSpPr txBox="1">
            <a:spLocks/>
          </p:cNvSpPr>
          <p:nvPr/>
        </p:nvSpPr>
        <p:spPr bwMode="black">
          <a:xfrm>
            <a:off x="8409348" y="2584630"/>
            <a:ext cx="1914227" cy="2399247"/>
          </a:xfrm>
          <a:prstGeom prst="rect">
            <a:avLst/>
          </a:prstGeom>
        </p:spPr>
        <p:txBody>
          <a:bodyPr vert="horz" wrap="square" lIns="0" tIns="0" rIns="0" bIns="0" rtlCol="0">
            <a:spAutoFit/>
          </a:bodyPr>
          <a:lstStyle>
            <a:lvl1pPr marL="0" indent="0" algn="l" defTabSz="914400" rtl="0" eaLnBrk="1" latinLnBrk="0" hangingPunct="1">
              <a:spcBef>
                <a:spcPct val="20000"/>
              </a:spcBef>
              <a:buFont typeface="Arial" panose="020B0604020202020204" pitchFamily="34" charset="0"/>
              <a:buNone/>
              <a:defRPr sz="2400" kern="1200">
                <a:solidFill>
                  <a:schemeClr val="bg2"/>
                </a:solidFill>
                <a:latin typeface="+mn-lt"/>
                <a:ea typeface="+mn-ea"/>
                <a:cs typeface="+mn-cs"/>
              </a:defRPr>
            </a:lvl1pPr>
            <a:lvl2pPr marL="227013" indent="-227013" algn="l" defTabSz="914400" rtl="0" eaLnBrk="1" latinLnBrk="0" hangingPunct="1">
              <a:spcBef>
                <a:spcPct val="20000"/>
              </a:spcBef>
              <a:buFont typeface="Wingdings" panose="05000000000000000000" pitchFamily="2" charset="2"/>
              <a:buChar char="§"/>
              <a:defRPr sz="2000" kern="1200">
                <a:solidFill>
                  <a:schemeClr val="bg2"/>
                </a:solidFill>
                <a:latin typeface="+mn-lt"/>
                <a:ea typeface="+mn-ea"/>
                <a:cs typeface="+mn-cs"/>
              </a:defRPr>
            </a:lvl2pPr>
            <a:lvl3pPr marL="460375" indent="-233363" algn="l" defTabSz="914400" rtl="0" eaLnBrk="1" latinLnBrk="0" hangingPunct="1">
              <a:spcBef>
                <a:spcPct val="20000"/>
              </a:spcBef>
              <a:buFont typeface="Arial" panose="020B0604020202020204" pitchFamily="34" charset="0"/>
              <a:buChar char="–"/>
              <a:defRPr sz="1800" kern="1200">
                <a:solidFill>
                  <a:schemeClr val="bg2"/>
                </a:solidFill>
                <a:latin typeface="+mn-lt"/>
                <a:ea typeface="+mn-ea"/>
                <a:cs typeface="+mn-cs"/>
              </a:defRPr>
            </a:lvl3pPr>
            <a:lvl4pPr marL="687388" indent="-227013" algn="l" defTabSz="914400" rtl="0" eaLnBrk="1" latinLnBrk="0" hangingPunct="1">
              <a:spcBef>
                <a:spcPct val="20000"/>
              </a:spcBef>
              <a:buFont typeface="Arial" panose="020B0604020202020204" pitchFamily="34" charset="0"/>
              <a:buChar char="•"/>
              <a:defRPr sz="1600" kern="1200">
                <a:solidFill>
                  <a:schemeClr val="bg2"/>
                </a:solidFill>
                <a:latin typeface="+mn-lt"/>
                <a:ea typeface="+mn-ea"/>
                <a:cs typeface="+mn-cs"/>
              </a:defRPr>
            </a:lvl4pPr>
            <a:lvl5pPr marL="914400" indent="-227013" algn="l" defTabSz="914400" rtl="0" eaLnBrk="1" latinLnBrk="0" hangingPunct="1">
              <a:spcBef>
                <a:spcPct val="20000"/>
              </a:spcBef>
              <a:buFont typeface="Arial" panose="020B0604020202020204" pitchFamily="34" charset="0"/>
              <a:buChar char="–"/>
              <a:defRPr sz="16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prstClr val="white"/>
                </a:solidFill>
                <a:effectLst/>
                <a:uLnTx/>
                <a:uFillTx/>
                <a:latin typeface="Georgia"/>
                <a:ea typeface="+mn-ea"/>
                <a:cs typeface="+mn-cs"/>
              </a:rPr>
              <a:t>Portugal</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prstClr val="white"/>
                </a:solidFill>
                <a:effectLst/>
                <a:uLnTx/>
                <a:uFillTx/>
                <a:latin typeface="Georgia"/>
                <a:ea typeface="+mn-ea"/>
                <a:cs typeface="+mn-cs"/>
              </a:rPr>
              <a:t>Netherlands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1471" dirty="0" smtClean="0">
                <a:solidFill>
                  <a:prstClr val="white"/>
                </a:solidFill>
                <a:latin typeface="Georgia"/>
              </a:rPr>
              <a:t>Russia</a:t>
            </a:r>
            <a:endParaRPr kumimoji="0" lang="en-US" sz="1471" b="0" i="0" u="none" strike="noStrike" kern="1200" cap="none" spc="0" normalizeH="0" baseline="0" noProof="0" dirty="0">
              <a:ln>
                <a:noFill/>
              </a:ln>
              <a:solidFill>
                <a:prstClr val="white"/>
              </a:solidFill>
              <a:effectLst/>
              <a:uLnTx/>
              <a:uFillTx/>
              <a:latin typeface="Georgia"/>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smtClean="0">
                <a:ln>
                  <a:noFill/>
                </a:ln>
                <a:solidFill>
                  <a:prstClr val="white"/>
                </a:solidFill>
                <a:effectLst/>
                <a:uLnTx/>
                <a:uFillTx/>
                <a:latin typeface="Georgia"/>
                <a:ea typeface="+mn-ea"/>
                <a:cs typeface="+mn-cs"/>
              </a:rPr>
              <a:t>Sweden</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1471" dirty="0" smtClean="0">
                <a:solidFill>
                  <a:prstClr val="white"/>
                </a:solidFill>
                <a:latin typeface="Georgia"/>
              </a:rPr>
              <a:t>Spain</a:t>
            </a:r>
            <a:endParaRPr kumimoji="0" lang="en-US" sz="1471" b="0" i="0" u="none" strike="noStrike" kern="1200" cap="none" spc="0" normalizeH="0" baseline="0" noProof="0" dirty="0">
              <a:ln>
                <a:noFill/>
              </a:ln>
              <a:solidFill>
                <a:prstClr val="white"/>
              </a:solidFill>
              <a:effectLst/>
              <a:uLnTx/>
              <a:uFillTx/>
              <a:latin typeface="Georgia"/>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a:ln>
                  <a:noFill/>
                </a:ln>
                <a:solidFill>
                  <a:prstClr val="white"/>
                </a:solidFill>
                <a:effectLst/>
                <a:uLnTx/>
                <a:uFillTx/>
                <a:latin typeface="Georgia"/>
                <a:ea typeface="+mn-ea"/>
                <a:cs typeface="+mn-cs"/>
              </a:rPr>
              <a:t>Switzerland</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a:ln>
                  <a:noFill/>
                </a:ln>
                <a:solidFill>
                  <a:prstClr val="white"/>
                </a:solidFill>
                <a:effectLst/>
                <a:uLnTx/>
                <a:uFillTx/>
                <a:latin typeface="Georgia"/>
                <a:ea typeface="+mn-ea"/>
                <a:cs typeface="+mn-cs"/>
              </a:rPr>
              <a:t>United Kingdom</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71" b="0" i="0" u="none" strike="noStrike" kern="1200" cap="none" spc="0" normalizeH="0" baseline="0" noProof="0" dirty="0">
                <a:ln>
                  <a:noFill/>
                </a:ln>
                <a:solidFill>
                  <a:prstClr val="white"/>
                </a:solidFill>
                <a:effectLst/>
                <a:uLnTx/>
                <a:uFillTx/>
                <a:latin typeface="Georgia"/>
                <a:ea typeface="+mn-ea"/>
                <a:cs typeface="+mn-cs"/>
              </a:rPr>
              <a:t>United States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471" b="0" i="0" u="none" strike="noStrike" kern="1200" cap="none" spc="0" normalizeH="0" baseline="0" noProof="0" dirty="0">
              <a:ln>
                <a:noFill/>
              </a:ln>
              <a:solidFill>
                <a:prstClr val="white"/>
              </a:solidFill>
              <a:effectLst/>
              <a:uLnTx/>
              <a:uFillTx/>
              <a:latin typeface="Georgia"/>
              <a:ea typeface="+mn-ea"/>
              <a:cs typeface="+mn-cs"/>
            </a:endParaRPr>
          </a:p>
        </p:txBody>
      </p:sp>
      <p:sp>
        <p:nvSpPr>
          <p:cNvPr id="53" name="Freeform 5"/>
          <p:cNvSpPr>
            <a:spLocks/>
          </p:cNvSpPr>
          <p:nvPr userDrawn="1"/>
        </p:nvSpPr>
        <p:spPr bwMode="auto">
          <a:xfrm rot="16200000">
            <a:off x="661145" y="3716025"/>
            <a:ext cx="6182212" cy="119150"/>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 name="connsiteX0" fmla="*/ 12577 w 12577"/>
              <a:gd name="connsiteY0" fmla="*/ 46 h 9577"/>
              <a:gd name="connsiteX1" fmla="*/ 6453 w 12577"/>
              <a:gd name="connsiteY1" fmla="*/ 46 h 9577"/>
              <a:gd name="connsiteX2" fmla="*/ 6257 w 12577"/>
              <a:gd name="connsiteY2" fmla="*/ 9577 h 9577"/>
              <a:gd name="connsiteX3" fmla="*/ 6035 w 12577"/>
              <a:gd name="connsiteY3" fmla="*/ 46 h 9577"/>
              <a:gd name="connsiteX4" fmla="*/ 0 w 12577"/>
              <a:gd name="connsiteY4" fmla="*/ 46 h 9577"/>
              <a:gd name="connsiteX0" fmla="*/ 10023 w 10023"/>
              <a:gd name="connsiteY0" fmla="*/ 0 h 10197"/>
              <a:gd name="connsiteX1" fmla="*/ 5131 w 10023"/>
              <a:gd name="connsiteY1" fmla="*/ 245 h 10197"/>
              <a:gd name="connsiteX2" fmla="*/ 4975 w 10023"/>
              <a:gd name="connsiteY2" fmla="*/ 10197 h 10197"/>
              <a:gd name="connsiteX3" fmla="*/ 4798 w 10023"/>
              <a:gd name="connsiteY3" fmla="*/ 245 h 10197"/>
              <a:gd name="connsiteX4" fmla="*/ 0 w 10023"/>
              <a:gd name="connsiteY4" fmla="*/ 245 h 10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3" h="10197">
                <a:moveTo>
                  <a:pt x="10023" y="0"/>
                </a:moveTo>
                <a:cubicBezTo>
                  <a:pt x="8399" y="163"/>
                  <a:pt x="6755" y="82"/>
                  <a:pt x="5131" y="245"/>
                </a:cubicBezTo>
                <a:cubicBezTo>
                  <a:pt x="5080" y="3562"/>
                  <a:pt x="5027" y="6880"/>
                  <a:pt x="4975" y="10197"/>
                </a:cubicBezTo>
                <a:cubicBezTo>
                  <a:pt x="4916" y="6880"/>
                  <a:pt x="4858" y="3562"/>
                  <a:pt x="4798" y="245"/>
                </a:cubicBezTo>
                <a:lnTo>
                  <a:pt x="0" y="245"/>
                </a:lnTo>
              </a:path>
            </a:pathLst>
          </a:custGeom>
          <a:noFill/>
          <a:ln w="793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pPr marL="0" marR="0" lvl="0" indent="0" algn="l" defTabSz="1098103" rtl="0" eaLnBrk="1" fontAlgn="auto" latinLnBrk="0" hangingPunct="1">
              <a:lnSpc>
                <a:spcPct val="100000"/>
              </a:lnSpc>
              <a:spcBef>
                <a:spcPts val="0"/>
              </a:spcBef>
              <a:spcAft>
                <a:spcPts val="0"/>
              </a:spcAft>
              <a:buClrTx/>
              <a:buSzTx/>
              <a:buFontTx/>
              <a:buNone/>
              <a:tabLst/>
              <a:defRPr/>
            </a:pPr>
            <a:endParaRPr kumimoji="0" lang="en-US" sz="2162"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4"/>
          <p:cNvSpPr/>
          <p:nvPr/>
        </p:nvSpPr>
        <p:spPr>
          <a:xfrm>
            <a:off x="4254682" y="1426866"/>
            <a:ext cx="5997155" cy="1323439"/>
          </a:xfrm>
          <a:prstGeom prst="rect">
            <a:avLst/>
          </a:prstGeom>
        </p:spPr>
        <p:txBody>
          <a:bodyPr wrap="none">
            <a:spAutoFit/>
          </a:body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Georgia"/>
                <a:ea typeface="+mn-ea"/>
                <a:cs typeface="+mn-cs"/>
              </a:rPr>
              <a:t>Participating countries: </a:t>
            </a:r>
            <a:r>
              <a:rPr lang="en-US" sz="8000" b="1" i="1" dirty="0" smtClean="0">
                <a:solidFill>
                  <a:prstClr val="white"/>
                </a:solidFill>
                <a:latin typeface="Georgia"/>
              </a:rPr>
              <a:t>22</a:t>
            </a:r>
            <a:endParaRPr kumimoji="0" lang="en-US" sz="8000" b="1" i="1" u="none" strike="noStrike" kern="1200" cap="none" spc="0" normalizeH="0" baseline="0" noProof="0" dirty="0">
              <a:ln>
                <a:noFill/>
              </a:ln>
              <a:solidFill>
                <a:prstClr val="white"/>
              </a:solidFill>
              <a:effectLst/>
              <a:uLnTx/>
              <a:uFillTx/>
              <a:latin typeface="Georgia"/>
              <a:ea typeface="+mn-ea"/>
              <a:cs typeface="+mn-cs"/>
            </a:endParaRPr>
          </a:p>
        </p:txBody>
      </p:sp>
      <p:pic>
        <p:nvPicPr>
          <p:cNvPr id="52" name="Picture 51"/>
          <p:cNvPicPr>
            <a:picLocks noChangeAspect="1"/>
          </p:cNvPicPr>
          <p:nvPr/>
        </p:nvPicPr>
        <p:blipFill rotWithShape="1">
          <a:blip r:embed="rId4"/>
          <a:srcRect l="2565" t="9578" r="10462" b="6035"/>
          <a:stretch/>
        </p:blipFill>
        <p:spPr>
          <a:xfrm>
            <a:off x="385763" y="3994602"/>
            <a:ext cx="2667613" cy="3174861"/>
          </a:xfrm>
          <a:prstGeom prst="rect">
            <a:avLst/>
          </a:prstGeom>
        </p:spPr>
      </p:pic>
      <p:sp>
        <p:nvSpPr>
          <p:cNvPr id="51" name="Slide Number Placeholder 2"/>
          <p:cNvSpPr>
            <a:spLocks noGrp="1"/>
          </p:cNvSpPr>
          <p:nvPr>
            <p:ph type="sldNum" sz="quarter" idx="12"/>
          </p:nvPr>
        </p:nvSpPr>
        <p:spPr>
          <a:xfrm>
            <a:off x="8046823" y="7180009"/>
            <a:ext cx="2562172" cy="147861"/>
          </a:xfrm>
        </p:spPr>
        <p:txBody>
          <a:bodyPr numCol="1"/>
          <a:lstStyle/>
          <a:p>
            <a:pPr marL="0" marR="0" lvl="0" indent="0" algn="r" defTabSz="1186525" rtl="0" eaLnBrk="1" fontAlgn="auto" latinLnBrk="0" hangingPunct="1">
              <a:lnSpc>
                <a:spcPct val="100000"/>
              </a:lnSpc>
              <a:spcBef>
                <a:spcPts val="0"/>
              </a:spcBef>
              <a:spcAft>
                <a:spcPts val="0"/>
              </a:spcAft>
              <a:buClrTx/>
              <a:buSzTx/>
              <a:buFontTx/>
              <a:buNone/>
              <a:tabLst/>
              <a:defRPr/>
            </a:pPr>
            <a:r>
              <a:rPr kumimoji="0" lang="en-US" sz="961" b="0" i="0" u="none" strike="noStrike" kern="1200" cap="none" spc="0" normalizeH="0" baseline="0" noProof="0" dirty="0" smtClean="0">
                <a:ln>
                  <a:noFill/>
                </a:ln>
                <a:solidFill>
                  <a:prstClr val="white"/>
                </a:solidFill>
                <a:effectLst/>
                <a:uLnTx/>
                <a:uFillTx/>
                <a:latin typeface="Arial"/>
                <a:ea typeface="+mn-ea"/>
                <a:cs typeface="+mn-cs"/>
              </a:rPr>
              <a:t>77</a:t>
            </a:r>
            <a:endParaRPr kumimoji="0" lang="en-US" sz="961"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34458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val="0"/>
              </a:ext>
            </a:extLst>
          </a:blip>
          <a:srcRect l="21769" r="22117" b="59111"/>
          <a:stretch/>
        </p:blipFill>
        <p:spPr>
          <a:xfrm rot="5400000">
            <a:off x="-929760" y="1621263"/>
            <a:ext cx="6176665" cy="4317148"/>
          </a:xfrm>
          <a:prstGeom prst="rect">
            <a:avLst/>
          </a:prstGeom>
        </p:spPr>
      </p:pic>
      <p:sp>
        <p:nvSpPr>
          <p:cNvPr id="10" name="Title 3"/>
          <p:cNvSpPr txBox="1">
            <a:spLocks/>
          </p:cNvSpPr>
          <p:nvPr/>
        </p:nvSpPr>
        <p:spPr>
          <a:xfrm>
            <a:off x="4167333" y="2195999"/>
            <a:ext cx="5029317" cy="3340641"/>
          </a:xfrm>
          <a:prstGeom prst="rect">
            <a:avLst/>
          </a:prstGeom>
        </p:spPr>
        <p:txBody>
          <a:bodyPr/>
          <a:lstStyle>
            <a:lvl1pPr algn="l" defTabSz="2438430" rtl="0" eaLnBrk="1" latinLnBrk="0" hangingPunct="1">
              <a:spcBef>
                <a:spcPct val="0"/>
              </a:spcBef>
              <a:buNone/>
              <a:defRPr sz="5333" kern="1200">
                <a:solidFill>
                  <a:schemeClr val="tx1"/>
                </a:solidFill>
                <a:latin typeface="+mj-lt"/>
                <a:ea typeface="+mj-ea"/>
                <a:cs typeface="+mj-cs"/>
              </a:defRPr>
            </a:lvl1pPr>
          </a:lstStyle>
          <a:p>
            <a:pPr defTabSz="897212"/>
            <a:r>
              <a:rPr lang="en-US" sz="1961" i="1" dirty="0">
                <a:solidFill>
                  <a:srgbClr val="2D2D2D"/>
                </a:solidFill>
                <a:latin typeface="Georgia"/>
                <a:sym typeface="Arial"/>
              </a:rPr>
              <a:t>The further development and promotion of such </a:t>
            </a:r>
            <a:r>
              <a:rPr lang="en-US" sz="1961" b="1" i="1" dirty="0">
                <a:solidFill>
                  <a:srgbClr val="2D2D2D"/>
                </a:solidFill>
                <a:latin typeface="Georgia"/>
                <a:sym typeface="Arial"/>
              </a:rPr>
              <a:t>safety standards </a:t>
            </a:r>
            <a:r>
              <a:rPr lang="en-US" sz="1961" i="1" dirty="0">
                <a:solidFill>
                  <a:srgbClr val="2D2D2D"/>
                </a:solidFill>
                <a:latin typeface="Georgia"/>
                <a:sym typeface="Arial"/>
              </a:rPr>
              <a:t>and support in EU and International standardization organizations will help enable European businesses to benefit from a </a:t>
            </a:r>
            <a:r>
              <a:rPr lang="en-US" sz="1961" b="1" i="1" dirty="0">
                <a:solidFill>
                  <a:srgbClr val="2D2D2D"/>
                </a:solidFill>
                <a:latin typeface="Georgia"/>
                <a:sym typeface="Arial"/>
              </a:rPr>
              <a:t>competitive advantage</a:t>
            </a:r>
            <a:r>
              <a:rPr lang="en-US" sz="1961" i="1" dirty="0">
                <a:solidFill>
                  <a:srgbClr val="2D2D2D"/>
                </a:solidFill>
                <a:latin typeface="Georgia"/>
                <a:sym typeface="Arial"/>
              </a:rPr>
              <a:t> and </a:t>
            </a:r>
            <a:r>
              <a:rPr lang="en-US" sz="1961" b="1" i="1" dirty="0">
                <a:solidFill>
                  <a:srgbClr val="2D2D2D"/>
                </a:solidFill>
                <a:latin typeface="Georgia"/>
                <a:sym typeface="Arial"/>
              </a:rPr>
              <a:t>increase consumer trust</a:t>
            </a:r>
            <a:r>
              <a:rPr lang="en-US" sz="1961" i="1" dirty="0">
                <a:solidFill>
                  <a:srgbClr val="2D2D2D"/>
                </a:solidFill>
                <a:latin typeface="Georgia"/>
                <a:sym typeface="Arial"/>
              </a:rPr>
              <a:t>.</a:t>
            </a:r>
          </a:p>
          <a:p>
            <a:pPr defTabSz="897212"/>
            <a:endParaRPr lang="en-US" sz="1961" i="1" dirty="0">
              <a:solidFill>
                <a:srgbClr val="2D2D2D"/>
              </a:solidFill>
              <a:latin typeface="Georgia"/>
              <a:sym typeface="Arial"/>
            </a:endParaRPr>
          </a:p>
          <a:p>
            <a:pPr algn="r" defTabSz="897212"/>
            <a:r>
              <a:rPr lang="en-US" sz="1961" b="1" i="1" dirty="0">
                <a:solidFill>
                  <a:srgbClr val="2D2D2D"/>
                </a:solidFill>
                <a:latin typeface="Georgia"/>
                <a:sym typeface="Arial"/>
              </a:rPr>
              <a:t>-</a:t>
            </a:r>
            <a:r>
              <a:rPr lang="en-US" sz="1471" i="1" dirty="0">
                <a:solidFill>
                  <a:srgbClr val="2D2D2D"/>
                </a:solidFill>
                <a:latin typeface="Georgia"/>
                <a:sym typeface="Arial"/>
              </a:rPr>
              <a:t>EC COM(2018) 237 ‘Artificial Intelligence for Europe’</a:t>
            </a:r>
          </a:p>
        </p:txBody>
      </p:sp>
      <p:sp>
        <p:nvSpPr>
          <p:cNvPr id="8" name="Title 3"/>
          <p:cNvSpPr txBox="1">
            <a:spLocks/>
          </p:cNvSpPr>
          <p:nvPr/>
        </p:nvSpPr>
        <p:spPr>
          <a:xfrm>
            <a:off x="4467803" y="2928552"/>
            <a:ext cx="5029317" cy="1702571"/>
          </a:xfrm>
          <a:prstGeom prst="rect">
            <a:avLst/>
          </a:prstGeom>
        </p:spPr>
        <p:txBody>
          <a:bodyPr/>
          <a:lstStyle>
            <a:lvl1pPr algn="l" defTabSz="2438430" rtl="0" eaLnBrk="1" latinLnBrk="0" hangingPunct="1">
              <a:spcBef>
                <a:spcPct val="0"/>
              </a:spcBef>
              <a:buNone/>
              <a:defRPr sz="5333" kern="1200">
                <a:solidFill>
                  <a:schemeClr val="tx1"/>
                </a:solidFill>
                <a:latin typeface="+mj-lt"/>
                <a:ea typeface="+mj-ea"/>
                <a:cs typeface="+mj-cs"/>
              </a:defRPr>
            </a:lvl1pPr>
          </a:lstStyle>
          <a:p>
            <a:pPr defTabSz="897212"/>
            <a:endParaRPr lang="en-US" sz="3533" i="1" dirty="0">
              <a:solidFill>
                <a:srgbClr val="2D2D2D"/>
              </a:solidFill>
              <a:latin typeface="Georgia"/>
              <a:sym typeface="Arial"/>
            </a:endParaRPr>
          </a:p>
        </p:txBody>
      </p:sp>
      <p:sp>
        <p:nvSpPr>
          <p:cNvPr id="7" name="Slide Number Placeholder 5"/>
          <p:cNvSpPr>
            <a:spLocks noGrp="1"/>
          </p:cNvSpPr>
          <p:nvPr>
            <p:ph type="sldNum" sz="quarter" idx="12"/>
          </p:nvPr>
        </p:nvSpPr>
        <p:spPr>
          <a:xfrm>
            <a:off x="8046823" y="7180009"/>
            <a:ext cx="2562172" cy="147861"/>
          </a:xfrm>
        </p:spPr>
        <p:txBody>
          <a:bodyPr/>
          <a:lstStyle/>
          <a:p>
            <a:r>
              <a:rPr lang="en-US" dirty="0" smtClean="0">
                <a:solidFill>
                  <a:prstClr val="black"/>
                </a:solidFill>
              </a:rPr>
              <a:t>73</a:t>
            </a:r>
            <a:endParaRPr lang="en-US" dirty="0"/>
          </a:p>
        </p:txBody>
      </p:sp>
      <p:sp>
        <p:nvSpPr>
          <p:cNvPr id="9"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12023905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6" y="516835"/>
            <a:ext cx="10203490" cy="715010"/>
          </a:xfrm>
        </p:spPr>
        <p:txBody>
          <a:bodyPr/>
          <a:lstStyle/>
          <a:p>
            <a:r>
              <a:rPr lang="fr-CH" dirty="0" smtClean="0"/>
              <a:t>IEEE </a:t>
            </a:r>
            <a:r>
              <a:rPr lang="fr-CH" dirty="0" err="1" smtClean="0"/>
              <a:t>ethics</a:t>
            </a:r>
            <a:r>
              <a:rPr lang="fr-CH" dirty="0" smtClean="0"/>
              <a:t> for </a:t>
            </a:r>
            <a:r>
              <a:rPr lang="fr-CH" dirty="0" err="1" smtClean="0"/>
              <a:t>Autonomous</a:t>
            </a:r>
            <a:r>
              <a:rPr lang="fr-CH" dirty="0" smtClean="0"/>
              <a:t> and Intelligent </a:t>
            </a:r>
            <a:r>
              <a:rPr lang="fr-CH" dirty="0" err="1" smtClean="0"/>
              <a:t>Systems</a:t>
            </a:r>
            <a:r>
              <a:rPr lang="fr-CH" dirty="0" smtClean="0"/>
              <a:t> (AIS)</a:t>
            </a:r>
            <a:br>
              <a:rPr lang="fr-CH" dirty="0" smtClean="0"/>
            </a:br>
            <a:r>
              <a:rPr lang="en-US" sz="2400" dirty="0" err="1">
                <a:solidFill>
                  <a:prstClr val="black"/>
                </a:solidFill>
              </a:rPr>
              <a:t>Tehnical</a:t>
            </a:r>
            <a:r>
              <a:rPr lang="en-US" sz="2400" dirty="0">
                <a:solidFill>
                  <a:prstClr val="black"/>
                </a:solidFill>
              </a:rPr>
              <a:t> standards and regulation for AI</a:t>
            </a:r>
            <a:endParaRPr lang="fr-BE" dirty="0"/>
          </a:p>
        </p:txBody>
      </p:sp>
      <p:sp>
        <p:nvSpPr>
          <p:cNvPr id="4" name="Slide Number Placeholder 3"/>
          <p:cNvSpPr>
            <a:spLocks noGrp="1"/>
          </p:cNvSpPr>
          <p:nvPr>
            <p:ph type="sldNum" sz="quarter" idx="12"/>
          </p:nvPr>
        </p:nvSpPr>
        <p:spPr/>
        <p:txBody>
          <a:bodyPr/>
          <a:lstStyle/>
          <a:p>
            <a:fld id="{F06B2653-D1AD-46BA-BB88-3123B5BA212E}" type="slidenum">
              <a:rPr lang="en-US" smtClean="0"/>
              <a:t>58</a:t>
            </a:fld>
            <a:endParaRPr lang="en-US"/>
          </a:p>
        </p:txBody>
      </p:sp>
      <p:pic>
        <p:nvPicPr>
          <p:cNvPr id="1026" name="Picture 2" descr="https://mms.businesswire.com/media/20161213005259/en/559804/5/ead_v1-1-%28002%29.jpg?download=1"/>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38" t="18475" r="2548" b="7304"/>
          <a:stretch/>
        </p:blipFill>
        <p:spPr bwMode="auto">
          <a:xfrm>
            <a:off x="6264342" y="1919768"/>
            <a:ext cx="4716395" cy="49484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1339" y="6549896"/>
            <a:ext cx="6183003" cy="369075"/>
          </a:xfrm>
          <a:prstGeom prst="rect">
            <a:avLst/>
          </a:prstGeom>
        </p:spPr>
        <p:txBody>
          <a:bodyPr wrap="square">
            <a:spAutoFit/>
          </a:bodyPr>
          <a:lstStyle/>
          <a:p>
            <a:r>
              <a:rPr lang="en-US" sz="899" i="1" dirty="0">
                <a:solidFill>
                  <a:schemeClr val="bg1">
                    <a:lumMod val="65000"/>
                  </a:schemeClr>
                </a:solidFill>
              </a:rPr>
              <a:t>Ref: https://www.businesswire.com/news/home/20161213005259/en/IEEE-Ethically-Aligned-Design-Document-Elevates-Importance</a:t>
            </a:r>
          </a:p>
        </p:txBody>
      </p:sp>
      <p:sp>
        <p:nvSpPr>
          <p:cNvPr id="23" name="Oval 2089"/>
          <p:cNvSpPr>
            <a:spLocks noChangeArrowheads="1"/>
          </p:cNvSpPr>
          <p:nvPr/>
        </p:nvSpPr>
        <p:spPr bwMode="blackWhite">
          <a:xfrm>
            <a:off x="841783" y="2184643"/>
            <a:ext cx="4176782" cy="4176782"/>
          </a:xfrm>
          <a:prstGeom prst="ellipse">
            <a:avLst/>
          </a:prstGeom>
          <a:solidFill>
            <a:schemeClr val="bg1"/>
          </a:solidFill>
          <a:ln w="9525">
            <a:solidFill>
              <a:schemeClr val="tx2"/>
            </a:solidFill>
            <a:round/>
            <a:headEnd/>
            <a:tailEnd/>
          </a:ln>
          <a:effectLst/>
        </p:spPr>
        <p:txBody>
          <a:bodyPr wrap="none" lIns="51883" tIns="0" rIns="52945" bIns="0" anchor="ctr"/>
          <a:lstStyle/>
          <a:p>
            <a:pPr algn="ctr"/>
            <a:endParaRPr lang="en-US" sz="1471"/>
          </a:p>
        </p:txBody>
      </p:sp>
      <p:grpSp>
        <p:nvGrpSpPr>
          <p:cNvPr id="24" name="Group 28"/>
          <p:cNvGrpSpPr/>
          <p:nvPr/>
        </p:nvGrpSpPr>
        <p:grpSpPr>
          <a:xfrm>
            <a:off x="1124416" y="2500118"/>
            <a:ext cx="3630405" cy="3593522"/>
            <a:chOff x="5851525" y="5297488"/>
            <a:chExt cx="2500313" cy="2474913"/>
          </a:xfrm>
          <a:solidFill>
            <a:srgbClr val="EAE8E2"/>
          </a:solidFill>
        </p:grpSpPr>
        <p:sp>
          <p:nvSpPr>
            <p:cNvPr id="25" name="Freeform 47"/>
            <p:cNvSpPr>
              <a:spLocks/>
            </p:cNvSpPr>
            <p:nvPr/>
          </p:nvSpPr>
          <p:spPr bwMode="auto">
            <a:xfrm>
              <a:off x="7100888" y="5297488"/>
              <a:ext cx="665163" cy="1228725"/>
            </a:xfrm>
            <a:custGeom>
              <a:avLst/>
              <a:gdLst/>
              <a:ahLst/>
              <a:cxnLst>
                <a:cxn ang="0">
                  <a:pos x="1116" y="328"/>
                </a:cxn>
                <a:cxn ang="0">
                  <a:pos x="0" y="0"/>
                </a:cxn>
                <a:cxn ang="0">
                  <a:pos x="0" y="2064"/>
                </a:cxn>
                <a:cxn ang="0">
                  <a:pos x="1116" y="328"/>
                </a:cxn>
              </a:cxnLst>
              <a:rect l="0" t="0" r="r" b="b"/>
              <a:pathLst>
                <a:path w="1116" h="2064">
                  <a:moveTo>
                    <a:pt x="1116" y="328"/>
                  </a:moveTo>
                  <a:cubicBezTo>
                    <a:pt x="783" y="114"/>
                    <a:pt x="396" y="0"/>
                    <a:pt x="0" y="0"/>
                  </a:cubicBezTo>
                  <a:lnTo>
                    <a:pt x="0" y="2064"/>
                  </a:lnTo>
                  <a:lnTo>
                    <a:pt x="1116" y="328"/>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26" name="Freeform 48"/>
            <p:cNvSpPr>
              <a:spLocks/>
            </p:cNvSpPr>
            <p:nvPr/>
          </p:nvSpPr>
          <p:spPr bwMode="auto">
            <a:xfrm>
              <a:off x="7100888" y="5492750"/>
              <a:ext cx="1117600" cy="1033463"/>
            </a:xfrm>
            <a:custGeom>
              <a:avLst/>
              <a:gdLst/>
              <a:ahLst/>
              <a:cxnLst>
                <a:cxn ang="0">
                  <a:pos x="1878" y="879"/>
                </a:cxn>
                <a:cxn ang="0">
                  <a:pos x="1116" y="0"/>
                </a:cxn>
                <a:cxn ang="0">
                  <a:pos x="0" y="1736"/>
                </a:cxn>
                <a:cxn ang="0">
                  <a:pos x="1878" y="879"/>
                </a:cxn>
              </a:cxnLst>
              <a:rect l="0" t="0" r="r" b="b"/>
              <a:pathLst>
                <a:path w="1878" h="1736">
                  <a:moveTo>
                    <a:pt x="1878" y="879"/>
                  </a:moveTo>
                  <a:cubicBezTo>
                    <a:pt x="1714" y="519"/>
                    <a:pt x="1449" y="214"/>
                    <a:pt x="1116" y="0"/>
                  </a:cubicBezTo>
                  <a:lnTo>
                    <a:pt x="0" y="1736"/>
                  </a:lnTo>
                  <a:lnTo>
                    <a:pt x="1878" y="879"/>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27" name="Freeform 49"/>
            <p:cNvSpPr>
              <a:spLocks/>
            </p:cNvSpPr>
            <p:nvPr/>
          </p:nvSpPr>
          <p:spPr bwMode="auto">
            <a:xfrm>
              <a:off x="7100888" y="6016625"/>
              <a:ext cx="1250950" cy="684213"/>
            </a:xfrm>
            <a:custGeom>
              <a:avLst/>
              <a:gdLst/>
              <a:ahLst/>
              <a:cxnLst>
                <a:cxn ang="0">
                  <a:pos x="2043" y="1151"/>
                </a:cxn>
                <a:cxn ang="0">
                  <a:pos x="1878" y="0"/>
                </a:cxn>
                <a:cxn ang="0">
                  <a:pos x="0" y="857"/>
                </a:cxn>
                <a:cxn ang="0">
                  <a:pos x="2043" y="1151"/>
                </a:cxn>
              </a:cxnLst>
              <a:rect l="0" t="0" r="r" b="b"/>
              <a:pathLst>
                <a:path w="2100" h="1151">
                  <a:moveTo>
                    <a:pt x="2043" y="1151"/>
                  </a:moveTo>
                  <a:cubicBezTo>
                    <a:pt x="2100" y="760"/>
                    <a:pt x="2042" y="360"/>
                    <a:pt x="1878" y="0"/>
                  </a:cubicBezTo>
                  <a:lnTo>
                    <a:pt x="0" y="857"/>
                  </a:lnTo>
                  <a:lnTo>
                    <a:pt x="2043" y="1151"/>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28" name="Freeform 50"/>
            <p:cNvSpPr>
              <a:spLocks/>
            </p:cNvSpPr>
            <p:nvPr/>
          </p:nvSpPr>
          <p:spPr bwMode="auto">
            <a:xfrm>
              <a:off x="7100888" y="6526213"/>
              <a:ext cx="1216025" cy="804863"/>
            </a:xfrm>
            <a:custGeom>
              <a:avLst/>
              <a:gdLst/>
              <a:ahLst/>
              <a:cxnLst>
                <a:cxn ang="0">
                  <a:pos x="1560" y="1352"/>
                </a:cxn>
                <a:cxn ang="0">
                  <a:pos x="2043" y="294"/>
                </a:cxn>
                <a:cxn ang="0">
                  <a:pos x="0" y="0"/>
                </a:cxn>
                <a:cxn ang="0">
                  <a:pos x="1560" y="1352"/>
                </a:cxn>
              </a:cxnLst>
              <a:rect l="0" t="0" r="r" b="b"/>
              <a:pathLst>
                <a:path w="2043" h="1352">
                  <a:moveTo>
                    <a:pt x="1560" y="1352"/>
                  </a:moveTo>
                  <a:cubicBezTo>
                    <a:pt x="1819" y="1053"/>
                    <a:pt x="1987" y="686"/>
                    <a:pt x="2043" y="294"/>
                  </a:cubicBezTo>
                  <a:lnTo>
                    <a:pt x="0" y="0"/>
                  </a:lnTo>
                  <a:lnTo>
                    <a:pt x="1560" y="1352"/>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29" name="Freeform 51"/>
            <p:cNvSpPr>
              <a:spLocks/>
            </p:cNvSpPr>
            <p:nvPr/>
          </p:nvSpPr>
          <p:spPr bwMode="auto">
            <a:xfrm>
              <a:off x="7100888" y="6526213"/>
              <a:ext cx="928688" cy="1179513"/>
            </a:xfrm>
            <a:custGeom>
              <a:avLst/>
              <a:gdLst/>
              <a:ahLst/>
              <a:cxnLst>
                <a:cxn ang="0">
                  <a:pos x="582" y="1981"/>
                </a:cxn>
                <a:cxn ang="0">
                  <a:pos x="1560" y="1352"/>
                </a:cxn>
                <a:cxn ang="0">
                  <a:pos x="0" y="0"/>
                </a:cxn>
                <a:cxn ang="0">
                  <a:pos x="582" y="1981"/>
                </a:cxn>
              </a:cxnLst>
              <a:rect l="0" t="0" r="r" b="b"/>
              <a:pathLst>
                <a:path w="1560" h="1981">
                  <a:moveTo>
                    <a:pt x="582" y="1981"/>
                  </a:moveTo>
                  <a:cubicBezTo>
                    <a:pt x="962" y="1869"/>
                    <a:pt x="1301" y="1651"/>
                    <a:pt x="1560" y="1352"/>
                  </a:cubicBezTo>
                  <a:lnTo>
                    <a:pt x="0" y="0"/>
                  </a:lnTo>
                  <a:lnTo>
                    <a:pt x="582" y="1981"/>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30" name="Freeform 52"/>
            <p:cNvSpPr>
              <a:spLocks/>
            </p:cNvSpPr>
            <p:nvPr/>
          </p:nvSpPr>
          <p:spPr bwMode="auto">
            <a:xfrm>
              <a:off x="6754813" y="6526213"/>
              <a:ext cx="692150" cy="1246188"/>
            </a:xfrm>
            <a:custGeom>
              <a:avLst/>
              <a:gdLst/>
              <a:ahLst/>
              <a:cxnLst>
                <a:cxn ang="0">
                  <a:pos x="0" y="1981"/>
                </a:cxn>
                <a:cxn ang="0">
                  <a:pos x="1163" y="1981"/>
                </a:cxn>
                <a:cxn ang="0">
                  <a:pos x="581" y="0"/>
                </a:cxn>
                <a:cxn ang="0">
                  <a:pos x="0" y="1981"/>
                </a:cxn>
              </a:cxnLst>
              <a:rect l="0" t="0" r="r" b="b"/>
              <a:pathLst>
                <a:path w="1163" h="2092">
                  <a:moveTo>
                    <a:pt x="0" y="1981"/>
                  </a:moveTo>
                  <a:cubicBezTo>
                    <a:pt x="380" y="2092"/>
                    <a:pt x="783" y="2092"/>
                    <a:pt x="1163" y="1981"/>
                  </a:cubicBezTo>
                  <a:lnTo>
                    <a:pt x="581" y="0"/>
                  </a:lnTo>
                  <a:lnTo>
                    <a:pt x="0" y="1981"/>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31" name="Freeform 53"/>
            <p:cNvSpPr>
              <a:spLocks/>
            </p:cNvSpPr>
            <p:nvPr/>
          </p:nvSpPr>
          <p:spPr bwMode="auto">
            <a:xfrm>
              <a:off x="6172200" y="6526213"/>
              <a:ext cx="928688" cy="1179513"/>
            </a:xfrm>
            <a:custGeom>
              <a:avLst/>
              <a:gdLst/>
              <a:ahLst/>
              <a:cxnLst>
                <a:cxn ang="0">
                  <a:pos x="0" y="1352"/>
                </a:cxn>
                <a:cxn ang="0">
                  <a:pos x="978" y="1981"/>
                </a:cxn>
                <a:cxn ang="0">
                  <a:pos x="1559" y="0"/>
                </a:cxn>
                <a:cxn ang="0">
                  <a:pos x="0" y="1352"/>
                </a:cxn>
              </a:cxnLst>
              <a:rect l="0" t="0" r="r" b="b"/>
              <a:pathLst>
                <a:path w="1559" h="1981">
                  <a:moveTo>
                    <a:pt x="0" y="1352"/>
                  </a:moveTo>
                  <a:cubicBezTo>
                    <a:pt x="259" y="1651"/>
                    <a:pt x="598" y="1869"/>
                    <a:pt x="978" y="1981"/>
                  </a:cubicBezTo>
                  <a:lnTo>
                    <a:pt x="1559" y="0"/>
                  </a:lnTo>
                  <a:lnTo>
                    <a:pt x="0" y="1352"/>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32" name="Freeform 54"/>
            <p:cNvSpPr>
              <a:spLocks/>
            </p:cNvSpPr>
            <p:nvPr/>
          </p:nvSpPr>
          <p:spPr bwMode="auto">
            <a:xfrm>
              <a:off x="5884863" y="6526213"/>
              <a:ext cx="1216025" cy="804863"/>
            </a:xfrm>
            <a:custGeom>
              <a:avLst/>
              <a:gdLst/>
              <a:ahLst/>
              <a:cxnLst>
                <a:cxn ang="0">
                  <a:pos x="0" y="294"/>
                </a:cxn>
                <a:cxn ang="0">
                  <a:pos x="484" y="1352"/>
                </a:cxn>
                <a:cxn ang="0">
                  <a:pos x="2043" y="0"/>
                </a:cxn>
                <a:cxn ang="0">
                  <a:pos x="0" y="294"/>
                </a:cxn>
              </a:cxnLst>
              <a:rect l="0" t="0" r="r" b="b"/>
              <a:pathLst>
                <a:path w="2043" h="1352">
                  <a:moveTo>
                    <a:pt x="0" y="294"/>
                  </a:moveTo>
                  <a:cubicBezTo>
                    <a:pt x="57" y="686"/>
                    <a:pt x="224" y="1053"/>
                    <a:pt x="484" y="1352"/>
                  </a:cubicBezTo>
                  <a:lnTo>
                    <a:pt x="2043" y="0"/>
                  </a:lnTo>
                  <a:lnTo>
                    <a:pt x="0" y="294"/>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48" name="Freeform 55"/>
            <p:cNvSpPr>
              <a:spLocks/>
            </p:cNvSpPr>
            <p:nvPr/>
          </p:nvSpPr>
          <p:spPr bwMode="auto">
            <a:xfrm>
              <a:off x="5851525" y="6016625"/>
              <a:ext cx="1249363" cy="684213"/>
            </a:xfrm>
            <a:custGeom>
              <a:avLst/>
              <a:gdLst/>
              <a:ahLst/>
              <a:cxnLst>
                <a:cxn ang="0">
                  <a:pos x="222" y="0"/>
                </a:cxn>
                <a:cxn ang="0">
                  <a:pos x="56" y="1151"/>
                </a:cxn>
                <a:cxn ang="0">
                  <a:pos x="2099" y="857"/>
                </a:cxn>
                <a:cxn ang="0">
                  <a:pos x="222" y="0"/>
                </a:cxn>
              </a:cxnLst>
              <a:rect l="0" t="0" r="r" b="b"/>
              <a:pathLst>
                <a:path w="2099" h="1151">
                  <a:moveTo>
                    <a:pt x="222" y="0"/>
                  </a:moveTo>
                  <a:cubicBezTo>
                    <a:pt x="58" y="360"/>
                    <a:pt x="0" y="760"/>
                    <a:pt x="56" y="1151"/>
                  </a:cubicBezTo>
                  <a:lnTo>
                    <a:pt x="2099" y="857"/>
                  </a:lnTo>
                  <a:lnTo>
                    <a:pt x="222" y="0"/>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49" name="Freeform 56"/>
            <p:cNvSpPr>
              <a:spLocks/>
            </p:cNvSpPr>
            <p:nvPr/>
          </p:nvSpPr>
          <p:spPr bwMode="auto">
            <a:xfrm>
              <a:off x="5983288" y="5492750"/>
              <a:ext cx="1117600" cy="1033463"/>
            </a:xfrm>
            <a:custGeom>
              <a:avLst/>
              <a:gdLst/>
              <a:ahLst/>
              <a:cxnLst>
                <a:cxn ang="0">
                  <a:pos x="762" y="0"/>
                </a:cxn>
                <a:cxn ang="0">
                  <a:pos x="0" y="879"/>
                </a:cxn>
                <a:cxn ang="0">
                  <a:pos x="1877" y="1736"/>
                </a:cxn>
                <a:cxn ang="0">
                  <a:pos x="762" y="0"/>
                </a:cxn>
              </a:cxnLst>
              <a:rect l="0" t="0" r="r" b="b"/>
              <a:pathLst>
                <a:path w="1877" h="1736">
                  <a:moveTo>
                    <a:pt x="762" y="0"/>
                  </a:moveTo>
                  <a:cubicBezTo>
                    <a:pt x="429" y="214"/>
                    <a:pt x="164" y="519"/>
                    <a:pt x="0" y="879"/>
                  </a:cubicBezTo>
                  <a:lnTo>
                    <a:pt x="1877" y="1736"/>
                  </a:lnTo>
                  <a:lnTo>
                    <a:pt x="762" y="0"/>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sp>
          <p:nvSpPr>
            <p:cNvPr id="50" name="Freeform 57"/>
            <p:cNvSpPr>
              <a:spLocks/>
            </p:cNvSpPr>
            <p:nvPr/>
          </p:nvSpPr>
          <p:spPr bwMode="auto">
            <a:xfrm>
              <a:off x="6437313" y="5297488"/>
              <a:ext cx="663575" cy="1228725"/>
            </a:xfrm>
            <a:custGeom>
              <a:avLst/>
              <a:gdLst/>
              <a:ahLst/>
              <a:cxnLst>
                <a:cxn ang="0">
                  <a:pos x="1115" y="0"/>
                </a:cxn>
                <a:cxn ang="0">
                  <a:pos x="0" y="328"/>
                </a:cxn>
                <a:cxn ang="0">
                  <a:pos x="1115" y="2064"/>
                </a:cxn>
                <a:cxn ang="0">
                  <a:pos x="1115" y="0"/>
                </a:cxn>
              </a:cxnLst>
              <a:rect l="0" t="0" r="r" b="b"/>
              <a:pathLst>
                <a:path w="1115" h="2064">
                  <a:moveTo>
                    <a:pt x="1115" y="0"/>
                  </a:moveTo>
                  <a:cubicBezTo>
                    <a:pt x="720" y="0"/>
                    <a:pt x="332" y="114"/>
                    <a:pt x="0" y="328"/>
                  </a:cubicBezTo>
                  <a:lnTo>
                    <a:pt x="1115" y="2064"/>
                  </a:lnTo>
                  <a:lnTo>
                    <a:pt x="1115" y="0"/>
                  </a:lnTo>
                  <a:close/>
                </a:path>
              </a:pathLst>
            </a:custGeom>
            <a:grpFill/>
            <a:ln w="0">
              <a:solidFill>
                <a:schemeClr val="bg1"/>
              </a:solidFill>
              <a:prstDash val="solid"/>
              <a:round/>
              <a:headEnd/>
              <a:tailEnd/>
            </a:ln>
          </p:spPr>
          <p:txBody>
            <a:bodyPr vert="horz" wrap="square" lIns="74712" tIns="37355" rIns="74712" bIns="37355" numCol="1" anchor="t" anchorCtr="0" compatLnSpc="1">
              <a:prstTxWarp prst="textNoShape">
                <a:avLst/>
              </a:prstTxWarp>
            </a:bodyPr>
            <a:lstStyle/>
            <a:p>
              <a:endParaRPr lang="en-GB" sz="1471"/>
            </a:p>
          </p:txBody>
        </p:sp>
      </p:grpSp>
      <p:sp>
        <p:nvSpPr>
          <p:cNvPr id="51" name="WordArt 2090"/>
          <p:cNvSpPr>
            <a:spLocks noChangeArrowheads="1" noChangeShapeType="1" noTextEdit="1"/>
          </p:cNvSpPr>
          <p:nvPr/>
        </p:nvSpPr>
        <p:spPr bwMode="blackWhite">
          <a:xfrm>
            <a:off x="1616615" y="2368459"/>
            <a:ext cx="2657490" cy="1642160"/>
          </a:xfrm>
          <a:prstGeom prst="rect">
            <a:avLst/>
          </a:prstGeom>
        </p:spPr>
        <p:txBody>
          <a:bodyPr spcFirstLastPara="1" wrap="none" fromWordArt="1">
            <a:prstTxWarp prst="textArchUp">
              <a:avLst>
                <a:gd name="adj" fmla="val 12738735"/>
              </a:avLst>
            </a:prstTxWarp>
          </a:bodyPr>
          <a:lstStyle/>
          <a:p>
            <a:pPr algn="ctr"/>
            <a:r>
              <a:rPr lang="en-GB" sz="899" b="1" kern="10" dirty="0">
                <a:ln w="9525">
                  <a:noFill/>
                  <a:round/>
                  <a:headEnd/>
                  <a:tailEnd/>
                </a:ln>
                <a:solidFill>
                  <a:schemeClr val="tx2"/>
                </a:solidFill>
                <a:latin typeface="+mj-lt"/>
                <a:cs typeface="Arial"/>
              </a:rPr>
              <a:t>Independent working groups</a:t>
            </a:r>
          </a:p>
        </p:txBody>
      </p:sp>
      <p:sp>
        <p:nvSpPr>
          <p:cNvPr id="52" name="Oval 2154"/>
          <p:cNvSpPr>
            <a:spLocks noChangeArrowheads="1"/>
          </p:cNvSpPr>
          <p:nvPr/>
        </p:nvSpPr>
        <p:spPr bwMode="blackWhite">
          <a:xfrm>
            <a:off x="2266437" y="3623699"/>
            <a:ext cx="1346363" cy="1346363"/>
          </a:xfrm>
          <a:prstGeom prst="ellipse">
            <a:avLst/>
          </a:prstGeom>
          <a:solidFill>
            <a:schemeClr val="bg1"/>
          </a:solidFill>
          <a:ln w="9525">
            <a:solidFill>
              <a:schemeClr val="tx2"/>
            </a:solidFill>
            <a:round/>
            <a:headEnd/>
            <a:tailEnd/>
          </a:ln>
          <a:effectLst/>
        </p:spPr>
        <p:txBody>
          <a:bodyPr wrap="none" lIns="51883" tIns="0" rIns="52945" bIns="0" anchor="ctr"/>
          <a:lstStyle/>
          <a:p>
            <a:endParaRPr lang="en-GB" sz="1471"/>
          </a:p>
        </p:txBody>
      </p:sp>
      <p:sp>
        <p:nvSpPr>
          <p:cNvPr id="53" name="Oval 2155"/>
          <p:cNvSpPr>
            <a:spLocks noChangeArrowheads="1"/>
          </p:cNvSpPr>
          <p:nvPr/>
        </p:nvSpPr>
        <p:spPr bwMode="blackWhite">
          <a:xfrm>
            <a:off x="2459701" y="3816962"/>
            <a:ext cx="959835" cy="959835"/>
          </a:xfrm>
          <a:prstGeom prst="ellipse">
            <a:avLst/>
          </a:prstGeom>
          <a:solidFill>
            <a:schemeClr val="tx2"/>
          </a:solidFill>
          <a:ln w="9525">
            <a:solidFill>
              <a:schemeClr val="bg1"/>
            </a:solidFill>
            <a:round/>
            <a:headEnd/>
            <a:tailEnd/>
          </a:ln>
          <a:effectLst/>
        </p:spPr>
        <p:txBody>
          <a:bodyPr wrap="none" lIns="51883" tIns="0" rIns="52945" bIns="0" anchor="ctr"/>
          <a:lstStyle/>
          <a:p>
            <a:pPr algn="ctr"/>
            <a:r>
              <a:rPr lang="en-GB" sz="899" b="1" i="1" dirty="0">
                <a:solidFill>
                  <a:schemeClr val="bg1"/>
                </a:solidFill>
                <a:latin typeface="+mj-lt"/>
              </a:rPr>
              <a:t>IEEE P7000™</a:t>
            </a:r>
          </a:p>
        </p:txBody>
      </p:sp>
      <p:sp>
        <p:nvSpPr>
          <p:cNvPr id="54" name="WordArt 2156"/>
          <p:cNvSpPr>
            <a:spLocks noChangeArrowheads="1" noChangeShapeType="1" noTextEdit="1"/>
          </p:cNvSpPr>
          <p:nvPr/>
        </p:nvSpPr>
        <p:spPr bwMode="blackWhite">
          <a:xfrm>
            <a:off x="2413007" y="3742121"/>
            <a:ext cx="1058412" cy="1005233"/>
          </a:xfrm>
          <a:prstGeom prst="rect">
            <a:avLst/>
          </a:prstGeom>
        </p:spPr>
        <p:txBody>
          <a:bodyPr spcFirstLastPara="1" wrap="none" fromWordArt="1">
            <a:prstTxWarp prst="textArchUp">
              <a:avLst>
                <a:gd name="adj" fmla="val 12217669"/>
              </a:avLst>
            </a:prstTxWarp>
          </a:bodyPr>
          <a:lstStyle/>
          <a:p>
            <a:pPr algn="ctr"/>
            <a:r>
              <a:rPr lang="en-GB" sz="1144" kern="10" dirty="0">
                <a:ln w="9525">
                  <a:noFill/>
                  <a:round/>
                  <a:headEnd/>
                  <a:tailEnd/>
                </a:ln>
                <a:solidFill>
                  <a:schemeClr val="tx2"/>
                </a:solidFill>
                <a:cs typeface="Arial"/>
              </a:rPr>
              <a:t>Establish broad consensus</a:t>
            </a:r>
          </a:p>
        </p:txBody>
      </p:sp>
      <p:sp>
        <p:nvSpPr>
          <p:cNvPr id="55" name="WordArt 2158"/>
          <p:cNvSpPr>
            <a:spLocks noChangeArrowheads="1" noChangeShapeType="1" noTextEdit="1"/>
          </p:cNvSpPr>
          <p:nvPr/>
        </p:nvSpPr>
        <p:spPr bwMode="blackWhite">
          <a:xfrm>
            <a:off x="2431504" y="4070541"/>
            <a:ext cx="1037659" cy="796403"/>
          </a:xfrm>
          <a:prstGeom prst="rect">
            <a:avLst/>
          </a:prstGeom>
        </p:spPr>
        <p:txBody>
          <a:bodyPr spcFirstLastPara="1" wrap="none" fromWordArt="1">
            <a:prstTxWarp prst="textArchDown">
              <a:avLst>
                <a:gd name="adj" fmla="val 299723"/>
              </a:avLst>
            </a:prstTxWarp>
          </a:bodyPr>
          <a:lstStyle/>
          <a:p>
            <a:pPr algn="ctr"/>
            <a:r>
              <a:rPr lang="en-GB" sz="735" kern="10" dirty="0">
                <a:ln w="9525">
                  <a:noFill/>
                  <a:round/>
                  <a:headEnd/>
                  <a:tailEnd/>
                </a:ln>
                <a:solidFill>
                  <a:schemeClr val="tx2"/>
                </a:solidFill>
                <a:cs typeface="Arial"/>
              </a:rPr>
              <a:t>Pressing ethical</a:t>
            </a:r>
            <a:r>
              <a:rPr lang="en-US" sz="735" kern="10" dirty="0">
                <a:ln w="9525">
                  <a:noFill/>
                  <a:round/>
                  <a:headEnd/>
                  <a:tailEnd/>
                </a:ln>
                <a:solidFill>
                  <a:schemeClr val="tx2"/>
                </a:solidFill>
                <a:cs typeface="Arial"/>
              </a:rPr>
              <a:t>/social </a:t>
            </a:r>
            <a:r>
              <a:rPr lang="en-GB" sz="735" kern="10" dirty="0">
                <a:ln w="9525">
                  <a:noFill/>
                  <a:round/>
                  <a:headEnd/>
                  <a:tailEnd/>
                </a:ln>
                <a:solidFill>
                  <a:schemeClr val="tx2"/>
                </a:solidFill>
                <a:cs typeface="Arial"/>
              </a:rPr>
              <a:t> AI issues</a:t>
            </a:r>
          </a:p>
        </p:txBody>
      </p:sp>
      <p:sp>
        <p:nvSpPr>
          <p:cNvPr id="56" name="Text Box 2159"/>
          <p:cNvSpPr txBox="1">
            <a:spLocks noChangeArrowheads="1"/>
          </p:cNvSpPr>
          <p:nvPr/>
        </p:nvSpPr>
        <p:spPr bwMode="blackWhite">
          <a:xfrm>
            <a:off x="1217752" y="4056861"/>
            <a:ext cx="1127158" cy="125740"/>
          </a:xfrm>
          <a:prstGeom prst="rect">
            <a:avLst/>
          </a:prstGeom>
          <a:noFill/>
          <a:ln w="9525">
            <a:noFill/>
            <a:miter lim="800000"/>
            <a:headEnd/>
            <a:tailEnd/>
          </a:ln>
          <a:effectLst/>
        </p:spPr>
        <p:txBody>
          <a:bodyPr lIns="51883" tIns="0" rIns="52945" bIns="0">
            <a:spAutoFit/>
          </a:bodyPr>
          <a:lstStyle/>
          <a:p>
            <a:pPr>
              <a:spcBef>
                <a:spcPct val="50000"/>
              </a:spcBef>
            </a:pPr>
            <a:r>
              <a:rPr lang="en-GB" sz="817" dirty="0">
                <a:solidFill>
                  <a:schemeClr val="tx2"/>
                </a:solidFill>
              </a:rPr>
              <a:t>Data Privacy Process </a:t>
            </a:r>
          </a:p>
        </p:txBody>
      </p:sp>
      <p:sp>
        <p:nvSpPr>
          <p:cNvPr id="57" name="Text Box 2159"/>
          <p:cNvSpPr txBox="1">
            <a:spLocks noChangeArrowheads="1"/>
          </p:cNvSpPr>
          <p:nvPr/>
        </p:nvSpPr>
        <p:spPr bwMode="blackWhite">
          <a:xfrm rot="2390777">
            <a:off x="1568730" y="3343613"/>
            <a:ext cx="989482" cy="377219"/>
          </a:xfrm>
          <a:prstGeom prst="rect">
            <a:avLst/>
          </a:prstGeom>
          <a:noFill/>
          <a:ln w="9525">
            <a:noFill/>
            <a:miter lim="800000"/>
            <a:headEnd/>
            <a:tailEnd/>
          </a:ln>
          <a:effectLst/>
        </p:spPr>
        <p:txBody>
          <a:bodyPr wrap="square" lIns="51883" tIns="0" rIns="52945" bIns="0">
            <a:spAutoFit/>
          </a:bodyPr>
          <a:lstStyle/>
          <a:p>
            <a:pPr>
              <a:spcBef>
                <a:spcPct val="50000"/>
              </a:spcBef>
            </a:pPr>
            <a:r>
              <a:rPr lang="en-GB" sz="817" dirty="0">
                <a:solidFill>
                  <a:schemeClr val="tx2"/>
                </a:solidFill>
              </a:rPr>
              <a:t>Transparency of Autonomous Systems </a:t>
            </a:r>
          </a:p>
        </p:txBody>
      </p:sp>
      <p:sp>
        <p:nvSpPr>
          <p:cNvPr id="58" name="Text Box 2159"/>
          <p:cNvSpPr txBox="1">
            <a:spLocks noChangeArrowheads="1"/>
          </p:cNvSpPr>
          <p:nvPr/>
        </p:nvSpPr>
        <p:spPr bwMode="blackWhite">
          <a:xfrm rot="4441296">
            <a:off x="2059601" y="2971008"/>
            <a:ext cx="1127158" cy="502958"/>
          </a:xfrm>
          <a:prstGeom prst="rect">
            <a:avLst/>
          </a:prstGeom>
          <a:noFill/>
          <a:ln w="9525">
            <a:noFill/>
            <a:miter lim="800000"/>
            <a:headEnd/>
            <a:tailEnd/>
          </a:ln>
          <a:effectLst/>
        </p:spPr>
        <p:txBody>
          <a:bodyPr lIns="51883" tIns="0" rIns="52945" bIns="0">
            <a:spAutoFit/>
          </a:bodyPr>
          <a:lstStyle/>
          <a:p>
            <a:pPr>
              <a:spcBef>
                <a:spcPct val="50000"/>
              </a:spcBef>
            </a:pPr>
            <a:r>
              <a:rPr lang="en-US" sz="817" dirty="0">
                <a:solidFill>
                  <a:schemeClr val="tx2"/>
                </a:solidFill>
              </a:rPr>
              <a:t>Model Process for Addressing Ethical Concerns During System Design</a:t>
            </a:r>
            <a:endParaRPr lang="en-GB" sz="817" dirty="0">
              <a:solidFill>
                <a:schemeClr val="tx2"/>
              </a:solidFill>
            </a:endParaRPr>
          </a:p>
        </p:txBody>
      </p:sp>
      <p:sp>
        <p:nvSpPr>
          <p:cNvPr id="59" name="Text Box 2159"/>
          <p:cNvSpPr txBox="1">
            <a:spLocks noChangeArrowheads="1"/>
          </p:cNvSpPr>
          <p:nvPr/>
        </p:nvSpPr>
        <p:spPr bwMode="blackWhite">
          <a:xfrm rot="17047224">
            <a:off x="2722027" y="2948486"/>
            <a:ext cx="1066319" cy="377219"/>
          </a:xfrm>
          <a:prstGeom prst="rect">
            <a:avLst/>
          </a:prstGeom>
          <a:noFill/>
          <a:ln w="9525">
            <a:noFill/>
            <a:miter lim="800000"/>
            <a:headEnd/>
            <a:tailEnd/>
          </a:ln>
          <a:effectLst/>
        </p:spPr>
        <p:txBody>
          <a:bodyPr wrap="square" lIns="51883" tIns="0" rIns="52945" bIns="0">
            <a:spAutoFit/>
          </a:bodyPr>
          <a:lstStyle/>
          <a:p>
            <a:pPr algn="r">
              <a:spcBef>
                <a:spcPct val="50000"/>
              </a:spcBef>
            </a:pPr>
            <a:r>
              <a:rPr lang="en-GB" sz="817" dirty="0">
                <a:solidFill>
                  <a:schemeClr val="tx2"/>
                </a:solidFill>
              </a:rPr>
              <a:t>Standard for machine readable human privacy terms</a:t>
            </a:r>
          </a:p>
        </p:txBody>
      </p:sp>
      <p:sp>
        <p:nvSpPr>
          <p:cNvPr id="60" name="Text Box 2159"/>
          <p:cNvSpPr txBox="1">
            <a:spLocks noChangeArrowheads="1"/>
          </p:cNvSpPr>
          <p:nvPr/>
        </p:nvSpPr>
        <p:spPr bwMode="blackWhite">
          <a:xfrm rot="19113542">
            <a:off x="3399462" y="3157185"/>
            <a:ext cx="1019261" cy="754437"/>
          </a:xfrm>
          <a:prstGeom prst="rect">
            <a:avLst/>
          </a:prstGeom>
          <a:noFill/>
          <a:ln w="9525">
            <a:noFill/>
            <a:miter lim="800000"/>
            <a:headEnd/>
            <a:tailEnd/>
          </a:ln>
          <a:effectLst/>
        </p:spPr>
        <p:txBody>
          <a:bodyPr wrap="square" lIns="51883" tIns="0" rIns="52945" bIns="0">
            <a:spAutoFit/>
          </a:bodyPr>
          <a:lstStyle/>
          <a:p>
            <a:pPr algn="r">
              <a:spcBef>
                <a:spcPct val="50000"/>
              </a:spcBef>
            </a:pPr>
            <a:r>
              <a:rPr lang="en-US" sz="817" dirty="0">
                <a:solidFill>
                  <a:schemeClr val="tx2"/>
                </a:solidFill>
              </a:rPr>
              <a:t>Wellbeing Metrics Standard for Ethical Artificial Intelligence and Autonomous Systems</a:t>
            </a:r>
          </a:p>
        </p:txBody>
      </p:sp>
      <p:sp>
        <p:nvSpPr>
          <p:cNvPr id="61" name="Text Box 2159"/>
          <p:cNvSpPr txBox="1">
            <a:spLocks noChangeArrowheads="1"/>
          </p:cNvSpPr>
          <p:nvPr/>
        </p:nvSpPr>
        <p:spPr bwMode="blackWhite">
          <a:xfrm rot="21164589">
            <a:off x="3492636" y="3880772"/>
            <a:ext cx="1127158" cy="502958"/>
          </a:xfrm>
          <a:prstGeom prst="rect">
            <a:avLst/>
          </a:prstGeom>
          <a:noFill/>
          <a:ln w="9525">
            <a:noFill/>
            <a:miter lim="800000"/>
            <a:headEnd/>
            <a:tailEnd/>
          </a:ln>
          <a:effectLst/>
        </p:spPr>
        <p:txBody>
          <a:bodyPr lIns="51883" tIns="0" rIns="52945" bIns="0">
            <a:spAutoFit/>
          </a:bodyPr>
          <a:lstStyle/>
          <a:p>
            <a:pPr algn="r">
              <a:spcBef>
                <a:spcPct val="50000"/>
              </a:spcBef>
            </a:pPr>
            <a:r>
              <a:rPr lang="en-US" sz="817" dirty="0">
                <a:solidFill>
                  <a:schemeClr val="tx2"/>
                </a:solidFill>
              </a:rPr>
              <a:t>Fail-Safe Design of Autonomous and </a:t>
            </a:r>
            <a:r>
              <a:rPr lang="en-US" sz="817" dirty="0" err="1">
                <a:solidFill>
                  <a:schemeClr val="tx2"/>
                </a:solidFill>
              </a:rPr>
              <a:t>SemiAutonomous</a:t>
            </a:r>
            <a:r>
              <a:rPr lang="en-US" sz="817" dirty="0">
                <a:solidFill>
                  <a:schemeClr val="tx2"/>
                </a:solidFill>
              </a:rPr>
              <a:t> Systems</a:t>
            </a:r>
            <a:endParaRPr lang="en-GB" sz="817" dirty="0">
              <a:solidFill>
                <a:schemeClr val="tx2"/>
              </a:solidFill>
            </a:endParaRPr>
          </a:p>
        </p:txBody>
      </p:sp>
      <p:sp>
        <p:nvSpPr>
          <p:cNvPr id="62" name="Text Box 2159"/>
          <p:cNvSpPr txBox="1">
            <a:spLocks noChangeArrowheads="1"/>
          </p:cNvSpPr>
          <p:nvPr/>
        </p:nvSpPr>
        <p:spPr bwMode="blackWhite">
          <a:xfrm rot="1479059">
            <a:off x="3451534" y="4605379"/>
            <a:ext cx="1082373" cy="377219"/>
          </a:xfrm>
          <a:prstGeom prst="rect">
            <a:avLst/>
          </a:prstGeom>
          <a:noFill/>
          <a:ln w="9525">
            <a:noFill/>
            <a:miter lim="800000"/>
            <a:headEnd/>
            <a:tailEnd/>
          </a:ln>
          <a:effectLst/>
        </p:spPr>
        <p:txBody>
          <a:bodyPr wrap="square" lIns="51883" tIns="0" rIns="52945" bIns="0">
            <a:spAutoFit/>
          </a:bodyPr>
          <a:lstStyle/>
          <a:p>
            <a:pPr algn="r">
              <a:spcBef>
                <a:spcPct val="50000"/>
              </a:spcBef>
            </a:pPr>
            <a:r>
              <a:rPr lang="en-US" sz="817" dirty="0">
                <a:solidFill>
                  <a:schemeClr val="tx2"/>
                </a:solidFill>
              </a:rPr>
              <a:t>Standard for Ethically Driven Nudging for AI</a:t>
            </a:r>
            <a:endParaRPr lang="en-GB" sz="817" dirty="0">
              <a:solidFill>
                <a:schemeClr val="tx2"/>
              </a:solidFill>
            </a:endParaRPr>
          </a:p>
        </p:txBody>
      </p:sp>
      <p:sp>
        <p:nvSpPr>
          <p:cNvPr id="63" name="Text Box 2159"/>
          <p:cNvSpPr txBox="1">
            <a:spLocks noChangeArrowheads="1"/>
          </p:cNvSpPr>
          <p:nvPr/>
        </p:nvSpPr>
        <p:spPr bwMode="blackWhite">
          <a:xfrm rot="3421642">
            <a:off x="2981227" y="5002880"/>
            <a:ext cx="1127158" cy="502958"/>
          </a:xfrm>
          <a:prstGeom prst="rect">
            <a:avLst/>
          </a:prstGeom>
          <a:noFill/>
          <a:ln w="9525">
            <a:noFill/>
            <a:miter lim="800000"/>
            <a:headEnd/>
            <a:tailEnd/>
          </a:ln>
          <a:effectLst/>
        </p:spPr>
        <p:txBody>
          <a:bodyPr lIns="51883" tIns="0" rIns="52945" bIns="0">
            <a:spAutoFit/>
          </a:bodyPr>
          <a:lstStyle/>
          <a:p>
            <a:pPr algn="r">
              <a:spcBef>
                <a:spcPct val="50000"/>
              </a:spcBef>
            </a:pPr>
            <a:r>
              <a:rPr lang="en-US" sz="817" dirty="0">
                <a:solidFill>
                  <a:schemeClr val="tx2"/>
                </a:solidFill>
              </a:rPr>
              <a:t>Ontological Standard for Ethically Driven Robotics and Automation Systems </a:t>
            </a:r>
            <a:endParaRPr lang="en-GB" sz="817" dirty="0">
              <a:solidFill>
                <a:schemeClr val="tx2"/>
              </a:solidFill>
            </a:endParaRPr>
          </a:p>
        </p:txBody>
      </p:sp>
      <p:sp>
        <p:nvSpPr>
          <p:cNvPr id="64" name="Text Box 2159"/>
          <p:cNvSpPr txBox="1">
            <a:spLocks noChangeArrowheads="1"/>
          </p:cNvSpPr>
          <p:nvPr/>
        </p:nvSpPr>
        <p:spPr bwMode="blackWhite">
          <a:xfrm rot="16200000">
            <a:off x="2381307" y="5244643"/>
            <a:ext cx="1127158" cy="377219"/>
          </a:xfrm>
          <a:prstGeom prst="rect">
            <a:avLst/>
          </a:prstGeom>
          <a:noFill/>
          <a:ln w="9525">
            <a:noFill/>
            <a:miter lim="800000"/>
            <a:headEnd/>
            <a:tailEnd/>
          </a:ln>
          <a:effectLst/>
        </p:spPr>
        <p:txBody>
          <a:bodyPr lIns="51883" tIns="0" rIns="52945" bIns="0">
            <a:spAutoFit/>
          </a:bodyPr>
          <a:lstStyle/>
          <a:p>
            <a:pPr>
              <a:spcBef>
                <a:spcPct val="50000"/>
              </a:spcBef>
            </a:pPr>
            <a:r>
              <a:rPr lang="en-US" sz="817" dirty="0">
                <a:solidFill>
                  <a:schemeClr val="tx2"/>
                </a:solidFill>
              </a:rPr>
              <a:t>Standard on Personal Data AI Agent Working Group</a:t>
            </a:r>
            <a:endParaRPr lang="en-GB" sz="817" dirty="0">
              <a:solidFill>
                <a:schemeClr val="tx2"/>
              </a:solidFill>
            </a:endParaRPr>
          </a:p>
        </p:txBody>
      </p:sp>
      <p:sp>
        <p:nvSpPr>
          <p:cNvPr id="65" name="Text Box 2159"/>
          <p:cNvSpPr txBox="1">
            <a:spLocks noChangeArrowheads="1"/>
          </p:cNvSpPr>
          <p:nvPr/>
        </p:nvSpPr>
        <p:spPr bwMode="blackWhite">
          <a:xfrm rot="18024226">
            <a:off x="1723646" y="5067957"/>
            <a:ext cx="1127158" cy="377219"/>
          </a:xfrm>
          <a:prstGeom prst="rect">
            <a:avLst/>
          </a:prstGeom>
          <a:noFill/>
          <a:ln w="9525">
            <a:noFill/>
            <a:miter lim="800000"/>
            <a:headEnd/>
            <a:tailEnd/>
          </a:ln>
          <a:effectLst/>
        </p:spPr>
        <p:txBody>
          <a:bodyPr lIns="51883" tIns="0" rIns="52945" bIns="0">
            <a:spAutoFit/>
          </a:bodyPr>
          <a:lstStyle/>
          <a:p>
            <a:pPr>
              <a:spcBef>
                <a:spcPct val="50000"/>
              </a:spcBef>
            </a:pPr>
            <a:r>
              <a:rPr lang="en-US" sz="817" dirty="0">
                <a:solidFill>
                  <a:schemeClr val="tx2"/>
                </a:solidFill>
              </a:rPr>
              <a:t>Standard on Employer Data Governance </a:t>
            </a:r>
            <a:endParaRPr lang="en-GB" sz="817" dirty="0">
              <a:solidFill>
                <a:schemeClr val="tx2"/>
              </a:solidFill>
            </a:endParaRPr>
          </a:p>
        </p:txBody>
      </p:sp>
      <p:sp>
        <p:nvSpPr>
          <p:cNvPr id="66" name="Text Box 2159"/>
          <p:cNvSpPr txBox="1">
            <a:spLocks noChangeArrowheads="1"/>
          </p:cNvSpPr>
          <p:nvPr/>
        </p:nvSpPr>
        <p:spPr bwMode="blackWhite">
          <a:xfrm rot="20333243">
            <a:off x="1312484" y="4626594"/>
            <a:ext cx="1127158" cy="251479"/>
          </a:xfrm>
          <a:prstGeom prst="rect">
            <a:avLst/>
          </a:prstGeom>
          <a:noFill/>
          <a:ln w="9525">
            <a:noFill/>
            <a:miter lim="800000"/>
            <a:headEnd/>
            <a:tailEnd/>
          </a:ln>
          <a:effectLst/>
        </p:spPr>
        <p:txBody>
          <a:bodyPr lIns="51883" tIns="0" rIns="52945" bIns="0">
            <a:spAutoFit/>
          </a:bodyPr>
          <a:lstStyle/>
          <a:p>
            <a:pPr>
              <a:spcBef>
                <a:spcPct val="50000"/>
              </a:spcBef>
            </a:pPr>
            <a:r>
              <a:rPr lang="en-GB" sz="817" dirty="0">
                <a:solidFill>
                  <a:schemeClr val="tx2"/>
                </a:solidFill>
              </a:rPr>
              <a:t>: Algorithmic Bias Considerations </a:t>
            </a:r>
          </a:p>
        </p:txBody>
      </p:sp>
    </p:spTree>
    <p:extLst>
      <p:ext uri="{BB962C8B-B14F-4D97-AF65-F5344CB8AC3E}">
        <p14:creationId xmlns:p14="http://schemas.microsoft.com/office/powerpoint/2010/main" val="12611257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Use of Artificial Intelligence by Regulatory Authorities around the World</a:t>
            </a:r>
          </a:p>
        </p:txBody>
      </p:sp>
      <p:sp>
        <p:nvSpPr>
          <p:cNvPr id="5" name="Footer Placeholder 4"/>
          <p:cNvSpPr>
            <a:spLocks noGrp="1"/>
          </p:cNvSpPr>
          <p:nvPr>
            <p:ph type="ftr" sz="quarter" idx="11"/>
          </p:nvPr>
        </p:nvSpPr>
        <p:spPr/>
        <p:txBody>
          <a:bodyPr vert="horz" lIns="0" tIns="0" rIns="0" bIns="0" rtlCol="0" anchor="ctr">
            <a:spAutoFit/>
          </a:bodyPr>
          <a:lstStyle/>
          <a:p>
            <a:pPr defTabSz="1098103"/>
            <a:r>
              <a:rPr lang="en-US">
                <a:solidFill>
                  <a:srgbClr val="7C7C7B"/>
                </a:solidFill>
                <a:latin typeface="Arial"/>
              </a:rPr>
              <a:t>Confidential information for the sole benefit and use of PwC’s client.</a:t>
            </a:r>
          </a:p>
        </p:txBody>
      </p:sp>
      <p:sp>
        <p:nvSpPr>
          <p:cNvPr id="12" name="Content Placeholder 11"/>
          <p:cNvSpPr>
            <a:spLocks noGrp="1"/>
          </p:cNvSpPr>
          <p:nvPr>
            <p:ph sz="half" idx="16"/>
          </p:nvPr>
        </p:nvSpPr>
        <p:spPr/>
        <p:txBody>
          <a:bodyPr/>
          <a:lstStyle/>
          <a:p>
            <a:r>
              <a:rPr lang="en-US" dirty="0"/>
              <a:t>USA</a:t>
            </a:r>
          </a:p>
          <a:p>
            <a:pPr lvl="1"/>
            <a:r>
              <a:rPr lang="en-US" dirty="0"/>
              <a:t>Identifying potential instances of cross-asset manipulation that uses options and equities</a:t>
            </a:r>
          </a:p>
          <a:p>
            <a:pPr lvl="1"/>
            <a:r>
              <a:rPr lang="en-US" dirty="0"/>
              <a:t>Using Machine Learning to detect cases beyond 270 </a:t>
            </a:r>
            <a:r>
              <a:rPr lang="en-US" dirty="0" smtClean="0"/>
              <a:t>predefined </a:t>
            </a:r>
            <a:r>
              <a:rPr lang="en-US" dirty="0"/>
              <a:t>patterns it currently looks </a:t>
            </a:r>
            <a:r>
              <a:rPr lang="en-US" dirty="0" smtClean="0"/>
              <a:t>for</a:t>
            </a:r>
          </a:p>
          <a:p>
            <a:pPr lvl="1"/>
            <a:endParaRPr lang="en-US" dirty="0"/>
          </a:p>
        </p:txBody>
      </p:sp>
      <p:sp>
        <p:nvSpPr>
          <p:cNvPr id="37" name="Content Placeholder 36"/>
          <p:cNvSpPr>
            <a:spLocks noGrp="1"/>
          </p:cNvSpPr>
          <p:nvPr>
            <p:ph sz="half" idx="17"/>
          </p:nvPr>
        </p:nvSpPr>
        <p:spPr/>
        <p:txBody>
          <a:bodyPr/>
          <a:lstStyle/>
          <a:p>
            <a:r>
              <a:rPr lang="en-US" dirty="0"/>
              <a:t>Turkey</a:t>
            </a:r>
          </a:p>
          <a:p>
            <a:pPr lvl="1"/>
            <a:r>
              <a:rPr lang="en-US" dirty="0"/>
              <a:t>Estimating Deposit Banks Profitability with Artificial Neural Networks</a:t>
            </a:r>
          </a:p>
          <a:p>
            <a:pPr lvl="1"/>
            <a:r>
              <a:rPr lang="en-US" dirty="0"/>
              <a:t>Easiness on estimating bank profitability, since giving such successful estimations and not being affected by user differences </a:t>
            </a:r>
            <a:endParaRPr lang="en-US" dirty="0" smtClean="0"/>
          </a:p>
          <a:p>
            <a:pPr lvl="1"/>
            <a:r>
              <a:rPr lang="en-US" dirty="0"/>
              <a:t>Generalization capability is an important advantage of ANN. Thanks to these capabilities, they start to estimate new patterns with high </a:t>
            </a:r>
            <a:r>
              <a:rPr lang="en-US" dirty="0" smtClean="0"/>
              <a:t>accuracy</a:t>
            </a:r>
            <a:endParaRPr lang="fr-CH" dirty="0"/>
          </a:p>
          <a:p>
            <a:pPr lvl="1"/>
            <a:endParaRPr lang="en-US" dirty="0"/>
          </a:p>
        </p:txBody>
      </p:sp>
      <p:sp>
        <p:nvSpPr>
          <p:cNvPr id="44" name="Content Placeholder 43"/>
          <p:cNvSpPr>
            <a:spLocks noGrp="1"/>
          </p:cNvSpPr>
          <p:nvPr>
            <p:ph sz="half" idx="18"/>
          </p:nvPr>
        </p:nvSpPr>
        <p:spPr/>
        <p:txBody>
          <a:bodyPr/>
          <a:lstStyle/>
          <a:p>
            <a:r>
              <a:rPr lang="en-US" dirty="0"/>
              <a:t>Japan</a:t>
            </a:r>
          </a:p>
          <a:p>
            <a:pPr lvl="1"/>
            <a:r>
              <a:rPr lang="en-US" dirty="0"/>
              <a:t>Enhancing the customer-orientated services offered by the banks, especially the selling of financial products like investment trusts</a:t>
            </a:r>
          </a:p>
          <a:p>
            <a:pPr lvl="1"/>
            <a:r>
              <a:rPr lang="en-US" dirty="0"/>
              <a:t>Analyzing the contents of interview </a:t>
            </a:r>
            <a:r>
              <a:rPr lang="en-US" dirty="0" smtClean="0"/>
              <a:t>transcripts </a:t>
            </a:r>
            <a:r>
              <a:rPr lang="en-US" dirty="0"/>
              <a:t>to provide information on parameters like productivity, workload, accuracy, etc.</a:t>
            </a:r>
          </a:p>
          <a:p>
            <a:pPr lvl="1"/>
            <a:r>
              <a:rPr lang="en-US" dirty="0"/>
              <a:t>Comparing the results of the work of the AI engine and the human staff</a:t>
            </a:r>
          </a:p>
        </p:txBody>
      </p:sp>
      <p:sp>
        <p:nvSpPr>
          <p:cNvPr id="2" name="Slide Number Placeholder 1"/>
          <p:cNvSpPr>
            <a:spLocks noGrp="1"/>
          </p:cNvSpPr>
          <p:nvPr>
            <p:ph type="sldNum" sz="quarter" idx="12"/>
          </p:nvPr>
        </p:nvSpPr>
        <p:spPr/>
        <p:txBody>
          <a:bodyPr/>
          <a:lstStyle/>
          <a:p>
            <a:pPr defTabSz="1098103"/>
            <a:fld id="{F06B2653-D1AD-46BA-BB88-3123B5BA212E}" type="slidenum">
              <a:rPr lang="en-US">
                <a:solidFill>
                  <a:prstClr val="black"/>
                </a:solidFill>
                <a:latin typeface="Arial"/>
              </a:rPr>
              <a:pPr defTabSz="1098103"/>
              <a:t>59</a:t>
            </a:fld>
            <a:endParaRPr lang="en-US">
              <a:solidFill>
                <a:prstClr val="black"/>
              </a:solidFill>
              <a:latin typeface="Arial"/>
            </a:endParaRPr>
          </a:p>
        </p:txBody>
      </p:sp>
      <p:pic>
        <p:nvPicPr>
          <p:cNvPr id="11" name="Picture 10">
            <a:extLst>
              <a:ext uri="{FF2B5EF4-FFF2-40B4-BE49-F238E27FC236}">
                <a16:creationId xmlns:a16="http://schemas.microsoft.com/office/drawing/2014/main" id="{5346E3A9-2A28-8D4A-AF3C-B488764B1F66}"/>
              </a:ext>
            </a:extLst>
          </p:cNvPr>
          <p:cNvPicPr>
            <a:picLocks noChangeAspect="1"/>
          </p:cNvPicPr>
          <p:nvPr/>
        </p:nvPicPr>
        <p:blipFill>
          <a:blip r:embed="rId3"/>
          <a:stretch>
            <a:fillRect/>
          </a:stretch>
        </p:blipFill>
        <p:spPr>
          <a:xfrm>
            <a:off x="1547626" y="2353649"/>
            <a:ext cx="1026084" cy="592960"/>
          </a:xfrm>
          <a:prstGeom prst="rect">
            <a:avLst/>
          </a:prstGeom>
        </p:spPr>
      </p:pic>
      <p:pic>
        <p:nvPicPr>
          <p:cNvPr id="17" name="Picture 16">
            <a:extLst>
              <a:ext uri="{FF2B5EF4-FFF2-40B4-BE49-F238E27FC236}">
                <a16:creationId xmlns:a16="http://schemas.microsoft.com/office/drawing/2014/main" id="{1BA3BE42-29B2-BF47-99A2-9C2EFF65673D}"/>
              </a:ext>
            </a:extLst>
          </p:cNvPr>
          <p:cNvPicPr>
            <a:picLocks noChangeAspect="1"/>
          </p:cNvPicPr>
          <p:nvPr/>
        </p:nvPicPr>
        <p:blipFill>
          <a:blip r:embed="rId4"/>
          <a:stretch>
            <a:fillRect/>
          </a:stretch>
        </p:blipFill>
        <p:spPr>
          <a:xfrm>
            <a:off x="4934076" y="2381101"/>
            <a:ext cx="1114490" cy="592960"/>
          </a:xfrm>
          <a:prstGeom prst="rect">
            <a:avLst/>
          </a:prstGeom>
        </p:spPr>
      </p:pic>
      <p:pic>
        <p:nvPicPr>
          <p:cNvPr id="19" name="Picture 18">
            <a:extLst>
              <a:ext uri="{FF2B5EF4-FFF2-40B4-BE49-F238E27FC236}">
                <a16:creationId xmlns:a16="http://schemas.microsoft.com/office/drawing/2014/main" id="{DE7CE1BC-6338-D64F-B52C-1FC07B281008}"/>
              </a:ext>
            </a:extLst>
          </p:cNvPr>
          <p:cNvPicPr>
            <a:picLocks noChangeAspect="1"/>
          </p:cNvPicPr>
          <p:nvPr/>
        </p:nvPicPr>
        <p:blipFill>
          <a:blip r:embed="rId5"/>
          <a:stretch>
            <a:fillRect/>
          </a:stretch>
        </p:blipFill>
        <p:spPr>
          <a:xfrm>
            <a:off x="8380908" y="2381101"/>
            <a:ext cx="1054919" cy="592960"/>
          </a:xfrm>
          <a:prstGeom prst="rect">
            <a:avLst/>
          </a:prstGeom>
        </p:spPr>
      </p:pic>
    </p:spTree>
    <p:extLst>
      <p:ext uri="{BB962C8B-B14F-4D97-AF65-F5344CB8AC3E}">
        <p14:creationId xmlns:p14="http://schemas.microsoft.com/office/powerpoint/2010/main" val="236559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71745" y="2155603"/>
            <a:ext cx="3186675" cy="1478396"/>
          </a:xfrm>
        </p:spPr>
        <p:txBody>
          <a:bodyPr/>
          <a:lstStyle/>
          <a:p>
            <a:r>
              <a:rPr lang="en-US" dirty="0" smtClean="0"/>
              <a:t>A </a:t>
            </a:r>
            <a:r>
              <a:rPr lang="en-US" b="1" dirty="0" smtClean="0"/>
              <a:t>Huge Market </a:t>
            </a:r>
            <a:r>
              <a:rPr lang="en-US" dirty="0" smtClean="0"/>
              <a:t>opportunities for industries and AI solution providers</a:t>
            </a:r>
            <a:endParaRPr lang="en-US" dirty="0"/>
          </a:p>
        </p:txBody>
      </p:sp>
      <p:sp>
        <p:nvSpPr>
          <p:cNvPr id="4" name="Footer Placeholder 3"/>
          <p:cNvSpPr>
            <a:spLocks noGrp="1"/>
          </p:cNvSpPr>
          <p:nvPr>
            <p:ph type="ftr" sz="quarter" idx="11"/>
          </p:nvPr>
        </p:nvSpPr>
        <p:spPr/>
        <p:txBody>
          <a:bodyPr/>
          <a:lstStyle/>
          <a:p>
            <a:pPr defTabSz="1098103"/>
            <a:r>
              <a:rPr lang="en-US" dirty="0">
                <a:solidFill>
                  <a:prstClr val="black"/>
                </a:solidFill>
                <a:latin typeface="Arial"/>
              </a:rPr>
              <a:t>Confidential information for the sole benefit and use of PwC’s client.</a:t>
            </a:r>
          </a:p>
        </p:txBody>
      </p:sp>
      <p:sp>
        <p:nvSpPr>
          <p:cNvPr id="5" name="Slide Number Placeholder 4"/>
          <p:cNvSpPr>
            <a:spLocks noGrp="1"/>
          </p:cNvSpPr>
          <p:nvPr>
            <p:ph type="sldNum" sz="quarter" idx="12"/>
          </p:nvPr>
        </p:nvSpPr>
        <p:spPr>
          <a:xfrm>
            <a:off x="8046823" y="6438109"/>
            <a:ext cx="2562172" cy="110928"/>
          </a:xfrm>
        </p:spPr>
        <p:txBody>
          <a:bodyPr/>
          <a:lstStyle/>
          <a:p>
            <a:pPr defTabSz="1098103"/>
            <a:fld id="{F06B2653-D1AD-46BA-BB88-3123B5BA212E}" type="slidenum">
              <a:rPr lang="en-US" sz="721">
                <a:solidFill>
                  <a:prstClr val="black"/>
                </a:solidFill>
                <a:latin typeface="Arial"/>
              </a:rPr>
              <a:pPr defTabSz="1098103"/>
              <a:t>6</a:t>
            </a:fld>
            <a:endParaRPr lang="en-US" sz="721">
              <a:solidFill>
                <a:prstClr val="black"/>
              </a:solidFill>
              <a:latin typeface="Arial"/>
            </a:endParaRPr>
          </a:p>
        </p:txBody>
      </p:sp>
      <p:sp>
        <p:nvSpPr>
          <p:cNvPr id="10" name="Oval 9"/>
          <p:cNvSpPr/>
          <p:nvPr/>
        </p:nvSpPr>
        <p:spPr>
          <a:xfrm>
            <a:off x="4054210" y="1107860"/>
            <a:ext cx="3792668" cy="3707989"/>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r>
              <a:rPr lang="en-US" sz="1921" dirty="0">
                <a:solidFill>
                  <a:prstClr val="black"/>
                </a:solidFill>
                <a:latin typeface="Arial"/>
              </a:rPr>
              <a:t>$14T-$33T in</a:t>
            </a:r>
          </a:p>
          <a:p>
            <a:pPr algn="ctr" defTabSz="1098103"/>
            <a:r>
              <a:rPr lang="en-US" sz="1921" dirty="0">
                <a:solidFill>
                  <a:prstClr val="black"/>
                </a:solidFill>
                <a:latin typeface="Arial"/>
              </a:rPr>
              <a:t>Annual economic</a:t>
            </a:r>
          </a:p>
          <a:p>
            <a:pPr algn="ctr" defTabSz="1098103"/>
            <a:r>
              <a:rPr lang="en-US" sz="1921" dirty="0">
                <a:solidFill>
                  <a:prstClr val="black"/>
                </a:solidFill>
                <a:latin typeface="Arial"/>
              </a:rPr>
              <a:t>impact by 2025*</a:t>
            </a:r>
          </a:p>
          <a:p>
            <a:pPr defTabSz="1098103"/>
            <a:endParaRPr lang="en-US" sz="1681" b="1" i="1" dirty="0">
              <a:solidFill>
                <a:prstClr val="black"/>
              </a:solidFill>
              <a:latin typeface="Arial"/>
            </a:endParaRPr>
          </a:p>
          <a:p>
            <a:pPr defTabSz="1098103"/>
            <a:endParaRPr lang="en-US" sz="1681" b="1" i="1" dirty="0">
              <a:solidFill>
                <a:prstClr val="black"/>
              </a:solidFill>
              <a:latin typeface="Arial"/>
            </a:endParaRPr>
          </a:p>
          <a:p>
            <a:pPr defTabSz="1098103"/>
            <a:endParaRPr lang="en-US" sz="1681" b="1" i="1" dirty="0">
              <a:solidFill>
                <a:prstClr val="black"/>
              </a:solidFill>
              <a:latin typeface="Arial"/>
            </a:endParaRPr>
          </a:p>
          <a:p>
            <a:pPr defTabSz="1098103"/>
            <a:endParaRPr lang="en-US" sz="1681" b="1" i="1" dirty="0">
              <a:solidFill>
                <a:prstClr val="black"/>
              </a:solidFill>
              <a:latin typeface="Arial"/>
            </a:endParaRPr>
          </a:p>
          <a:p>
            <a:pPr defTabSz="1098103"/>
            <a:endParaRPr lang="en-US" sz="1681" b="1" i="1" dirty="0">
              <a:solidFill>
                <a:prstClr val="black"/>
              </a:solidFill>
              <a:latin typeface="Arial"/>
            </a:endParaRPr>
          </a:p>
          <a:p>
            <a:pPr defTabSz="1098103"/>
            <a:endParaRPr lang="en-US" sz="1681" dirty="0">
              <a:solidFill>
                <a:prstClr val="black"/>
              </a:solidFill>
              <a:latin typeface="Arial"/>
            </a:endParaRPr>
          </a:p>
        </p:txBody>
      </p:sp>
      <p:sp>
        <p:nvSpPr>
          <p:cNvPr id="11" name="Oval 10"/>
          <p:cNvSpPr/>
          <p:nvPr/>
        </p:nvSpPr>
        <p:spPr>
          <a:xfrm>
            <a:off x="7895639" y="771075"/>
            <a:ext cx="2864540" cy="276905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r>
              <a:rPr lang="en-US" sz="2162" dirty="0">
                <a:solidFill>
                  <a:prstClr val="black"/>
                </a:solidFill>
                <a:latin typeface="Georgia"/>
              </a:rPr>
              <a:t>$153B</a:t>
            </a:r>
          </a:p>
          <a:p>
            <a:pPr algn="ctr" defTabSz="1098103"/>
            <a:r>
              <a:rPr lang="en-US" sz="2162" dirty="0">
                <a:solidFill>
                  <a:prstClr val="black"/>
                </a:solidFill>
                <a:latin typeface="Georgia"/>
              </a:rPr>
              <a:t>AI solutions</a:t>
            </a:r>
          </a:p>
          <a:p>
            <a:pPr algn="ctr" defTabSz="1098103"/>
            <a:r>
              <a:rPr lang="en-US" sz="2162" dirty="0">
                <a:solidFill>
                  <a:prstClr val="black"/>
                </a:solidFill>
                <a:latin typeface="Georgia"/>
              </a:rPr>
              <a:t>revenue</a:t>
            </a:r>
          </a:p>
          <a:p>
            <a:pPr algn="ctr" defTabSz="1098103"/>
            <a:r>
              <a:rPr lang="en-US" sz="2162" dirty="0">
                <a:solidFill>
                  <a:prstClr val="black"/>
                </a:solidFill>
                <a:latin typeface="Georgia"/>
              </a:rPr>
              <a:t>Opportunity by 2020</a:t>
            </a:r>
          </a:p>
        </p:txBody>
      </p:sp>
      <p:sp>
        <p:nvSpPr>
          <p:cNvPr id="12" name="Oval 11"/>
          <p:cNvSpPr/>
          <p:nvPr/>
        </p:nvSpPr>
        <p:spPr>
          <a:xfrm>
            <a:off x="5175964" y="2784211"/>
            <a:ext cx="2054343" cy="1902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r>
              <a:rPr lang="en-US" sz="1321" dirty="0">
                <a:solidFill>
                  <a:prstClr val="white"/>
                </a:solidFill>
                <a:latin typeface="Georgia"/>
              </a:rPr>
              <a:t>$0.6T- $0.8T economic impact in Financial Sector</a:t>
            </a:r>
          </a:p>
        </p:txBody>
      </p:sp>
      <p:sp>
        <p:nvSpPr>
          <p:cNvPr id="13" name="Oval 12"/>
          <p:cNvSpPr/>
          <p:nvPr/>
        </p:nvSpPr>
        <p:spPr>
          <a:xfrm>
            <a:off x="7396070" y="3735511"/>
            <a:ext cx="2864540" cy="276905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r>
              <a:rPr lang="en-US" sz="2162" dirty="0">
                <a:solidFill>
                  <a:prstClr val="white"/>
                </a:solidFill>
                <a:latin typeface="Georgia"/>
              </a:rPr>
              <a:t>A booming AI</a:t>
            </a:r>
          </a:p>
          <a:p>
            <a:pPr algn="ctr" defTabSz="1098103"/>
            <a:r>
              <a:rPr lang="en-US" sz="2162" dirty="0">
                <a:solidFill>
                  <a:prstClr val="white"/>
                </a:solidFill>
                <a:latin typeface="Georgia"/>
              </a:rPr>
              <a:t>Investment Market reaching $2.5B</a:t>
            </a:r>
          </a:p>
        </p:txBody>
      </p:sp>
      <p:sp>
        <p:nvSpPr>
          <p:cNvPr id="2" name="TextBox 1"/>
          <p:cNvSpPr txBox="1"/>
          <p:nvPr/>
        </p:nvSpPr>
        <p:spPr>
          <a:xfrm>
            <a:off x="3971023" y="6541053"/>
            <a:ext cx="3701141" cy="184794"/>
          </a:xfrm>
          <a:prstGeom prst="rect">
            <a:avLst/>
          </a:prstGeom>
          <a:noFill/>
        </p:spPr>
        <p:txBody>
          <a:bodyPr wrap="none" lIns="0" tIns="0" rIns="0" bIns="0" rtlCol="0">
            <a:spAutoFit/>
          </a:bodyPr>
          <a:lstStyle/>
          <a:p>
            <a:pPr defTabSz="1098103"/>
            <a:r>
              <a:rPr lang="en-US" sz="1201" dirty="0">
                <a:solidFill>
                  <a:prstClr val="black"/>
                </a:solidFill>
                <a:latin typeface="Arial"/>
              </a:rPr>
              <a:t>GDP in 2016: US  $19,4T, China $11,5T, France $2,4T</a:t>
            </a:r>
          </a:p>
        </p:txBody>
      </p:sp>
    </p:spTree>
    <p:extLst>
      <p:ext uri="{BB962C8B-B14F-4D97-AF65-F5344CB8AC3E}">
        <p14:creationId xmlns:p14="http://schemas.microsoft.com/office/powerpoint/2010/main" val="12185611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a:t>Use of Artificial Intelligence by Regulatory Authorities around the World</a:t>
            </a:r>
          </a:p>
        </p:txBody>
      </p:sp>
      <p:sp>
        <p:nvSpPr>
          <p:cNvPr id="5" name="Footer Placeholder 4"/>
          <p:cNvSpPr>
            <a:spLocks noGrp="1"/>
          </p:cNvSpPr>
          <p:nvPr>
            <p:ph type="ftr" sz="quarter" idx="11"/>
          </p:nvPr>
        </p:nvSpPr>
        <p:spPr/>
        <p:txBody>
          <a:bodyPr vert="horz" lIns="0" tIns="0" rIns="0" bIns="0" rtlCol="0" anchor="ctr">
            <a:spAutoFit/>
          </a:bodyPr>
          <a:lstStyle/>
          <a:p>
            <a:pPr defTabSz="1098103"/>
            <a:r>
              <a:rPr lang="en-US">
                <a:solidFill>
                  <a:srgbClr val="7C7C7B"/>
                </a:solidFill>
                <a:latin typeface="Arial"/>
              </a:rPr>
              <a:t>Confidential information for the sole benefit and use of PwC’s client.</a:t>
            </a:r>
          </a:p>
        </p:txBody>
      </p:sp>
      <p:sp>
        <p:nvSpPr>
          <p:cNvPr id="12" name="Content Placeholder 11"/>
          <p:cNvSpPr>
            <a:spLocks noGrp="1"/>
          </p:cNvSpPr>
          <p:nvPr>
            <p:ph sz="half" idx="16"/>
          </p:nvPr>
        </p:nvSpPr>
        <p:spPr/>
        <p:txBody>
          <a:bodyPr/>
          <a:lstStyle/>
          <a:p>
            <a:r>
              <a:rPr lang="en-US" dirty="0" smtClean="0"/>
              <a:t>UK</a:t>
            </a:r>
            <a:endParaRPr lang="en-US" dirty="0"/>
          </a:p>
          <a:p>
            <a:pPr lvl="1"/>
            <a:r>
              <a:rPr lang="en-US" dirty="0" smtClean="0"/>
              <a:t>Anomaly </a:t>
            </a:r>
            <a:r>
              <a:rPr lang="en-US" dirty="0"/>
              <a:t>detection </a:t>
            </a:r>
            <a:r>
              <a:rPr lang="en-US" dirty="0" smtClean="0"/>
              <a:t>in anonymized </a:t>
            </a:r>
            <a:r>
              <a:rPr lang="en-US" dirty="0"/>
              <a:t>credit union </a:t>
            </a:r>
            <a:r>
              <a:rPr lang="en-US" dirty="0" smtClean="0"/>
              <a:t>datasets included historical data</a:t>
            </a:r>
          </a:p>
          <a:p>
            <a:pPr lvl="1"/>
            <a:r>
              <a:rPr lang="en-US" dirty="0" smtClean="0"/>
              <a:t>Drawing </a:t>
            </a:r>
            <a:r>
              <a:rPr lang="en-US" dirty="0"/>
              <a:t>out sentiment and qualitative insights from publicly available information</a:t>
            </a:r>
          </a:p>
          <a:p>
            <a:pPr lvl="1"/>
            <a:r>
              <a:rPr lang="en-US" dirty="0"/>
              <a:t>Automatically flag new information of regulatory interest for review in large amount of weakly-structured textual </a:t>
            </a:r>
            <a:r>
              <a:rPr lang="en-US" dirty="0" smtClean="0"/>
              <a:t>information</a:t>
            </a:r>
            <a:endParaRPr lang="en-US" dirty="0"/>
          </a:p>
          <a:p>
            <a:pPr lvl="1"/>
            <a:r>
              <a:rPr lang="en-US" dirty="0"/>
              <a:t>Cloud-based analysis of limit order book data from a number of trading exchanges</a:t>
            </a:r>
            <a:br>
              <a:rPr lang="en-US" dirty="0"/>
            </a:br>
            <a:r>
              <a:rPr lang="en-US" dirty="0"/>
              <a:t>using </a:t>
            </a:r>
            <a:r>
              <a:rPr lang="en-US" dirty="0" smtClean="0"/>
              <a:t>new </a:t>
            </a:r>
            <a:r>
              <a:rPr lang="en-US" dirty="0"/>
              <a:t>generation of Big Data tools </a:t>
            </a:r>
            <a:endParaRPr lang="en-US" dirty="0" smtClean="0"/>
          </a:p>
          <a:p>
            <a:pPr lvl="1"/>
            <a:endParaRPr lang="en-US" dirty="0"/>
          </a:p>
        </p:txBody>
      </p:sp>
      <p:sp>
        <p:nvSpPr>
          <p:cNvPr id="37" name="Content Placeholder 36"/>
          <p:cNvSpPr>
            <a:spLocks noGrp="1"/>
          </p:cNvSpPr>
          <p:nvPr>
            <p:ph sz="half" idx="17"/>
          </p:nvPr>
        </p:nvSpPr>
        <p:spPr/>
        <p:txBody>
          <a:bodyPr/>
          <a:lstStyle/>
          <a:p>
            <a:r>
              <a:rPr lang="en-US" dirty="0"/>
              <a:t>Australia</a:t>
            </a:r>
          </a:p>
          <a:p>
            <a:pPr lvl="1"/>
            <a:r>
              <a:rPr lang="en-US" dirty="0"/>
              <a:t>Working with researchers at RMIT University in Melbourne</a:t>
            </a:r>
          </a:p>
          <a:p>
            <a:pPr lvl="1"/>
            <a:r>
              <a:rPr lang="en-US" dirty="0"/>
              <a:t>Detecting and deterring suspicious activity</a:t>
            </a:r>
          </a:p>
          <a:p>
            <a:pPr lvl="1"/>
            <a:r>
              <a:rPr lang="en-US" dirty="0"/>
              <a:t>Detecting unknown money laundering networks more speedily and accurately than ever before</a:t>
            </a:r>
          </a:p>
          <a:p>
            <a:pPr lvl="1"/>
            <a:r>
              <a:rPr lang="en-US" dirty="0"/>
              <a:t>Flagging transactions that needs to be further investigated</a:t>
            </a:r>
          </a:p>
        </p:txBody>
      </p:sp>
      <p:sp>
        <p:nvSpPr>
          <p:cNvPr id="44" name="Content Placeholder 43"/>
          <p:cNvSpPr>
            <a:spLocks noGrp="1"/>
          </p:cNvSpPr>
          <p:nvPr>
            <p:ph sz="half" idx="18"/>
          </p:nvPr>
        </p:nvSpPr>
        <p:spPr/>
        <p:txBody>
          <a:bodyPr/>
          <a:lstStyle/>
          <a:p>
            <a:r>
              <a:rPr lang="en-US" dirty="0"/>
              <a:t>Australia</a:t>
            </a:r>
          </a:p>
          <a:p>
            <a:pPr lvl="1"/>
            <a:r>
              <a:rPr lang="en-US" dirty="0"/>
              <a:t>Automated data review of a larger number of files to identify files for further investigation using </a:t>
            </a:r>
            <a:r>
              <a:rPr lang="en-US" b="1" dirty="0"/>
              <a:t>NLP technology</a:t>
            </a:r>
          </a:p>
          <a:p>
            <a:pPr lvl="1"/>
            <a:r>
              <a:rPr lang="en-US" dirty="0"/>
              <a:t>Partnership with a “</a:t>
            </a:r>
            <a:r>
              <a:rPr lang="en-US" dirty="0" err="1"/>
              <a:t>regtech</a:t>
            </a:r>
            <a:r>
              <a:rPr lang="en-US" dirty="0"/>
              <a:t>” firm to leverage cognitive learning tools on webpages of accountants</a:t>
            </a:r>
          </a:p>
          <a:p>
            <a:pPr lvl="1"/>
            <a:r>
              <a:rPr lang="en-US" dirty="0"/>
              <a:t>Unearthing potential misleading or unlicensed conduct in self-managed superannuation fund (SMSF) </a:t>
            </a:r>
            <a:r>
              <a:rPr lang="en-US" dirty="0" smtClean="0"/>
              <a:t>activities</a:t>
            </a:r>
            <a:endParaRPr lang="en-US" dirty="0"/>
          </a:p>
          <a:p>
            <a:pPr lvl="1"/>
            <a:r>
              <a:rPr lang="en-US" dirty="0"/>
              <a:t>Reviewing of the advertising and promotion of financial products</a:t>
            </a:r>
          </a:p>
        </p:txBody>
      </p:sp>
      <p:sp>
        <p:nvSpPr>
          <p:cNvPr id="2" name="Slide Number Placeholder 1"/>
          <p:cNvSpPr>
            <a:spLocks noGrp="1"/>
          </p:cNvSpPr>
          <p:nvPr>
            <p:ph type="sldNum" sz="quarter" idx="12"/>
          </p:nvPr>
        </p:nvSpPr>
        <p:spPr/>
        <p:txBody>
          <a:bodyPr/>
          <a:lstStyle/>
          <a:p>
            <a:pPr defTabSz="1098103"/>
            <a:fld id="{F06B2653-D1AD-46BA-BB88-3123B5BA212E}" type="slidenum">
              <a:rPr lang="en-US">
                <a:solidFill>
                  <a:prstClr val="black"/>
                </a:solidFill>
                <a:latin typeface="Arial"/>
              </a:rPr>
              <a:pPr defTabSz="1098103"/>
              <a:t>60</a:t>
            </a:fld>
            <a:endParaRPr lang="en-US" dirty="0">
              <a:solidFill>
                <a:prstClr val="black"/>
              </a:solidFill>
              <a:latin typeface="Arial"/>
            </a:endParaRPr>
          </a:p>
        </p:txBody>
      </p:sp>
      <p:pic>
        <p:nvPicPr>
          <p:cNvPr id="13" name="Picture 12">
            <a:extLst>
              <a:ext uri="{FF2B5EF4-FFF2-40B4-BE49-F238E27FC236}">
                <a16:creationId xmlns:a16="http://schemas.microsoft.com/office/drawing/2014/main" id="{56E91F76-28FE-8344-BC13-79CDDB4F4998}"/>
              </a:ext>
            </a:extLst>
          </p:cNvPr>
          <p:cNvPicPr>
            <a:picLocks noChangeAspect="1"/>
          </p:cNvPicPr>
          <p:nvPr/>
        </p:nvPicPr>
        <p:blipFill>
          <a:blip r:embed="rId3"/>
          <a:stretch>
            <a:fillRect/>
          </a:stretch>
        </p:blipFill>
        <p:spPr>
          <a:xfrm>
            <a:off x="1432856" y="2353649"/>
            <a:ext cx="1255625" cy="592960"/>
          </a:xfrm>
          <a:prstGeom prst="rect">
            <a:avLst/>
          </a:prstGeom>
        </p:spPr>
      </p:pic>
      <p:pic>
        <p:nvPicPr>
          <p:cNvPr id="14" name="Picture 13">
            <a:extLst>
              <a:ext uri="{FF2B5EF4-FFF2-40B4-BE49-F238E27FC236}">
                <a16:creationId xmlns:a16="http://schemas.microsoft.com/office/drawing/2014/main" id="{624873A3-664B-6E46-A1FA-FAB5E4032F69}"/>
              </a:ext>
            </a:extLst>
          </p:cNvPr>
          <p:cNvPicPr>
            <a:picLocks noChangeAspect="1"/>
          </p:cNvPicPr>
          <p:nvPr/>
        </p:nvPicPr>
        <p:blipFill>
          <a:blip r:embed="rId4"/>
          <a:stretch>
            <a:fillRect/>
          </a:stretch>
        </p:blipFill>
        <p:spPr>
          <a:xfrm>
            <a:off x="4859856" y="2381101"/>
            <a:ext cx="1262933" cy="592960"/>
          </a:xfrm>
          <a:prstGeom prst="rect">
            <a:avLst/>
          </a:prstGeom>
        </p:spPr>
      </p:pic>
      <p:pic>
        <p:nvPicPr>
          <p:cNvPr id="15" name="Picture 14">
            <a:extLst>
              <a:ext uri="{FF2B5EF4-FFF2-40B4-BE49-F238E27FC236}">
                <a16:creationId xmlns:a16="http://schemas.microsoft.com/office/drawing/2014/main" id="{AD7BC5C0-0A94-BF4D-A3DD-90C197E32F4D}"/>
              </a:ext>
            </a:extLst>
          </p:cNvPr>
          <p:cNvPicPr>
            <a:picLocks noChangeAspect="1"/>
          </p:cNvPicPr>
          <p:nvPr/>
        </p:nvPicPr>
        <p:blipFill>
          <a:blip r:embed="rId5"/>
          <a:stretch>
            <a:fillRect/>
          </a:stretch>
        </p:blipFill>
        <p:spPr>
          <a:xfrm>
            <a:off x="8250604" y="2384712"/>
            <a:ext cx="1355188" cy="592960"/>
          </a:xfrm>
          <a:prstGeom prst="rect">
            <a:avLst/>
          </a:prstGeom>
        </p:spPr>
      </p:pic>
    </p:spTree>
    <p:extLst>
      <p:ext uri="{BB962C8B-B14F-4D97-AF65-F5344CB8AC3E}">
        <p14:creationId xmlns:p14="http://schemas.microsoft.com/office/powerpoint/2010/main" val="338619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b="31375"/>
          <a:stretch/>
        </p:blipFill>
        <p:spPr>
          <a:xfrm>
            <a:off x="-1" y="-9994"/>
            <a:ext cx="10980739" cy="5077294"/>
          </a:xfrm>
          <a:prstGeom prst="rect">
            <a:avLst/>
          </a:prstGeom>
        </p:spPr>
      </p:pic>
      <p:sp>
        <p:nvSpPr>
          <p:cNvPr id="8" name="Text Placeholder 7"/>
          <p:cNvSpPr>
            <a:spLocks noGrp="1"/>
          </p:cNvSpPr>
          <p:nvPr>
            <p:ph type="body" idx="1"/>
          </p:nvPr>
        </p:nvSpPr>
        <p:spPr>
          <a:xfrm>
            <a:off x="220310" y="5933243"/>
            <a:ext cx="10589314" cy="615553"/>
          </a:xfrm>
        </p:spPr>
        <p:txBody>
          <a:bodyPr/>
          <a:lstStyle/>
          <a:p>
            <a:r>
              <a:rPr lang="en-US" sz="4000" b="1" i="1" dirty="0" smtClean="0"/>
              <a:t>Enablers for auditing an AI</a:t>
            </a:r>
            <a:endParaRPr lang="en-US" sz="4000" b="1" i="1" dirty="0"/>
          </a:p>
        </p:txBody>
      </p:sp>
      <p:sp>
        <p:nvSpPr>
          <p:cNvPr id="7" name="Title 6"/>
          <p:cNvSpPr>
            <a:spLocks noGrp="1"/>
          </p:cNvSpPr>
          <p:nvPr>
            <p:ph type="title"/>
          </p:nvPr>
        </p:nvSpPr>
        <p:spPr>
          <a:xfrm>
            <a:off x="377066" y="35656"/>
            <a:ext cx="1361364" cy="2554545"/>
          </a:xfrm>
        </p:spPr>
        <p:txBody>
          <a:bodyPr/>
          <a:lstStyle/>
          <a:p>
            <a:r>
              <a:rPr lang="en-US" sz="16600" b="1" i="1" dirty="0" smtClean="0"/>
              <a:t>4</a:t>
            </a:r>
            <a:endParaRPr lang="en-US" sz="16600" b="1" i="1" dirty="0"/>
          </a:p>
        </p:txBody>
      </p:sp>
      <p:sp>
        <p:nvSpPr>
          <p:cNvPr id="9" name="Oval 8"/>
          <p:cNvSpPr/>
          <p:nvPr/>
        </p:nvSpPr>
        <p:spPr bwMode="ltGray">
          <a:xfrm>
            <a:off x="0" y="173123"/>
            <a:ext cx="3918059" cy="391805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30798" rtlCol="0" anchor="ctr"/>
          <a:lstStyle/>
          <a:p>
            <a:r>
              <a:rPr lang="en-GB" sz="28700" b="1" i="1" dirty="0" smtClean="0">
                <a:solidFill>
                  <a:schemeClr val="tx2">
                    <a:alpha val="50000"/>
                  </a:schemeClr>
                </a:solidFill>
                <a:latin typeface="Georgia" pitchFamily="18" charset="0"/>
              </a:rPr>
              <a:t>4</a:t>
            </a:r>
            <a:endParaRPr lang="en-GB" sz="28700" b="1" i="1" dirty="0">
              <a:solidFill>
                <a:schemeClr val="tx2">
                  <a:alpha val="50000"/>
                </a:schemeClr>
              </a:solidFill>
              <a:latin typeface="Georgia" pitchFamily="18" charset="0"/>
            </a:endParaRPr>
          </a:p>
        </p:txBody>
      </p:sp>
      <p:sp>
        <p:nvSpPr>
          <p:cNvPr id="12" name="Snip Single Corner Rectangle 11"/>
          <p:cNvSpPr/>
          <p:nvPr/>
        </p:nvSpPr>
        <p:spPr>
          <a:xfrm>
            <a:off x="0" y="4934236"/>
            <a:ext cx="1291979"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3" name="Snip Single Corner Rectangle 12"/>
          <p:cNvSpPr/>
          <p:nvPr/>
        </p:nvSpPr>
        <p:spPr>
          <a:xfrm flipH="1">
            <a:off x="1275630" y="4939071"/>
            <a:ext cx="9690750"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0" name="Freeform 5"/>
          <p:cNvSpPr>
            <a:spLocks/>
          </p:cNvSpPr>
          <p:nvPr/>
        </p:nvSpPr>
        <p:spPr bwMode="auto">
          <a:xfrm>
            <a:off x="-11437" y="4917889"/>
            <a:ext cx="10977817" cy="14941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571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167075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3" y="3559777"/>
            <a:ext cx="3697793" cy="443519"/>
          </a:xfrm>
          <a:effectLst>
            <a:outerShdw blurRad="50800" dist="38100" dir="2700000" algn="tl" rotWithShape="0">
              <a:prstClr val="black">
                <a:alpha val="40000"/>
              </a:prstClr>
            </a:outerShdw>
          </a:effectLst>
        </p:spPr>
        <p:txBody>
          <a:bodyPr/>
          <a:lstStyle/>
          <a:p>
            <a:pPr algn="ctr"/>
            <a:r>
              <a:rPr lang="fr-BE" sz="2882" b="1" i="1" dirty="0">
                <a:ln>
                  <a:solidFill>
                    <a:schemeClr val="bg2">
                      <a:lumMod val="75000"/>
                    </a:schemeClr>
                  </a:solidFill>
                </a:ln>
                <a:solidFill>
                  <a:schemeClr val="bg1"/>
                </a:solidFill>
              </a:rPr>
              <a:t>Table of contents </a:t>
            </a:r>
          </a:p>
        </p:txBody>
      </p:sp>
      <p:sp>
        <p:nvSpPr>
          <p:cNvPr id="6" name="Slide Number Placeholder 5"/>
          <p:cNvSpPr>
            <a:spLocks noGrp="1"/>
          </p:cNvSpPr>
          <p:nvPr>
            <p:ph type="sldNum" sz="quarter" idx="12"/>
          </p:nvPr>
        </p:nvSpPr>
        <p:spPr/>
        <p:txBody>
          <a:bodyPr/>
          <a:lstStyle/>
          <a:p>
            <a:fld id="{F06B2653-D1AD-46BA-BB88-3123B5BA212E}" type="slidenum">
              <a:rPr lang="en-US" smtClean="0">
                <a:solidFill>
                  <a:prstClr val="black"/>
                </a:solidFill>
              </a:rPr>
              <a:pPr/>
              <a:t>62</a:t>
            </a:fld>
            <a:endParaRPr lang="en-US"/>
          </a:p>
        </p:txBody>
      </p:sp>
      <p:grpSp>
        <p:nvGrpSpPr>
          <p:cNvPr id="10" name="Group 9"/>
          <p:cNvGrpSpPr/>
          <p:nvPr/>
        </p:nvGrpSpPr>
        <p:grpSpPr>
          <a:xfrm>
            <a:off x="4031072" y="469655"/>
            <a:ext cx="6499600" cy="6858215"/>
            <a:chOff x="4602306" y="3474688"/>
            <a:chExt cx="5167722" cy="5255035"/>
          </a:xfrm>
        </p:grpSpPr>
        <p:sp>
          <p:nvSpPr>
            <p:cNvPr id="14" name="Rectangle 13"/>
            <p:cNvSpPr/>
            <p:nvPr/>
          </p:nvSpPr>
          <p:spPr>
            <a:xfrm>
              <a:off x="5169694" y="3577812"/>
              <a:ext cx="4600334" cy="1945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TextBox 15"/>
            <p:cNvSpPr txBox="1"/>
            <p:nvPr/>
          </p:nvSpPr>
          <p:spPr>
            <a:xfrm>
              <a:off x="4602306" y="3474688"/>
              <a:ext cx="4626275" cy="5255035"/>
            </a:xfrm>
            <a:prstGeom prst="rect">
              <a:avLst/>
            </a:prstGeom>
            <a:noFill/>
          </p:spPr>
          <p:txBody>
            <a:bodyPr wrap="square" rtlCol="0">
              <a:noAutofit/>
            </a:bodyPr>
            <a:lstStyle/>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effectLst/>
                  <a:uLnTx/>
                  <a:uFillTx/>
                  <a:latin typeface="+mj-lt"/>
                  <a:cs typeface="Georgia"/>
                </a:rPr>
                <a:t>Introduction and Motivation</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effectLst/>
                  <a:uLnTx/>
                  <a:uFillTx/>
                  <a:latin typeface="+mj-lt"/>
                  <a:cs typeface="Georgia"/>
                </a:rPr>
                <a:t>The rise of AI &amp; Machine Learning</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lang="en-US" sz="1400" b="1" i="1" dirty="0" smtClean="0">
                  <a:latin typeface="+mj-lt"/>
                  <a:cs typeface="Georgia"/>
                </a:rPr>
                <a:t>Building an auditing an AI</a:t>
              </a:r>
            </a:p>
            <a:p>
              <a:pPr>
                <a:spcAft>
                  <a:spcPts val="300"/>
                </a:spcAft>
                <a:defRPr/>
              </a:pPr>
              <a:r>
                <a:rPr lang="en-US" sz="1400" i="1" dirty="0" smtClean="0">
                  <a:solidFill>
                    <a:prstClr val="black"/>
                  </a:solidFill>
                  <a:latin typeface="+mj-lt"/>
                </a:rPr>
                <a:t>          </a:t>
              </a:r>
              <a:endParaRPr lang="en-US" sz="1400" b="1" i="1" dirty="0" smtClean="0">
                <a:solidFill>
                  <a:schemeClr val="accent1"/>
                </a:solidFill>
                <a:latin typeface="+mj-lt"/>
              </a:endParaRPr>
            </a:p>
            <a:p>
              <a:pPr marL="457200" indent="-457200">
                <a:spcAft>
                  <a:spcPts val="300"/>
                </a:spcAft>
                <a:buAutoNum type="arabicPeriod" startAt="4"/>
                <a:defRPr/>
              </a:pPr>
              <a:r>
                <a:rPr lang="en-US" sz="1400" b="1" i="1" dirty="0" smtClean="0">
                  <a:solidFill>
                    <a:schemeClr val="tx2"/>
                  </a:solidFill>
                  <a:latin typeface="+mj-lt"/>
                </a:rPr>
                <a:t>Enablers for auditing</a:t>
              </a:r>
            </a:p>
            <a:p>
              <a:pPr marL="1050463" lvl="1" indent="-457200">
                <a:spcAft>
                  <a:spcPts val="300"/>
                </a:spcAft>
                <a:buFont typeface="Arial" panose="020B0604020202020204" pitchFamily="34" charset="0"/>
                <a:buChar char="•"/>
                <a:defRPr/>
              </a:pPr>
              <a:r>
                <a:rPr lang="fr-CH" sz="1400" i="1" dirty="0" err="1" smtClean="0">
                  <a:latin typeface="+mj-lt"/>
                </a:rPr>
                <a:t>Human</a:t>
              </a:r>
              <a:r>
                <a:rPr lang="fr-CH" sz="1400" i="1" dirty="0" smtClean="0">
                  <a:latin typeface="+mj-lt"/>
                </a:rPr>
                <a:t> </a:t>
              </a:r>
              <a:r>
                <a:rPr lang="fr-CH" sz="1400" i="1" dirty="0" err="1" smtClean="0">
                  <a:latin typeface="+mj-lt"/>
                </a:rPr>
                <a:t>Resources</a:t>
              </a:r>
              <a:endParaRPr lang="fr-CH" sz="1400" i="1" dirty="0" smtClean="0">
                <a:latin typeface="+mj-lt"/>
              </a:endParaRPr>
            </a:p>
            <a:p>
              <a:pPr marL="1050463" lvl="1" indent="-457200">
                <a:spcAft>
                  <a:spcPts val="300"/>
                </a:spcAft>
                <a:buFont typeface="Arial" panose="020B0604020202020204" pitchFamily="34" charset="0"/>
                <a:buChar char="•"/>
                <a:defRPr/>
              </a:pPr>
              <a:r>
                <a:rPr lang="fr-CH" sz="1400" i="1" dirty="0" err="1" smtClean="0">
                  <a:latin typeface="+mj-lt"/>
                </a:rPr>
                <a:t>Technical</a:t>
              </a:r>
              <a:r>
                <a:rPr lang="fr-CH" sz="1400" i="1" dirty="0" smtClean="0">
                  <a:latin typeface="+mj-lt"/>
                </a:rPr>
                <a:t> </a:t>
              </a:r>
              <a:r>
                <a:rPr lang="fr-CH" sz="1400" i="1" dirty="0" err="1" smtClean="0">
                  <a:latin typeface="+mj-lt"/>
                </a:rPr>
                <a:t>Resources</a:t>
              </a:r>
              <a:endParaRPr lang="fr-CH" sz="1400" i="1" dirty="0" smtClean="0">
                <a:latin typeface="+mj-lt"/>
              </a:endParaRPr>
            </a:p>
            <a:p>
              <a:pPr marL="1050463" lvl="1" indent="-457200">
                <a:spcAft>
                  <a:spcPts val="300"/>
                </a:spcAft>
                <a:buFont typeface="Arial" panose="020B0604020202020204" pitchFamily="34" charset="0"/>
                <a:buChar char="•"/>
                <a:defRPr/>
              </a:pPr>
              <a:r>
                <a:rPr lang="fr-CH" sz="1400" i="1" dirty="0" smtClean="0">
                  <a:latin typeface="+mj-lt"/>
                </a:rPr>
                <a:t>An </a:t>
              </a:r>
              <a:r>
                <a:rPr lang="fr-CH" sz="1400" i="1" dirty="0" err="1" smtClean="0">
                  <a:latin typeface="+mj-lt"/>
                </a:rPr>
                <a:t>Ocean</a:t>
              </a:r>
              <a:r>
                <a:rPr lang="fr-CH" sz="1400" i="1" dirty="0" smtClean="0">
                  <a:latin typeface="+mj-lt"/>
                </a:rPr>
                <a:t> of technologies to support AI</a:t>
              </a:r>
              <a:endParaRPr lang="en-US" sz="1400" i="1" dirty="0" smtClean="0">
                <a:latin typeface="+mj-lt"/>
              </a:endParaRPr>
            </a:p>
            <a:p>
              <a:pPr>
                <a:spcAft>
                  <a:spcPts val="300"/>
                </a:spcAft>
                <a:defRPr/>
              </a:pPr>
              <a:endParaRPr lang="en-US" sz="1400" b="1" i="1" dirty="0" smtClean="0">
                <a:latin typeface="+mj-lt"/>
              </a:endParaRPr>
            </a:p>
            <a:p>
              <a:pPr marL="342900" indent="-342900">
                <a:spcAft>
                  <a:spcPts val="300"/>
                </a:spcAft>
                <a:buFontTx/>
                <a:buAutoNum type="arabicPeriod" startAt="5"/>
                <a:defRPr/>
              </a:pPr>
              <a:r>
                <a:rPr lang="fr-CH" sz="1400" b="1" i="1" dirty="0" err="1">
                  <a:latin typeface="+mj-lt"/>
                </a:rPr>
                <a:t>Responsible</a:t>
              </a:r>
              <a:r>
                <a:rPr lang="fr-CH" sz="1400" b="1" i="1" dirty="0">
                  <a:latin typeface="+mj-lt"/>
                </a:rPr>
                <a:t> and </a:t>
              </a:r>
              <a:r>
                <a:rPr lang="fr-CH" sz="1400" b="1" i="1" dirty="0" err="1">
                  <a:latin typeface="+mj-lt"/>
                </a:rPr>
                <a:t>ethical</a:t>
              </a:r>
              <a:r>
                <a:rPr lang="fr-CH" sz="1400" b="1" i="1" dirty="0">
                  <a:latin typeface="+mj-lt"/>
                </a:rPr>
                <a:t> </a:t>
              </a:r>
              <a:r>
                <a:rPr lang="fr-CH" sz="1400" b="1" i="1" dirty="0" smtClean="0">
                  <a:latin typeface="+mj-lt"/>
                </a:rPr>
                <a:t>AI</a:t>
              </a:r>
            </a:p>
            <a:p>
              <a:pPr marL="342900" indent="-342900">
                <a:spcAft>
                  <a:spcPts val="300"/>
                </a:spcAft>
                <a:buFontTx/>
                <a:buAutoNum type="arabicPeriod" startAt="5"/>
                <a:defRPr/>
              </a:pPr>
              <a:endParaRPr kumimoji="0" lang="fr-CH" sz="1400" b="1" i="1" u="none" strike="noStrike" kern="1200" cap="none" spc="0" normalizeH="0" baseline="0" dirty="0">
                <a:ln>
                  <a:noFill/>
                </a:ln>
                <a:effectLst/>
                <a:uLnTx/>
                <a:uFillTx/>
                <a:latin typeface="+mj-lt"/>
                <a:cs typeface="Georgia"/>
              </a:endParaRPr>
            </a:p>
            <a:p>
              <a:pPr marL="342900" indent="-342900">
                <a:spcAft>
                  <a:spcPts val="300"/>
                </a:spcAft>
                <a:buFontTx/>
                <a:buAutoNum type="arabicPeriod" startAt="5"/>
                <a:defRPr/>
              </a:pPr>
              <a:r>
                <a:rPr lang="fr-CH" sz="1400" b="1" i="1" dirty="0" smtClean="0">
                  <a:latin typeface="+mj-lt"/>
                  <a:cs typeface="Georgia"/>
                </a:rPr>
                <a:t>Q &amp; A</a:t>
              </a:r>
              <a:endParaRPr kumimoji="0" lang="en-US" sz="1400" b="0" i="1" u="none" strike="noStrike" kern="1200" cap="none" spc="0" normalizeH="0" baseline="0" dirty="0" smtClean="0">
                <a:ln>
                  <a:noFill/>
                </a:ln>
                <a:effectLst/>
                <a:uLnTx/>
                <a:uFillTx/>
                <a:latin typeface="+mj-lt"/>
                <a:cs typeface="Georgia"/>
              </a:endParaRPr>
            </a:p>
          </p:txBody>
        </p:sp>
      </p:grpSp>
      <p:sp>
        <p:nvSpPr>
          <p:cNvPr id="18" name="Freeform 5"/>
          <p:cNvSpPr>
            <a:spLocks/>
          </p:cNvSpPr>
          <p:nvPr/>
        </p:nvSpPr>
        <p:spPr bwMode="auto">
          <a:xfrm rot="16200000">
            <a:off x="-26585" y="3720533"/>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57150"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pPr>
              <a:defRPr/>
            </a:pPr>
            <a:endParaRPr lang="en-US" sz="2162">
              <a:solidFill>
                <a:prstClr val="black"/>
              </a:solidFill>
              <a:latin typeface="Arial"/>
            </a:endParaRPr>
          </a:p>
        </p:txBody>
      </p:sp>
    </p:spTree>
    <p:extLst>
      <p:ext uri="{BB962C8B-B14F-4D97-AF65-F5344CB8AC3E}">
        <p14:creationId xmlns:p14="http://schemas.microsoft.com/office/powerpoint/2010/main" val="4156477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err="1" smtClean="0"/>
              <a:t>Human</a:t>
            </a:r>
            <a:r>
              <a:rPr lang="fr-CH" dirty="0" smtClean="0"/>
              <a:t> </a:t>
            </a:r>
            <a:r>
              <a:rPr lang="fr-CH" dirty="0" err="1" smtClean="0"/>
              <a:t>Resources</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63</a:t>
            </a:fld>
            <a:endParaRPr lang="en-US"/>
          </a:p>
        </p:txBody>
      </p:sp>
    </p:spTree>
    <p:extLst>
      <p:ext uri="{BB962C8B-B14F-4D97-AF65-F5344CB8AC3E}">
        <p14:creationId xmlns:p14="http://schemas.microsoft.com/office/powerpoint/2010/main" val="555826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4976208B-6111-490B-8CEC-FFB249DB2100}" type="slidenum">
              <a:rPr kumimoji="0" lang="en-US" sz="961" b="0" i="0" u="none" strike="noStrike" kern="1200" cap="none" spc="0" normalizeH="0" baseline="0" noProof="0" smtClean="0">
                <a:ln>
                  <a:noFill/>
                </a:ln>
                <a:solidFill>
                  <a:srgbClr val="FFFFFF">
                    <a:lumMod val="65000"/>
                  </a:srgbClr>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64</a:t>
            </a:fld>
            <a:endParaRPr kumimoji="0" lang="en-US" sz="961" b="0" i="0" u="none" strike="noStrike" kern="1200" cap="none" spc="0" normalizeH="0" baseline="0" noProof="0" dirty="0">
              <a:ln>
                <a:noFill/>
              </a:ln>
              <a:solidFill>
                <a:srgbClr val="FFFFFF">
                  <a:lumMod val="65000"/>
                </a:srgbClr>
              </a:solidFill>
              <a:effectLst/>
              <a:uLnTx/>
              <a:uFillTx/>
              <a:latin typeface="Arial"/>
              <a:ea typeface="+mn-ea"/>
              <a:cs typeface="+mn-cs"/>
            </a:endParaRPr>
          </a:p>
        </p:txBody>
      </p:sp>
      <p:sp>
        <p:nvSpPr>
          <p:cNvPr id="6" name="Title 11"/>
          <p:cNvSpPr txBox="1">
            <a:spLocks/>
          </p:cNvSpPr>
          <p:nvPr/>
        </p:nvSpPr>
        <p:spPr>
          <a:xfrm>
            <a:off x="564642" y="974291"/>
            <a:ext cx="10237251" cy="369653"/>
          </a:xfrm>
          <a:prstGeom prst="rect">
            <a:avLst/>
          </a:prstGeom>
        </p:spPr>
        <p:txBody>
          <a:bodyPr vert="horz" wrap="square" lIns="0" tIns="0" rIns="0" bIns="0" rtlCol="0" anchor="b" anchorCtr="0">
            <a:spAutoFit/>
          </a:bodyPr>
          <a:lstStyle>
            <a:lvl1pPr algn="l" defTabSz="1098103" rtl="0" eaLnBrk="1" latinLnBrk="0" hangingPunct="1">
              <a:spcBef>
                <a:spcPct val="0"/>
              </a:spcBef>
              <a:buNone/>
              <a:defRPr sz="2402" kern="1200">
                <a:solidFill>
                  <a:schemeClr val="tx1"/>
                </a:solidFill>
                <a:latin typeface="+mj-lt"/>
                <a:ea typeface="+mj-ea"/>
                <a:cs typeface="+mj-cs"/>
              </a:defRPr>
            </a:lvl1pPr>
          </a:lstStyle>
          <a:p>
            <a:pPr marL="0" marR="0" lvl="0" indent="0" algn="l" defTabSz="1098103" rtl="0" eaLnBrk="1" fontAlgn="auto" latinLnBrk="0" hangingPunct="1">
              <a:lnSpc>
                <a:spcPct val="100000"/>
              </a:lnSpc>
              <a:spcBef>
                <a:spcPct val="0"/>
              </a:spcBef>
              <a:spcAft>
                <a:spcPts val="0"/>
              </a:spcAft>
              <a:buClrTx/>
              <a:buSzTx/>
              <a:buFontTx/>
              <a:buNone/>
              <a:tabLst/>
              <a:defRPr/>
            </a:pPr>
            <a:r>
              <a:rPr kumimoji="0" lang="en-US" altLang="zh-CN" sz="2402" b="0" i="0" u="none" strike="noStrike" kern="1200" cap="none" spc="0" normalizeH="0" baseline="0" noProof="0" dirty="0" smtClean="0">
                <a:ln>
                  <a:noFill/>
                </a:ln>
                <a:solidFill>
                  <a:prstClr val="black"/>
                </a:solidFill>
                <a:effectLst/>
                <a:uLnTx/>
                <a:uFillTx/>
                <a:latin typeface="Georgia"/>
                <a:ea typeface="+mj-ea"/>
                <a:cs typeface="+mj-cs"/>
              </a:rPr>
              <a:t>What it means to look inside AI’s black box</a:t>
            </a:r>
            <a:endParaRPr kumimoji="0" lang="en-US" sz="2402" b="0" i="0" u="none" strike="noStrike" kern="1200" cap="none" spc="0" normalizeH="0" baseline="0" noProof="0" dirty="0">
              <a:ln>
                <a:noFill/>
              </a:ln>
              <a:solidFill>
                <a:prstClr val="black"/>
              </a:solidFill>
              <a:effectLst/>
              <a:uLnTx/>
              <a:uFillTx/>
              <a:latin typeface="Georgia"/>
              <a:ea typeface="+mj-ea"/>
              <a:cs typeface="+mj-cs"/>
            </a:endParaRPr>
          </a:p>
        </p:txBody>
      </p:sp>
      <p:pic>
        <p:nvPicPr>
          <p:cNvPr id="3" name="Picture 2"/>
          <p:cNvPicPr>
            <a:picLocks noChangeAspect="1"/>
          </p:cNvPicPr>
          <p:nvPr/>
        </p:nvPicPr>
        <p:blipFill>
          <a:blip r:embed="rId3"/>
          <a:stretch>
            <a:fillRect/>
          </a:stretch>
        </p:blipFill>
        <p:spPr>
          <a:xfrm>
            <a:off x="1631240" y="1702481"/>
            <a:ext cx="7696669" cy="5311273"/>
          </a:xfrm>
          <a:prstGeom prst="rect">
            <a:avLst/>
          </a:prstGeom>
        </p:spPr>
      </p:pic>
    </p:spTree>
    <p:extLst>
      <p:ext uri="{BB962C8B-B14F-4D97-AF65-F5344CB8AC3E}">
        <p14:creationId xmlns:p14="http://schemas.microsoft.com/office/powerpoint/2010/main" val="23712464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5" y="862513"/>
            <a:ext cx="10237251" cy="369332"/>
          </a:xfrm>
        </p:spPr>
        <p:txBody>
          <a:bodyPr/>
          <a:lstStyle/>
          <a:p>
            <a:r>
              <a:rPr lang="fr-CH" sz="2400" dirty="0" err="1"/>
              <a:t>Specialized</a:t>
            </a:r>
            <a:r>
              <a:rPr lang="fr-CH" sz="2400"/>
              <a:t> </a:t>
            </a:r>
            <a:r>
              <a:rPr lang="fr-CH" sz="2400" dirty="0"/>
              <a:t>profiles are </a:t>
            </a:r>
            <a:r>
              <a:rPr lang="fr-CH" sz="2400" err="1"/>
              <a:t>required</a:t>
            </a:r>
            <a:r>
              <a:rPr lang="fr-CH" sz="2400"/>
              <a:t> to </a:t>
            </a:r>
            <a:r>
              <a:rPr lang="fr-CH" sz="2400" dirty="0"/>
              <a:t>look</a:t>
            </a:r>
            <a:r>
              <a:rPr lang="fr-CH" sz="2400"/>
              <a:t> </a:t>
            </a:r>
            <a:r>
              <a:rPr lang="fr-CH" sz="2400" err="1"/>
              <a:t>inside</a:t>
            </a:r>
            <a:r>
              <a:rPr lang="fr-CH" sz="2400"/>
              <a:t> the blackbox</a:t>
            </a:r>
            <a:endParaRPr lang="fr-BE" dirty="0"/>
          </a:p>
        </p:txBody>
      </p:sp>
      <p:sp>
        <p:nvSpPr>
          <p:cNvPr id="4" name="Slide Number Placeholder 3"/>
          <p:cNvSpPr>
            <a:spLocks noGrp="1"/>
          </p:cNvSpPr>
          <p:nvPr>
            <p:ph type="sldNum" sz="quarter" idx="12"/>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65</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grpSp>
        <p:nvGrpSpPr>
          <p:cNvPr id="63" name="Group 62"/>
          <p:cNvGrpSpPr/>
          <p:nvPr/>
        </p:nvGrpSpPr>
        <p:grpSpPr>
          <a:xfrm>
            <a:off x="3108965" y="2258201"/>
            <a:ext cx="4526746" cy="3784380"/>
            <a:chOff x="1335764" y="2072822"/>
            <a:chExt cx="2842316" cy="2435354"/>
          </a:xfrm>
        </p:grpSpPr>
        <p:sp>
          <p:nvSpPr>
            <p:cNvPr id="56" name="Freeform 6"/>
            <p:cNvSpPr>
              <a:spLocks/>
            </p:cNvSpPr>
            <p:nvPr/>
          </p:nvSpPr>
          <p:spPr bwMode="auto">
            <a:xfrm>
              <a:off x="1335764" y="2072822"/>
              <a:ext cx="1421158" cy="1567671"/>
            </a:xfrm>
            <a:custGeom>
              <a:avLst/>
              <a:gdLst>
                <a:gd name="T0" fmla="*/ 13210 w 1275"/>
                <a:gd name="T1" fmla="*/ 10924 h 1500"/>
                <a:gd name="T2" fmla="*/ 13182 w 1275"/>
                <a:gd name="T3" fmla="*/ 10216 h 1500"/>
                <a:gd name="T4" fmla="*/ 16808 w 1275"/>
                <a:gd name="T5" fmla="*/ 2409 h 1500"/>
                <a:gd name="T6" fmla="*/ 10217 w 1275"/>
                <a:gd name="T7" fmla="*/ 0 h 1500"/>
                <a:gd name="T8" fmla="*/ 0 w 1275"/>
                <a:gd name="T9" fmla="*/ 10216 h 1500"/>
                <a:gd name="T10" fmla="*/ 6619 w 1275"/>
                <a:gd name="T11" fmla="*/ 19768 h 1500"/>
                <a:gd name="T12" fmla="*/ 13210 w 1275"/>
                <a:gd name="T13" fmla="*/ 10924 h 1500"/>
                <a:gd name="T14" fmla="*/ 0 60000 65536"/>
                <a:gd name="T15" fmla="*/ 0 60000 65536"/>
                <a:gd name="T16" fmla="*/ 0 60000 65536"/>
                <a:gd name="T17" fmla="*/ 0 60000 65536"/>
                <a:gd name="T18" fmla="*/ 0 60000 65536"/>
                <a:gd name="T19" fmla="*/ 0 60000 65536"/>
                <a:gd name="T20" fmla="*/ 0 60000 65536"/>
                <a:gd name="T21" fmla="*/ 0 w 1275"/>
                <a:gd name="T22" fmla="*/ 0 h 1500"/>
                <a:gd name="T23" fmla="*/ 1275 w 1275"/>
                <a:gd name="T24" fmla="*/ 1500 h 1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5" h="1500">
                  <a:moveTo>
                    <a:pt x="1002" y="829"/>
                  </a:moveTo>
                  <a:cubicBezTo>
                    <a:pt x="1001" y="811"/>
                    <a:pt x="1000" y="793"/>
                    <a:pt x="1000" y="775"/>
                  </a:cubicBezTo>
                  <a:cubicBezTo>
                    <a:pt x="1000" y="537"/>
                    <a:pt x="1107" y="325"/>
                    <a:pt x="1275" y="183"/>
                  </a:cubicBezTo>
                  <a:cubicBezTo>
                    <a:pt x="1140" y="69"/>
                    <a:pt x="966" y="0"/>
                    <a:pt x="775" y="0"/>
                  </a:cubicBezTo>
                  <a:cubicBezTo>
                    <a:pt x="347" y="0"/>
                    <a:pt x="0" y="347"/>
                    <a:pt x="0" y="775"/>
                  </a:cubicBezTo>
                  <a:cubicBezTo>
                    <a:pt x="0" y="1107"/>
                    <a:pt x="209" y="1390"/>
                    <a:pt x="502" y="1500"/>
                  </a:cubicBezTo>
                  <a:cubicBezTo>
                    <a:pt x="523" y="1192"/>
                    <a:pt x="725" y="934"/>
                    <a:pt x="1002" y="829"/>
                  </a:cubicBezTo>
                  <a:close/>
                </a:path>
              </a:pathLst>
            </a:custGeom>
            <a:solidFill>
              <a:schemeClr val="accent2">
                <a:lumMod val="20000"/>
                <a:lumOff val="80000"/>
              </a:schemeClr>
            </a:solidFill>
            <a:ln w="14351" cap="flat">
              <a:solidFill>
                <a:srgbClr val="FF0000"/>
              </a:solidFill>
              <a:prstDash val="solid"/>
              <a:miter lim="800000"/>
              <a:headEnd/>
              <a:tailEnd/>
            </a:ln>
          </p:spPr>
          <p:txBody>
            <a:bodyPr anchor="ctr"/>
            <a:lstStyle/>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black"/>
                  </a:solidFill>
                  <a:effectLst/>
                  <a:uLnTx/>
                  <a:uFillTx/>
                  <a:latin typeface="Georgia"/>
                  <a:ea typeface="+mn-ea"/>
                  <a:cs typeface="+mn-cs"/>
                </a:rPr>
                <a:t>Computer</a:t>
              </a:r>
            </a:p>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black"/>
                  </a:solidFill>
                  <a:effectLst/>
                  <a:uLnTx/>
                  <a:uFillTx/>
                  <a:latin typeface="Georgia"/>
                  <a:ea typeface="+mn-ea"/>
                  <a:cs typeface="+mn-cs"/>
                </a:rPr>
                <a:t> Science</a:t>
              </a:r>
              <a:endParaRPr kumimoji="0" lang="en-GB" sz="1800" b="0" i="0" u="none" strike="noStrike" kern="1200" cap="none" spc="0" normalizeH="0" baseline="0" noProof="0" dirty="0">
                <a:ln>
                  <a:noFill/>
                </a:ln>
                <a:solidFill>
                  <a:prstClr val="black"/>
                </a:solidFill>
                <a:effectLst/>
                <a:uLnTx/>
                <a:uFillTx/>
                <a:latin typeface="Georgia"/>
                <a:ea typeface="+mn-ea"/>
                <a:cs typeface="+mn-cs"/>
              </a:endParaRPr>
            </a:p>
          </p:txBody>
        </p:sp>
        <p:sp>
          <p:nvSpPr>
            <p:cNvPr id="57" name="Freeform 7"/>
            <p:cNvSpPr>
              <a:spLocks/>
            </p:cNvSpPr>
            <p:nvPr/>
          </p:nvSpPr>
          <p:spPr bwMode="auto">
            <a:xfrm>
              <a:off x="2756922" y="2082556"/>
              <a:ext cx="1421158" cy="1567671"/>
            </a:xfrm>
            <a:custGeom>
              <a:avLst/>
              <a:gdLst>
                <a:gd name="T0" fmla="*/ 16808 w 1275"/>
                <a:gd name="T1" fmla="*/ 10216 h 1500"/>
                <a:gd name="T2" fmla="*/ 6591 w 1275"/>
                <a:gd name="T3" fmla="*/ 0 h 1500"/>
                <a:gd name="T4" fmla="*/ 0 w 1275"/>
                <a:gd name="T5" fmla="*/ 2409 h 1500"/>
                <a:gd name="T6" fmla="*/ 3629 w 1275"/>
                <a:gd name="T7" fmla="*/ 10216 h 1500"/>
                <a:gd name="T8" fmla="*/ 3600 w 1275"/>
                <a:gd name="T9" fmla="*/ 10924 h 1500"/>
                <a:gd name="T10" fmla="*/ 10191 w 1275"/>
                <a:gd name="T11" fmla="*/ 19768 h 1500"/>
                <a:gd name="T12" fmla="*/ 16808 w 1275"/>
                <a:gd name="T13" fmla="*/ 10216 h 1500"/>
                <a:gd name="T14" fmla="*/ 0 60000 65536"/>
                <a:gd name="T15" fmla="*/ 0 60000 65536"/>
                <a:gd name="T16" fmla="*/ 0 60000 65536"/>
                <a:gd name="T17" fmla="*/ 0 60000 65536"/>
                <a:gd name="T18" fmla="*/ 0 60000 65536"/>
                <a:gd name="T19" fmla="*/ 0 60000 65536"/>
                <a:gd name="T20" fmla="*/ 0 60000 65536"/>
                <a:gd name="T21" fmla="*/ 0 w 1275"/>
                <a:gd name="T22" fmla="*/ 0 h 1500"/>
                <a:gd name="T23" fmla="*/ 1275 w 1275"/>
                <a:gd name="T24" fmla="*/ 1500 h 1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75" h="1500">
                  <a:moveTo>
                    <a:pt x="1275" y="775"/>
                  </a:moveTo>
                  <a:cubicBezTo>
                    <a:pt x="1275" y="347"/>
                    <a:pt x="928" y="0"/>
                    <a:pt x="500" y="0"/>
                  </a:cubicBezTo>
                  <a:cubicBezTo>
                    <a:pt x="309" y="0"/>
                    <a:pt x="135" y="69"/>
                    <a:pt x="0" y="183"/>
                  </a:cubicBezTo>
                  <a:cubicBezTo>
                    <a:pt x="168" y="325"/>
                    <a:pt x="275" y="537"/>
                    <a:pt x="275" y="775"/>
                  </a:cubicBezTo>
                  <a:cubicBezTo>
                    <a:pt x="275" y="793"/>
                    <a:pt x="274" y="811"/>
                    <a:pt x="273" y="829"/>
                  </a:cubicBezTo>
                  <a:cubicBezTo>
                    <a:pt x="550" y="934"/>
                    <a:pt x="752" y="1192"/>
                    <a:pt x="773" y="1500"/>
                  </a:cubicBezTo>
                  <a:cubicBezTo>
                    <a:pt x="1066" y="1390"/>
                    <a:pt x="1275" y="1107"/>
                    <a:pt x="1275" y="775"/>
                  </a:cubicBezTo>
                  <a:close/>
                </a:path>
              </a:pathLst>
            </a:custGeom>
            <a:solidFill>
              <a:schemeClr val="accent2">
                <a:lumMod val="20000"/>
                <a:lumOff val="80000"/>
              </a:schemeClr>
            </a:solidFill>
            <a:ln w="14351" cap="flat">
              <a:solidFill>
                <a:srgbClr val="FF0000"/>
              </a:solidFill>
              <a:prstDash val="solid"/>
              <a:miter lim="800000"/>
              <a:headEnd/>
              <a:tailEnd/>
            </a:ln>
          </p:spPr>
          <p:txBody>
            <a:bodyPr anchor="ctr"/>
            <a:lstStyle/>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Georgia"/>
                  <a:ea typeface="+mn-ea"/>
                  <a:cs typeface="+mn-cs"/>
                </a:rPr>
                <a:t>Maths </a:t>
              </a:r>
              <a:r>
                <a:rPr kumimoji="0" lang="en-GB" sz="1800" b="0" i="0" u="none" strike="noStrike" kern="1200" cap="none" spc="0" normalizeH="0" baseline="0" noProof="0" dirty="0" smtClean="0">
                  <a:ln>
                    <a:noFill/>
                  </a:ln>
                  <a:solidFill>
                    <a:prstClr val="black"/>
                  </a:solidFill>
                  <a:effectLst/>
                  <a:uLnTx/>
                  <a:uFillTx/>
                  <a:latin typeface="Georgia"/>
                  <a:ea typeface="+mn-ea"/>
                  <a:cs typeface="+mn-cs"/>
                </a:rPr>
                <a:t>&amp; </a:t>
              </a:r>
            </a:p>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black"/>
                  </a:solidFill>
                  <a:effectLst/>
                  <a:uLnTx/>
                  <a:uFillTx/>
                  <a:latin typeface="Georgia"/>
                  <a:ea typeface="+mn-ea"/>
                  <a:cs typeface="+mn-cs"/>
                </a:rPr>
                <a:t>statistics</a:t>
              </a:r>
              <a:endParaRPr kumimoji="0" lang="en-GB" sz="1800" b="0" i="0" u="none" strike="noStrike" kern="1200" cap="none" spc="0" normalizeH="0" baseline="0" noProof="0" dirty="0">
                <a:ln>
                  <a:noFill/>
                </a:ln>
                <a:solidFill>
                  <a:prstClr val="black"/>
                </a:solidFill>
                <a:effectLst/>
                <a:uLnTx/>
                <a:uFillTx/>
                <a:latin typeface="Georgia"/>
                <a:ea typeface="+mn-ea"/>
                <a:cs typeface="+mn-cs"/>
              </a:endParaRPr>
            </a:p>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Freeform 8"/>
            <p:cNvSpPr>
              <a:spLocks/>
            </p:cNvSpPr>
            <p:nvPr/>
          </p:nvSpPr>
          <p:spPr bwMode="auto">
            <a:xfrm>
              <a:off x="2450231" y="2264411"/>
              <a:ext cx="613382" cy="675209"/>
            </a:xfrm>
            <a:custGeom>
              <a:avLst/>
              <a:gdLst>
                <a:gd name="T0" fmla="*/ 0 w 550"/>
                <a:gd name="T1" fmla="*/ 7800 h 646"/>
                <a:gd name="T2" fmla="*/ 28 w 550"/>
                <a:gd name="T3" fmla="*/ 8516 h 646"/>
                <a:gd name="T4" fmla="*/ 3631 w 550"/>
                <a:gd name="T5" fmla="*/ 7869 h 646"/>
                <a:gd name="T6" fmla="*/ 7235 w 550"/>
                <a:gd name="T7" fmla="*/ 8516 h 646"/>
                <a:gd name="T8" fmla="*/ 7263 w 550"/>
                <a:gd name="T9" fmla="*/ 7800 h 646"/>
                <a:gd name="T10" fmla="*/ 3631 w 550"/>
                <a:gd name="T11" fmla="*/ 0 h 646"/>
                <a:gd name="T12" fmla="*/ 0 w 550"/>
                <a:gd name="T13" fmla="*/ 7800 h 646"/>
                <a:gd name="T14" fmla="*/ 0 60000 65536"/>
                <a:gd name="T15" fmla="*/ 0 60000 65536"/>
                <a:gd name="T16" fmla="*/ 0 60000 65536"/>
                <a:gd name="T17" fmla="*/ 0 60000 65536"/>
                <a:gd name="T18" fmla="*/ 0 60000 65536"/>
                <a:gd name="T19" fmla="*/ 0 60000 65536"/>
                <a:gd name="T20" fmla="*/ 0 60000 65536"/>
                <a:gd name="T21" fmla="*/ 0 w 550"/>
                <a:gd name="T22" fmla="*/ 0 h 646"/>
                <a:gd name="T23" fmla="*/ 550 w 550"/>
                <a:gd name="T24" fmla="*/ 646 h 6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0" h="646">
                  <a:moveTo>
                    <a:pt x="0" y="592"/>
                  </a:moveTo>
                  <a:cubicBezTo>
                    <a:pt x="0" y="610"/>
                    <a:pt x="1" y="628"/>
                    <a:pt x="2" y="646"/>
                  </a:cubicBezTo>
                  <a:cubicBezTo>
                    <a:pt x="87" y="614"/>
                    <a:pt x="179" y="597"/>
                    <a:pt x="275" y="597"/>
                  </a:cubicBezTo>
                  <a:cubicBezTo>
                    <a:pt x="371" y="597"/>
                    <a:pt x="463" y="614"/>
                    <a:pt x="548" y="646"/>
                  </a:cubicBezTo>
                  <a:cubicBezTo>
                    <a:pt x="549" y="628"/>
                    <a:pt x="550" y="610"/>
                    <a:pt x="550" y="592"/>
                  </a:cubicBezTo>
                  <a:cubicBezTo>
                    <a:pt x="550" y="354"/>
                    <a:pt x="443" y="142"/>
                    <a:pt x="275" y="0"/>
                  </a:cubicBezTo>
                  <a:cubicBezTo>
                    <a:pt x="107" y="142"/>
                    <a:pt x="0" y="354"/>
                    <a:pt x="0" y="592"/>
                  </a:cubicBezTo>
                  <a:close/>
                </a:path>
              </a:pathLst>
            </a:custGeom>
            <a:solidFill>
              <a:schemeClr val="accent1">
                <a:lumMod val="40000"/>
                <a:lumOff val="60000"/>
              </a:schemeClr>
            </a:solidFill>
            <a:ln w="14351" cap="flat">
              <a:solidFill>
                <a:schemeClr val="accent4"/>
              </a:solidFill>
              <a:prstDash val="solid"/>
              <a:miter lim="800000"/>
              <a:headEnd/>
              <a:tailEnd/>
            </a:ln>
          </p:spPr>
          <p:txBody>
            <a:bodyPr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smtClean="0">
                <a:ln>
                  <a:noFill/>
                </a:ln>
                <a:solidFill>
                  <a:prstClr val="white"/>
                </a:solidFill>
                <a:effectLst/>
                <a:uLnTx/>
                <a:uFillTx/>
                <a:latin typeface="Georgia"/>
                <a:ea typeface="+mn-ea"/>
                <a:cs typeface="+mn-cs"/>
              </a:endParaRPr>
            </a:p>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smtClean="0">
                  <a:ln>
                    <a:noFill/>
                  </a:ln>
                  <a:solidFill>
                    <a:prstClr val="white"/>
                  </a:solidFill>
                  <a:effectLst/>
                  <a:uLnTx/>
                  <a:uFillTx/>
                  <a:latin typeface="Georgia"/>
                  <a:ea typeface="+mn-ea"/>
                  <a:cs typeface="+mn-cs"/>
                </a:rPr>
                <a:t>Machine</a:t>
              </a:r>
            </a:p>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smtClean="0">
                  <a:ln>
                    <a:noFill/>
                  </a:ln>
                  <a:solidFill>
                    <a:prstClr val="white"/>
                  </a:solidFill>
                  <a:effectLst/>
                  <a:uLnTx/>
                  <a:uFillTx/>
                  <a:latin typeface="Georgia"/>
                  <a:ea typeface="+mn-ea"/>
                  <a:cs typeface="+mn-cs"/>
                </a:rPr>
                <a:t>Learning</a:t>
              </a:r>
              <a:endParaRPr kumimoji="0" lang="en-GB" sz="1500" b="0" i="0" u="none" strike="noStrike" kern="1200" cap="none" spc="0" normalizeH="0" baseline="0" noProof="0" dirty="0">
                <a:ln>
                  <a:noFill/>
                </a:ln>
                <a:solidFill>
                  <a:prstClr val="white"/>
                </a:solidFill>
                <a:effectLst/>
                <a:uLnTx/>
                <a:uFillTx/>
                <a:latin typeface="Georgia"/>
                <a:ea typeface="+mn-ea"/>
                <a:cs typeface="+mn-cs"/>
              </a:endParaRPr>
            </a:p>
          </p:txBody>
        </p:sp>
        <p:sp>
          <p:nvSpPr>
            <p:cNvPr id="59" name="Freeform 9"/>
            <p:cNvSpPr>
              <a:spLocks/>
            </p:cNvSpPr>
            <p:nvPr/>
          </p:nvSpPr>
          <p:spPr bwMode="auto">
            <a:xfrm>
              <a:off x="1892998" y="3501557"/>
              <a:ext cx="1727849" cy="1006619"/>
            </a:xfrm>
            <a:custGeom>
              <a:avLst/>
              <a:gdLst>
                <a:gd name="T0" fmla="*/ 10221 w 1550"/>
                <a:gd name="T1" fmla="*/ 0 h 963"/>
                <a:gd name="T2" fmla="*/ 3629 w 1550"/>
                <a:gd name="T3" fmla="*/ 2412 h 963"/>
                <a:gd name="T4" fmla="*/ 28 w 1550"/>
                <a:gd name="T5" fmla="*/ 1753 h 963"/>
                <a:gd name="T6" fmla="*/ 0 w 1550"/>
                <a:gd name="T7" fmla="*/ 2478 h 963"/>
                <a:gd name="T8" fmla="*/ 10221 w 1550"/>
                <a:gd name="T9" fmla="*/ 12696 h 963"/>
                <a:gd name="T10" fmla="*/ 20441 w 1550"/>
                <a:gd name="T11" fmla="*/ 2478 h 963"/>
                <a:gd name="T12" fmla="*/ 20413 w 1550"/>
                <a:gd name="T13" fmla="*/ 1753 h 963"/>
                <a:gd name="T14" fmla="*/ 16812 w 1550"/>
                <a:gd name="T15" fmla="*/ 2412 h 963"/>
                <a:gd name="T16" fmla="*/ 10221 w 1550"/>
                <a:gd name="T17" fmla="*/ 0 h 9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50"/>
                <a:gd name="T28" fmla="*/ 0 h 963"/>
                <a:gd name="T29" fmla="*/ 1550 w 1550"/>
                <a:gd name="T30" fmla="*/ 963 h 9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50" h="963">
                  <a:moveTo>
                    <a:pt x="775" y="0"/>
                  </a:moveTo>
                  <a:cubicBezTo>
                    <a:pt x="640" y="114"/>
                    <a:pt x="466" y="183"/>
                    <a:pt x="275" y="183"/>
                  </a:cubicBezTo>
                  <a:cubicBezTo>
                    <a:pt x="179" y="183"/>
                    <a:pt x="87" y="165"/>
                    <a:pt x="2" y="133"/>
                  </a:cubicBezTo>
                  <a:cubicBezTo>
                    <a:pt x="1" y="151"/>
                    <a:pt x="0" y="170"/>
                    <a:pt x="0" y="188"/>
                  </a:cubicBezTo>
                  <a:cubicBezTo>
                    <a:pt x="0" y="616"/>
                    <a:pt x="347" y="963"/>
                    <a:pt x="775" y="963"/>
                  </a:cubicBezTo>
                  <a:cubicBezTo>
                    <a:pt x="1203" y="963"/>
                    <a:pt x="1550" y="616"/>
                    <a:pt x="1550" y="188"/>
                  </a:cubicBezTo>
                  <a:cubicBezTo>
                    <a:pt x="1550" y="170"/>
                    <a:pt x="1549" y="151"/>
                    <a:pt x="1548" y="133"/>
                  </a:cubicBezTo>
                  <a:cubicBezTo>
                    <a:pt x="1463" y="165"/>
                    <a:pt x="1371" y="183"/>
                    <a:pt x="1275" y="183"/>
                  </a:cubicBezTo>
                  <a:cubicBezTo>
                    <a:pt x="1084" y="183"/>
                    <a:pt x="910" y="114"/>
                    <a:pt x="775" y="0"/>
                  </a:cubicBezTo>
                  <a:close/>
                </a:path>
              </a:pathLst>
            </a:custGeom>
            <a:solidFill>
              <a:schemeClr val="accent2">
                <a:lumMod val="20000"/>
                <a:lumOff val="80000"/>
              </a:schemeClr>
            </a:solidFill>
            <a:ln w="14351" cap="flat">
              <a:solidFill>
                <a:srgbClr val="FF0000"/>
              </a:solidFill>
              <a:prstDash val="solid"/>
              <a:miter lim="800000"/>
              <a:headEnd/>
              <a:tailEnd/>
            </a:ln>
          </p:spPr>
          <p:txBody>
            <a:bodyPr anchor="ctr"/>
            <a:lstStyle/>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prstClr val="black"/>
                  </a:solidFill>
                  <a:effectLst/>
                  <a:uLnTx/>
                  <a:uFillTx/>
                  <a:latin typeface="Georgia"/>
                  <a:ea typeface="+mn-ea"/>
                  <a:cs typeface="+mn-cs"/>
                </a:rPr>
                <a:t>Business expertise</a:t>
              </a:r>
              <a:endParaRPr kumimoji="0" lang="en-GB" sz="1800" b="0" i="0" u="none" strike="noStrike" kern="1200" cap="none" spc="0" normalizeH="0" baseline="0" noProof="0" dirty="0">
                <a:ln>
                  <a:noFill/>
                </a:ln>
                <a:solidFill>
                  <a:prstClr val="black"/>
                </a:solidFill>
                <a:effectLst/>
                <a:uLnTx/>
                <a:uFillTx/>
                <a:latin typeface="Georgia"/>
                <a:ea typeface="+mn-ea"/>
                <a:cs typeface="+mn-cs"/>
              </a:endParaRPr>
            </a:p>
          </p:txBody>
        </p:sp>
        <p:sp>
          <p:nvSpPr>
            <p:cNvPr id="60" name="Freeform 10"/>
            <p:cNvSpPr>
              <a:spLocks/>
            </p:cNvSpPr>
            <p:nvPr/>
          </p:nvSpPr>
          <p:spPr bwMode="auto">
            <a:xfrm>
              <a:off x="1895357" y="2939620"/>
              <a:ext cx="861565" cy="753526"/>
            </a:xfrm>
            <a:custGeom>
              <a:avLst/>
              <a:gdLst>
                <a:gd name="T0" fmla="*/ 10188 w 773"/>
                <a:gd name="T1" fmla="*/ 7091 h 721"/>
                <a:gd name="T2" fmla="*/ 6591 w 773"/>
                <a:gd name="T3" fmla="*/ 0 h 721"/>
                <a:gd name="T4" fmla="*/ 0 w 773"/>
                <a:gd name="T5" fmla="*/ 8843 h 721"/>
                <a:gd name="T6" fmla="*/ 3600 w 773"/>
                <a:gd name="T7" fmla="*/ 9500 h 721"/>
                <a:gd name="T8" fmla="*/ 10188 w 773"/>
                <a:gd name="T9" fmla="*/ 7091 h 721"/>
                <a:gd name="T10" fmla="*/ 0 60000 65536"/>
                <a:gd name="T11" fmla="*/ 0 60000 65536"/>
                <a:gd name="T12" fmla="*/ 0 60000 65536"/>
                <a:gd name="T13" fmla="*/ 0 60000 65536"/>
                <a:gd name="T14" fmla="*/ 0 60000 65536"/>
                <a:gd name="T15" fmla="*/ 0 w 773"/>
                <a:gd name="T16" fmla="*/ 0 h 721"/>
                <a:gd name="T17" fmla="*/ 773 w 773"/>
                <a:gd name="T18" fmla="*/ 721 h 721"/>
              </a:gdLst>
              <a:ahLst/>
              <a:cxnLst>
                <a:cxn ang="T10">
                  <a:pos x="T0" y="T1"/>
                </a:cxn>
                <a:cxn ang="T11">
                  <a:pos x="T2" y="T3"/>
                </a:cxn>
                <a:cxn ang="T12">
                  <a:pos x="T4" y="T5"/>
                </a:cxn>
                <a:cxn ang="T13">
                  <a:pos x="T6" y="T7"/>
                </a:cxn>
                <a:cxn ang="T14">
                  <a:pos x="T8" y="T9"/>
                </a:cxn>
              </a:cxnLst>
              <a:rect l="T15" t="T16" r="T17" b="T18"/>
              <a:pathLst>
                <a:path w="773" h="721">
                  <a:moveTo>
                    <a:pt x="773" y="538"/>
                  </a:moveTo>
                  <a:cubicBezTo>
                    <a:pt x="618" y="407"/>
                    <a:pt x="515" y="216"/>
                    <a:pt x="500" y="0"/>
                  </a:cubicBezTo>
                  <a:cubicBezTo>
                    <a:pt x="223" y="105"/>
                    <a:pt x="21" y="363"/>
                    <a:pt x="0" y="671"/>
                  </a:cubicBezTo>
                  <a:cubicBezTo>
                    <a:pt x="85" y="703"/>
                    <a:pt x="177" y="721"/>
                    <a:pt x="273" y="721"/>
                  </a:cubicBezTo>
                  <a:cubicBezTo>
                    <a:pt x="464" y="721"/>
                    <a:pt x="638" y="652"/>
                    <a:pt x="773" y="538"/>
                  </a:cubicBezTo>
                  <a:close/>
                </a:path>
              </a:pathLst>
            </a:custGeom>
            <a:solidFill>
              <a:schemeClr val="accent1">
                <a:lumMod val="40000"/>
                <a:lumOff val="60000"/>
              </a:schemeClr>
            </a:solidFill>
            <a:ln w="14351" cap="flat">
              <a:solidFill>
                <a:schemeClr val="accent4"/>
              </a:solidFill>
              <a:prstDash val="solid"/>
              <a:miter lim="800000"/>
              <a:headEnd/>
              <a:tailEnd/>
            </a:ln>
          </p:spPr>
          <p:txBody>
            <a:bodyPr anchor="ctr"/>
            <a:lstStyle/>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smtClean="0">
                  <a:ln>
                    <a:noFill/>
                  </a:ln>
                  <a:solidFill>
                    <a:prstClr val="white"/>
                  </a:solidFill>
                  <a:effectLst/>
                  <a:uLnTx/>
                  <a:uFillTx/>
                  <a:latin typeface="Georgia"/>
                  <a:ea typeface="+mn-ea"/>
                  <a:cs typeface="+mn-cs"/>
                </a:rPr>
                <a:t>Data</a:t>
              </a:r>
            </a:p>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smtClean="0">
                  <a:ln>
                    <a:noFill/>
                  </a:ln>
                  <a:solidFill>
                    <a:prstClr val="white"/>
                  </a:solidFill>
                  <a:effectLst/>
                  <a:uLnTx/>
                  <a:uFillTx/>
                  <a:latin typeface="Georgia"/>
                  <a:ea typeface="+mn-ea"/>
                  <a:cs typeface="+mn-cs"/>
                </a:rPr>
                <a:t>Engineering</a:t>
              </a:r>
              <a:endParaRPr kumimoji="0" lang="en-GB" sz="1500" b="0" i="0" u="none" strike="noStrike" kern="1200" cap="none" spc="0" normalizeH="0" baseline="0" noProof="0" dirty="0">
                <a:ln>
                  <a:noFill/>
                </a:ln>
                <a:solidFill>
                  <a:prstClr val="white"/>
                </a:solidFill>
                <a:effectLst/>
                <a:uLnTx/>
                <a:uFillTx/>
                <a:latin typeface="Georgia"/>
                <a:ea typeface="+mn-ea"/>
                <a:cs typeface="+mn-cs"/>
              </a:endParaRPr>
            </a:p>
          </p:txBody>
        </p:sp>
        <p:sp>
          <p:nvSpPr>
            <p:cNvPr id="61" name="Freeform 11"/>
            <p:cNvSpPr>
              <a:spLocks/>
            </p:cNvSpPr>
            <p:nvPr/>
          </p:nvSpPr>
          <p:spPr bwMode="auto">
            <a:xfrm>
              <a:off x="2756922" y="2939620"/>
              <a:ext cx="861565" cy="753526"/>
            </a:xfrm>
            <a:custGeom>
              <a:avLst/>
              <a:gdLst>
                <a:gd name="T0" fmla="*/ 3600 w 773"/>
                <a:gd name="T1" fmla="*/ 0 h 721"/>
                <a:gd name="T2" fmla="*/ 0 w 773"/>
                <a:gd name="T3" fmla="*/ 7091 h 721"/>
                <a:gd name="T4" fmla="*/ 6591 w 773"/>
                <a:gd name="T5" fmla="*/ 9500 h 721"/>
                <a:gd name="T6" fmla="*/ 10188 w 773"/>
                <a:gd name="T7" fmla="*/ 8843 h 721"/>
                <a:gd name="T8" fmla="*/ 3600 w 773"/>
                <a:gd name="T9" fmla="*/ 0 h 721"/>
                <a:gd name="T10" fmla="*/ 0 60000 65536"/>
                <a:gd name="T11" fmla="*/ 0 60000 65536"/>
                <a:gd name="T12" fmla="*/ 0 60000 65536"/>
                <a:gd name="T13" fmla="*/ 0 60000 65536"/>
                <a:gd name="T14" fmla="*/ 0 60000 65536"/>
                <a:gd name="T15" fmla="*/ 0 w 773"/>
                <a:gd name="T16" fmla="*/ 0 h 721"/>
                <a:gd name="T17" fmla="*/ 773 w 773"/>
                <a:gd name="T18" fmla="*/ 721 h 721"/>
              </a:gdLst>
              <a:ahLst/>
              <a:cxnLst>
                <a:cxn ang="T10">
                  <a:pos x="T0" y="T1"/>
                </a:cxn>
                <a:cxn ang="T11">
                  <a:pos x="T2" y="T3"/>
                </a:cxn>
                <a:cxn ang="T12">
                  <a:pos x="T4" y="T5"/>
                </a:cxn>
                <a:cxn ang="T13">
                  <a:pos x="T6" y="T7"/>
                </a:cxn>
                <a:cxn ang="T14">
                  <a:pos x="T8" y="T9"/>
                </a:cxn>
              </a:cxnLst>
              <a:rect l="T15" t="T16" r="T17" b="T18"/>
              <a:pathLst>
                <a:path w="773" h="721">
                  <a:moveTo>
                    <a:pt x="273" y="0"/>
                  </a:moveTo>
                  <a:cubicBezTo>
                    <a:pt x="258" y="216"/>
                    <a:pt x="155" y="407"/>
                    <a:pt x="0" y="538"/>
                  </a:cubicBezTo>
                  <a:cubicBezTo>
                    <a:pt x="135" y="652"/>
                    <a:pt x="309" y="721"/>
                    <a:pt x="500" y="721"/>
                  </a:cubicBezTo>
                  <a:cubicBezTo>
                    <a:pt x="596" y="721"/>
                    <a:pt x="688" y="703"/>
                    <a:pt x="773" y="671"/>
                  </a:cubicBezTo>
                  <a:cubicBezTo>
                    <a:pt x="752" y="363"/>
                    <a:pt x="550" y="105"/>
                    <a:pt x="273" y="0"/>
                  </a:cubicBezTo>
                  <a:close/>
                </a:path>
              </a:pathLst>
            </a:custGeom>
            <a:solidFill>
              <a:schemeClr val="accent1">
                <a:lumMod val="40000"/>
                <a:lumOff val="60000"/>
              </a:schemeClr>
            </a:solidFill>
            <a:ln w="14351" cap="flat">
              <a:solidFill>
                <a:schemeClr val="accent4"/>
              </a:solidFill>
              <a:prstDash val="solid"/>
              <a:miter lim="800000"/>
              <a:headEnd/>
              <a:tailEnd/>
            </a:ln>
          </p:spPr>
          <p:txBody>
            <a:bodyPr anchor="ctr"/>
            <a:lstStyle/>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smtClean="0">
                  <a:ln>
                    <a:noFill/>
                  </a:ln>
                  <a:solidFill>
                    <a:prstClr val="white"/>
                  </a:solidFill>
                  <a:effectLst/>
                  <a:uLnTx/>
                  <a:uFillTx/>
                  <a:latin typeface="Georgia"/>
                  <a:ea typeface="+mn-ea"/>
                  <a:cs typeface="+mn-cs"/>
                </a:rPr>
                <a:t>Data</a:t>
              </a:r>
            </a:p>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smtClean="0">
                  <a:ln>
                    <a:noFill/>
                  </a:ln>
                  <a:solidFill>
                    <a:prstClr val="white"/>
                  </a:solidFill>
                  <a:effectLst/>
                  <a:uLnTx/>
                  <a:uFillTx/>
                  <a:latin typeface="Georgia"/>
                  <a:ea typeface="+mn-ea"/>
                  <a:cs typeface="+mn-cs"/>
                </a:rPr>
                <a:t>Analysis</a:t>
              </a:r>
              <a:endParaRPr kumimoji="0" lang="en-GB" sz="1600" b="0" i="0" u="none" strike="noStrike" kern="1200" cap="none" spc="0" normalizeH="0" baseline="0" noProof="0" dirty="0">
                <a:ln>
                  <a:noFill/>
                </a:ln>
                <a:solidFill>
                  <a:prstClr val="white"/>
                </a:solidFill>
                <a:effectLst/>
                <a:uLnTx/>
                <a:uFillTx/>
                <a:latin typeface="Georgia"/>
                <a:ea typeface="+mn-ea"/>
                <a:cs typeface="+mn-cs"/>
              </a:endParaRPr>
            </a:p>
          </p:txBody>
        </p:sp>
        <p:sp>
          <p:nvSpPr>
            <p:cNvPr id="62" name="Freeform 12"/>
            <p:cNvSpPr>
              <a:spLocks/>
            </p:cNvSpPr>
            <p:nvPr/>
          </p:nvSpPr>
          <p:spPr bwMode="auto">
            <a:xfrm>
              <a:off x="2452590" y="2888294"/>
              <a:ext cx="608663" cy="613263"/>
            </a:xfrm>
            <a:custGeom>
              <a:avLst/>
              <a:gdLst>
                <a:gd name="T0" fmla="*/ 0 w 546"/>
                <a:gd name="T1" fmla="*/ 647 h 587"/>
                <a:gd name="T2" fmla="*/ 3601 w 546"/>
                <a:gd name="T3" fmla="*/ 7728 h 587"/>
                <a:gd name="T4" fmla="*/ 7201 w 546"/>
                <a:gd name="T5" fmla="*/ 647 h 587"/>
                <a:gd name="T6" fmla="*/ 3601 w 546"/>
                <a:gd name="T7" fmla="*/ 0 h 587"/>
                <a:gd name="T8" fmla="*/ 0 w 546"/>
                <a:gd name="T9" fmla="*/ 647 h 587"/>
                <a:gd name="T10" fmla="*/ 0 60000 65536"/>
                <a:gd name="T11" fmla="*/ 0 60000 65536"/>
                <a:gd name="T12" fmla="*/ 0 60000 65536"/>
                <a:gd name="T13" fmla="*/ 0 60000 65536"/>
                <a:gd name="T14" fmla="*/ 0 60000 65536"/>
                <a:gd name="T15" fmla="*/ 0 w 546"/>
                <a:gd name="T16" fmla="*/ 0 h 587"/>
                <a:gd name="T17" fmla="*/ 546 w 546"/>
                <a:gd name="T18" fmla="*/ 587 h 587"/>
              </a:gdLst>
              <a:ahLst/>
              <a:cxnLst>
                <a:cxn ang="T10">
                  <a:pos x="T0" y="T1"/>
                </a:cxn>
                <a:cxn ang="T11">
                  <a:pos x="T2" y="T3"/>
                </a:cxn>
                <a:cxn ang="T12">
                  <a:pos x="T4" y="T5"/>
                </a:cxn>
                <a:cxn ang="T13">
                  <a:pos x="T6" y="T7"/>
                </a:cxn>
                <a:cxn ang="T14">
                  <a:pos x="T8" y="T9"/>
                </a:cxn>
              </a:cxnLst>
              <a:rect l="T15" t="T16" r="T17" b="T18"/>
              <a:pathLst>
                <a:path w="546" h="587">
                  <a:moveTo>
                    <a:pt x="0" y="49"/>
                  </a:moveTo>
                  <a:cubicBezTo>
                    <a:pt x="15" y="265"/>
                    <a:pt x="118" y="456"/>
                    <a:pt x="273" y="587"/>
                  </a:cubicBezTo>
                  <a:cubicBezTo>
                    <a:pt x="428" y="456"/>
                    <a:pt x="531" y="265"/>
                    <a:pt x="546" y="49"/>
                  </a:cubicBezTo>
                  <a:cubicBezTo>
                    <a:pt x="461" y="17"/>
                    <a:pt x="369" y="0"/>
                    <a:pt x="273" y="0"/>
                  </a:cubicBezTo>
                  <a:cubicBezTo>
                    <a:pt x="177" y="0"/>
                    <a:pt x="85" y="17"/>
                    <a:pt x="0" y="49"/>
                  </a:cubicBezTo>
                  <a:close/>
                </a:path>
              </a:pathLst>
            </a:custGeom>
            <a:solidFill>
              <a:schemeClr val="bg1"/>
            </a:solidFill>
            <a:ln w="14351" cap="flat">
              <a:solidFill>
                <a:schemeClr val="accent4"/>
              </a:solidFill>
              <a:prstDash val="solid"/>
              <a:miter lim="800000"/>
              <a:headEnd/>
              <a:tailEnd/>
            </a:ln>
          </p:spPr>
          <p:txBody>
            <a:bodyPr/>
            <a:lstStyle/>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smtClean="0">
                  <a:ln>
                    <a:noFill/>
                  </a:ln>
                  <a:solidFill>
                    <a:srgbClr val="FF0000"/>
                  </a:solidFill>
                  <a:effectLst/>
                  <a:uLnTx/>
                  <a:uFillTx/>
                  <a:latin typeface="Georgia"/>
                  <a:ea typeface="+mn-ea"/>
                  <a:cs typeface="+mn-cs"/>
                </a:rPr>
                <a:t>Data</a:t>
              </a:r>
            </a:p>
            <a:p>
              <a:pPr marL="0" marR="0" lvl="0" indent="0" algn="ctr" defTabSz="1186525"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smtClean="0">
                  <a:ln>
                    <a:noFill/>
                  </a:ln>
                  <a:solidFill>
                    <a:srgbClr val="FF0000"/>
                  </a:solidFill>
                  <a:effectLst/>
                  <a:uLnTx/>
                  <a:uFillTx/>
                  <a:latin typeface="Georgia"/>
                  <a:ea typeface="+mn-ea"/>
                  <a:cs typeface="+mn-cs"/>
                </a:rPr>
                <a:t>Science</a:t>
              </a:r>
              <a:endParaRPr kumimoji="0" lang="en-GB" sz="1600" b="0" i="0" u="none" strike="noStrike" kern="1200" cap="none" spc="0" normalizeH="0" baseline="0" noProof="0" dirty="0">
                <a:ln>
                  <a:noFill/>
                </a:ln>
                <a:solidFill>
                  <a:srgbClr val="FF0000"/>
                </a:solidFill>
                <a:effectLst/>
                <a:uLnTx/>
                <a:uFillTx/>
                <a:latin typeface="Georgia"/>
                <a:ea typeface="+mn-ea"/>
                <a:cs typeface="+mn-cs"/>
              </a:endParaRPr>
            </a:p>
          </p:txBody>
        </p:sp>
      </p:grpSp>
      <p:sp>
        <p:nvSpPr>
          <p:cNvPr id="64" name="Rectangle 63"/>
          <p:cNvSpPr/>
          <p:nvPr/>
        </p:nvSpPr>
        <p:spPr>
          <a:xfrm>
            <a:off x="1264648" y="2481333"/>
            <a:ext cx="1596912"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Data preparation</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65" name="Rectangle 64"/>
          <p:cNvSpPr/>
          <p:nvPr/>
        </p:nvSpPr>
        <p:spPr>
          <a:xfrm>
            <a:off x="801933" y="2952330"/>
            <a:ext cx="1555234"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Data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governance</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66" name="Rectangle 65"/>
          <p:cNvSpPr/>
          <p:nvPr/>
        </p:nvSpPr>
        <p:spPr>
          <a:xfrm>
            <a:off x="1966209" y="3402733"/>
            <a:ext cx="518091"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SQL</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77" name="Rectangle 76"/>
          <p:cNvSpPr/>
          <p:nvPr/>
        </p:nvSpPr>
        <p:spPr>
          <a:xfrm>
            <a:off x="1015628" y="4831063"/>
            <a:ext cx="2419252"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Constraints</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Privacy</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legal</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78" name="Rectangle 77"/>
          <p:cNvSpPr/>
          <p:nvPr/>
        </p:nvSpPr>
        <p:spPr>
          <a:xfrm>
            <a:off x="1551067" y="4380927"/>
            <a:ext cx="1625766"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Get</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the right Data</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cxnSp>
        <p:nvCxnSpPr>
          <p:cNvPr id="86" name="Elbow Connector 85"/>
          <p:cNvCxnSpPr>
            <a:endCxn id="78" idx="3"/>
          </p:cNvCxnSpPr>
          <p:nvPr/>
        </p:nvCxnSpPr>
        <p:spPr>
          <a:xfrm rot="10800000" flipV="1">
            <a:off x="3176833" y="4380927"/>
            <a:ext cx="823354" cy="138500"/>
          </a:xfrm>
          <a:prstGeom prst="bentConnector3">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8" name="Elbow Connector 87"/>
          <p:cNvCxnSpPr>
            <a:endCxn id="77" idx="3"/>
          </p:cNvCxnSpPr>
          <p:nvPr/>
        </p:nvCxnSpPr>
        <p:spPr>
          <a:xfrm rot="10800000" flipV="1">
            <a:off x="3434881" y="4380927"/>
            <a:ext cx="629417" cy="588636"/>
          </a:xfrm>
          <a:prstGeom prst="bentConnector3">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Elbow Connector 89"/>
          <p:cNvCxnSpPr>
            <a:endCxn id="64" idx="3"/>
          </p:cNvCxnSpPr>
          <p:nvPr/>
        </p:nvCxnSpPr>
        <p:spPr>
          <a:xfrm rot="16200000" flipV="1">
            <a:off x="2783699" y="2697694"/>
            <a:ext cx="470996" cy="315273"/>
          </a:xfrm>
          <a:prstGeom prst="bentConnector2">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65" idx="3"/>
          </p:cNvCxnSpPr>
          <p:nvPr/>
        </p:nvCxnSpPr>
        <p:spPr>
          <a:xfrm>
            <a:off x="2357167" y="3090830"/>
            <a:ext cx="81966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endCxn id="66" idx="3"/>
          </p:cNvCxnSpPr>
          <p:nvPr/>
        </p:nvCxnSpPr>
        <p:spPr>
          <a:xfrm rot="10800000" flipV="1">
            <a:off x="2484300" y="3090829"/>
            <a:ext cx="692532" cy="450403"/>
          </a:xfrm>
          <a:prstGeom prst="bentConnector3">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3981534" y="6642154"/>
            <a:ext cx="2305439"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Define</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metrics</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that</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matter</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106" name="Rectangle 105"/>
          <p:cNvSpPr/>
          <p:nvPr/>
        </p:nvSpPr>
        <p:spPr>
          <a:xfrm>
            <a:off x="979799" y="6066175"/>
            <a:ext cx="3084499"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Translate for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nontechnical</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audience</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107" name="Rectangle 106"/>
          <p:cNvSpPr/>
          <p:nvPr/>
        </p:nvSpPr>
        <p:spPr>
          <a:xfrm>
            <a:off x="5883317" y="6116541"/>
            <a:ext cx="2010487"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Understand</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customers</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cxnSp>
        <p:nvCxnSpPr>
          <p:cNvPr id="109" name="Elbow Connector 108"/>
          <p:cNvCxnSpPr>
            <a:endCxn id="106" idx="3"/>
          </p:cNvCxnSpPr>
          <p:nvPr/>
        </p:nvCxnSpPr>
        <p:spPr>
          <a:xfrm rot="10800000" flipV="1">
            <a:off x="4064299" y="6042581"/>
            <a:ext cx="1308039" cy="162094"/>
          </a:xfrm>
          <a:prstGeom prst="bentConnector3">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Elbow Connector 110"/>
          <p:cNvCxnSpPr/>
          <p:nvPr/>
        </p:nvCxnSpPr>
        <p:spPr>
          <a:xfrm>
            <a:off x="5329632" y="6040536"/>
            <a:ext cx="604256" cy="226385"/>
          </a:xfrm>
          <a:prstGeom prst="bentConnector3">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7139345" y="5599176"/>
            <a:ext cx="1797287"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Statistical</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packages</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cxnSp>
        <p:nvCxnSpPr>
          <p:cNvPr id="119" name="Elbow Connector 118"/>
          <p:cNvCxnSpPr>
            <a:stCxn id="114" idx="1"/>
          </p:cNvCxnSpPr>
          <p:nvPr/>
        </p:nvCxnSpPr>
        <p:spPr>
          <a:xfrm rot="10800000">
            <a:off x="6483551" y="4774814"/>
            <a:ext cx="655794" cy="962863"/>
          </a:xfrm>
          <a:prstGeom prst="bentConnector2">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6461435" y="1715756"/>
            <a:ext cx="1786066"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Predictive</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analytics</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127" name="Rectangle 126"/>
          <p:cNvSpPr/>
          <p:nvPr/>
        </p:nvSpPr>
        <p:spPr>
          <a:xfrm>
            <a:off x="8247501" y="3614706"/>
            <a:ext cx="1842171"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Experimental</a:t>
            </a: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 design</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128" name="Rectangle 127"/>
          <p:cNvSpPr/>
          <p:nvPr/>
        </p:nvSpPr>
        <p:spPr>
          <a:xfrm>
            <a:off x="8330442" y="4208349"/>
            <a:ext cx="1436612"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Advanced math</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131" name="Rectangle 130"/>
          <p:cNvSpPr/>
          <p:nvPr/>
        </p:nvSpPr>
        <p:spPr>
          <a:xfrm>
            <a:off x="8330442" y="2999102"/>
            <a:ext cx="1226618"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Model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fitting</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sp>
        <p:nvSpPr>
          <p:cNvPr id="132" name="Rectangle 131"/>
          <p:cNvSpPr/>
          <p:nvPr/>
        </p:nvSpPr>
        <p:spPr>
          <a:xfrm>
            <a:off x="3304729" y="1664393"/>
            <a:ext cx="1803699" cy="276999"/>
          </a:xfrm>
          <a:prstGeom prst="rect">
            <a:avLst/>
          </a:prstGeom>
        </p:spPr>
        <p:txBody>
          <a:bodyPr wrap="none" rtlCol="0" anchor="ctr">
            <a:spAutoFit/>
          </a:bodyPr>
          <a:lstStyle/>
          <a:p>
            <a:pPr marL="0" marR="0" lvl="0" indent="0" algn="ctr" defTabSz="1098103" rtl="0" eaLnBrk="1" fontAlgn="auto" latinLnBrk="0" hangingPunct="1">
              <a:lnSpc>
                <a:spcPct val="100000"/>
              </a:lnSpc>
              <a:spcBef>
                <a:spcPct val="20000"/>
              </a:spcBef>
              <a:spcAft>
                <a:spcPts val="0"/>
              </a:spcAft>
              <a:buClrTx/>
              <a:buSzTx/>
              <a:buFontTx/>
              <a:buNone/>
              <a:tabLst/>
              <a:defRPr/>
            </a:pPr>
            <a:r>
              <a:rPr kumimoji="0" lang="fr-CH" sz="1200" b="1" i="1" u="none" strike="noStrike" kern="1200" cap="none" spc="0" normalizeH="0" baseline="0" noProof="0" dirty="0" smtClean="0">
                <a:ln>
                  <a:noFill/>
                </a:ln>
                <a:solidFill>
                  <a:prstClr val="white">
                    <a:lumMod val="75000"/>
                  </a:prstClr>
                </a:solidFill>
                <a:effectLst/>
                <a:uLnTx/>
                <a:uFillTx/>
                <a:latin typeface="Georgia"/>
                <a:ea typeface="+mn-ea"/>
                <a:cs typeface="+mn-cs"/>
              </a:rPr>
              <a:t>Scripting </a:t>
            </a:r>
            <a:r>
              <a:rPr kumimoji="0" lang="fr-CH" sz="1200" b="1" i="1" u="none" strike="noStrike" kern="1200" cap="none" spc="0" normalizeH="0" baseline="0" noProof="0" dirty="0" err="1" smtClean="0">
                <a:ln>
                  <a:noFill/>
                </a:ln>
                <a:solidFill>
                  <a:prstClr val="white">
                    <a:lumMod val="75000"/>
                  </a:prstClr>
                </a:solidFill>
                <a:effectLst/>
                <a:uLnTx/>
                <a:uFillTx/>
                <a:latin typeface="Georgia"/>
                <a:ea typeface="+mn-ea"/>
                <a:cs typeface="+mn-cs"/>
              </a:rPr>
              <a:t>languages</a:t>
            </a:r>
            <a:endParaRPr kumimoji="0" lang="fr-BE" sz="1200" b="1" i="1" u="none" strike="noStrike" kern="1200" cap="none" spc="0" normalizeH="0" baseline="0" noProof="0" dirty="0" smtClean="0">
              <a:ln>
                <a:noFill/>
              </a:ln>
              <a:solidFill>
                <a:prstClr val="white">
                  <a:lumMod val="75000"/>
                </a:prstClr>
              </a:solidFill>
              <a:effectLst/>
              <a:uLnTx/>
              <a:uFillTx/>
              <a:latin typeface="Georgia"/>
              <a:ea typeface="+mn-ea"/>
              <a:cs typeface="+mn-cs"/>
            </a:endParaRPr>
          </a:p>
        </p:txBody>
      </p:sp>
      <p:cxnSp>
        <p:nvCxnSpPr>
          <p:cNvPr id="134" name="Straight Connector 133"/>
          <p:cNvCxnSpPr>
            <a:endCxn id="127" idx="1"/>
          </p:cNvCxnSpPr>
          <p:nvPr/>
        </p:nvCxnSpPr>
        <p:spPr>
          <a:xfrm>
            <a:off x="7635711" y="3753205"/>
            <a:ext cx="611790" cy="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endCxn id="131" idx="1"/>
          </p:cNvCxnSpPr>
          <p:nvPr/>
        </p:nvCxnSpPr>
        <p:spPr>
          <a:xfrm flipV="1">
            <a:off x="7635711" y="3137602"/>
            <a:ext cx="694731" cy="615604"/>
          </a:xfrm>
          <a:prstGeom prst="bentConnector3">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endCxn id="128" idx="1"/>
          </p:cNvCxnSpPr>
          <p:nvPr/>
        </p:nvCxnSpPr>
        <p:spPr>
          <a:xfrm>
            <a:off x="7635711" y="3753205"/>
            <a:ext cx="694731" cy="593644"/>
          </a:xfrm>
          <a:prstGeom prst="bentConnector3">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0" name="Elbow Connector 139"/>
          <p:cNvCxnSpPr/>
          <p:nvPr/>
        </p:nvCxnSpPr>
        <p:spPr>
          <a:xfrm rot="5400000" flipH="1" flipV="1">
            <a:off x="5546060" y="1921102"/>
            <a:ext cx="1001074" cy="829675"/>
          </a:xfrm>
          <a:prstGeom prst="bentConnector2">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endCxn id="132" idx="3"/>
          </p:cNvCxnSpPr>
          <p:nvPr/>
        </p:nvCxnSpPr>
        <p:spPr>
          <a:xfrm rot="16200000" flipV="1">
            <a:off x="4853302" y="2058019"/>
            <a:ext cx="1033584" cy="523331"/>
          </a:xfrm>
          <a:prstGeom prst="bentConnector2">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5250730" y="6047321"/>
            <a:ext cx="0" cy="6172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Shape 985"/>
          <p:cNvSpPr txBox="1">
            <a:spLocks/>
          </p:cNvSpPr>
          <p:nvPr/>
        </p:nvSpPr>
        <p:spPr>
          <a:xfrm>
            <a:off x="4191226" y="7224058"/>
            <a:ext cx="3477234" cy="110880"/>
          </a:xfrm>
          <a:prstGeom prst="rect">
            <a:avLst/>
          </a:prstGeom>
          <a:noFill/>
          <a:ln>
            <a:noFill/>
          </a:ln>
        </p:spPr>
        <p:txBody>
          <a:bodyPr spcFirstLastPara="1" wrap="square" lIns="0" tIns="0" rIns="0" bIns="0" anchor="ctr" anchorCtr="0">
            <a:noAutofit/>
          </a:bodyPr>
          <a:lstStyle>
            <a:defPPr>
              <a:defRPr lang="en-US"/>
            </a:defPPr>
            <a:lvl1pPr marL="0" algn="l" defTabSz="1186525" rtl="0" eaLnBrk="1" latinLnBrk="0" hangingPunct="1">
              <a:defRPr sz="2336" kern="1200">
                <a:solidFill>
                  <a:schemeClr val="tx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pPr marL="0" marR="0" lvl="0" indent="0" algn="l" defTabSz="1186525"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smtClean="0">
                <a:ln>
                  <a:noFill/>
                </a:ln>
                <a:solidFill>
                  <a:srgbClr val="7C7C7B"/>
                </a:solidFill>
                <a:effectLst/>
                <a:uLnTx/>
                <a:uFillTx/>
                <a:latin typeface="Arial"/>
                <a:ea typeface="Arial"/>
                <a:cs typeface="Arial"/>
                <a:sym typeface="Arial"/>
              </a:rPr>
              <a:t>Confidential information for the sole benefit and use of PwC’s client.</a:t>
            </a:r>
            <a:endParaRPr kumimoji="0" lang="en-US" sz="721" b="0" i="0" u="none" strike="noStrike" kern="1200" cap="none" spc="0" normalizeH="0" baseline="0" noProof="0" dirty="0">
              <a:ln>
                <a:noFill/>
              </a:ln>
              <a:solidFill>
                <a:srgbClr val="7C7C7B"/>
              </a:solidFill>
              <a:effectLst/>
              <a:uLnTx/>
              <a:uFillTx/>
              <a:latin typeface="Arial"/>
              <a:ea typeface="Arial"/>
              <a:cs typeface="Arial"/>
              <a:sym typeface="Arial"/>
            </a:endParaRPr>
          </a:p>
        </p:txBody>
      </p:sp>
    </p:spTree>
    <p:extLst>
      <p:ext uri="{BB962C8B-B14F-4D97-AF65-F5344CB8AC3E}">
        <p14:creationId xmlns:p14="http://schemas.microsoft.com/office/powerpoint/2010/main" val="8141725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err="1" smtClean="0"/>
              <a:t>Technical</a:t>
            </a:r>
            <a:r>
              <a:rPr lang="fr-CH" dirty="0" smtClean="0"/>
              <a:t> </a:t>
            </a:r>
            <a:r>
              <a:rPr lang="fr-CH" dirty="0" err="1" smtClean="0"/>
              <a:t>Resources</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66</a:t>
            </a:fld>
            <a:endParaRPr lang="en-US"/>
          </a:p>
        </p:txBody>
      </p:sp>
    </p:spTree>
    <p:extLst>
      <p:ext uri="{BB962C8B-B14F-4D97-AF65-F5344CB8AC3E}">
        <p14:creationId xmlns:p14="http://schemas.microsoft.com/office/powerpoint/2010/main" val="772044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5" y="862192"/>
            <a:ext cx="10237251" cy="369653"/>
          </a:xfrm>
        </p:spPr>
        <p:txBody>
          <a:bodyPr/>
          <a:lstStyle/>
          <a:p>
            <a:r>
              <a:rPr lang="fr-CH" dirty="0" err="1"/>
              <a:t>Enablers</a:t>
            </a:r>
            <a:r>
              <a:rPr lang="fr-CH" dirty="0"/>
              <a:t> for AI </a:t>
            </a:r>
            <a:r>
              <a:rPr lang="fr-CH" err="1"/>
              <a:t>auditing</a:t>
            </a:r>
            <a:r>
              <a:rPr lang="fr-CH"/>
              <a:t> </a:t>
            </a:r>
            <a:r>
              <a:rPr lang="fr-CH" dirty="0"/>
              <a:t>–</a:t>
            </a:r>
            <a:r>
              <a:rPr lang="fr-CH"/>
              <a:t> </a:t>
            </a:r>
            <a:r>
              <a:rPr lang="fr-CH" err="1"/>
              <a:t>Automatic</a:t>
            </a:r>
            <a:r>
              <a:rPr lang="fr-CH"/>
              <a:t> deployment</a:t>
            </a:r>
            <a:endParaRPr lang="en-US" dirty="0"/>
          </a:p>
        </p:txBody>
      </p:sp>
      <p:sp>
        <p:nvSpPr>
          <p:cNvPr id="4" name="Slide Number Placeholder 3"/>
          <p:cNvSpPr>
            <a:spLocks noGrp="1"/>
          </p:cNvSpPr>
          <p:nvPr>
            <p:ph type="sldNum" sz="quarter" idx="12"/>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67</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pic>
        <p:nvPicPr>
          <p:cNvPr id="1026" name="Picture 2" descr="Image result for docker container software version GI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99173" y="1858868"/>
            <a:ext cx="7603740" cy="47784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5117" y="1858868"/>
            <a:ext cx="2874055" cy="4085862"/>
          </a:xfrm>
          <a:prstGeom prst="rect">
            <a:avLst/>
          </a:prstGeom>
        </p:spPr>
        <p:txBody>
          <a:bodyPr wrap="square">
            <a:spAutoFit/>
          </a:bodyPr>
          <a:lstStyle/>
          <a:p>
            <a:pPr>
              <a:defRPr/>
            </a:pPr>
            <a:r>
              <a:rPr lang="en-US" sz="2400" dirty="0">
                <a:latin typeface="+mj-lt"/>
              </a:rPr>
              <a:t>Tooling for building and </a:t>
            </a:r>
          </a:p>
          <a:p>
            <a:pPr>
              <a:defRPr/>
            </a:pPr>
            <a:r>
              <a:rPr lang="en-US" sz="2400" dirty="0">
                <a:latin typeface="+mj-lt"/>
              </a:rPr>
              <a:t>packaging </a:t>
            </a:r>
          </a:p>
          <a:p>
            <a:pPr>
              <a:defRPr/>
            </a:pPr>
            <a:r>
              <a:rPr lang="en-US" sz="2400" dirty="0">
                <a:latin typeface="+mj-lt"/>
              </a:rPr>
              <a:t>software using</a:t>
            </a:r>
            <a:r>
              <a:rPr lang="en-US" dirty="0">
                <a:latin typeface="+mj-lt"/>
              </a:rPr>
              <a:t> </a:t>
            </a:r>
          </a:p>
          <a:p>
            <a:pPr>
              <a:defRPr/>
            </a:pPr>
            <a:r>
              <a:rPr lang="en-US" b="1" dirty="0">
                <a:latin typeface="+mj-lt"/>
              </a:rPr>
              <a:t>containers</a:t>
            </a:r>
            <a:r>
              <a:rPr lang="en-US" dirty="0">
                <a:latin typeface="+mj-lt"/>
              </a:rPr>
              <a:t>:</a:t>
            </a:r>
          </a:p>
          <a:p>
            <a:pPr>
              <a:defRPr/>
            </a:pPr>
            <a:r>
              <a:rPr lang="en-US" dirty="0">
                <a:latin typeface="+mj-lt"/>
              </a:rPr>
              <a:t>Docker, Kubernetes</a:t>
            </a:r>
          </a:p>
          <a:p>
            <a:pPr>
              <a:defRPr/>
            </a:pPr>
            <a:endParaRPr lang="fr-CH" dirty="0">
              <a:latin typeface="+mj-lt"/>
            </a:endParaRPr>
          </a:p>
          <a:p>
            <a:pPr>
              <a:defRPr/>
            </a:pPr>
            <a:r>
              <a:rPr lang="fr-CH" dirty="0" err="1">
                <a:latin typeface="+mj-lt"/>
              </a:rPr>
              <a:t>Makes</a:t>
            </a:r>
            <a:r>
              <a:rPr lang="fr-CH" dirty="0">
                <a:latin typeface="+mj-lt"/>
              </a:rPr>
              <a:t> </a:t>
            </a:r>
            <a:r>
              <a:rPr lang="fr-CH" dirty="0" err="1">
                <a:latin typeface="+mj-lt"/>
              </a:rPr>
              <a:t>it</a:t>
            </a:r>
            <a:r>
              <a:rPr lang="fr-CH" dirty="0">
                <a:latin typeface="+mj-lt"/>
              </a:rPr>
              <a:t> possible to </a:t>
            </a:r>
            <a:r>
              <a:rPr lang="fr-CH" dirty="0" err="1">
                <a:latin typeface="+mj-lt"/>
              </a:rPr>
              <a:t>standardize</a:t>
            </a:r>
            <a:r>
              <a:rPr lang="fr-CH" dirty="0">
                <a:latin typeface="+mj-lt"/>
              </a:rPr>
              <a:t> </a:t>
            </a:r>
            <a:r>
              <a:rPr lang="fr-CH" dirty="0" err="1">
                <a:latin typeface="+mj-lt"/>
              </a:rPr>
              <a:t>tools</a:t>
            </a:r>
            <a:r>
              <a:rPr lang="fr-CH" dirty="0">
                <a:latin typeface="+mj-lt"/>
              </a:rPr>
              <a:t> </a:t>
            </a:r>
            <a:r>
              <a:rPr lang="fr-CH" dirty="0" err="1">
                <a:latin typeface="+mj-lt"/>
              </a:rPr>
              <a:t>used</a:t>
            </a:r>
            <a:r>
              <a:rPr lang="fr-CH" dirty="0">
                <a:latin typeface="+mj-lt"/>
              </a:rPr>
              <a:t> to program </a:t>
            </a:r>
            <a:r>
              <a:rPr lang="fr-CH" dirty="0" err="1" smtClean="0">
                <a:latin typeface="+mj-lt"/>
              </a:rPr>
              <a:t>AIs</a:t>
            </a:r>
            <a:r>
              <a:rPr lang="fr-CH" dirty="0">
                <a:latin typeface="+mj-lt"/>
              </a:rPr>
              <a:t>.</a:t>
            </a:r>
            <a:endParaRPr lang="en-US" dirty="0">
              <a:latin typeface="+mj-lt"/>
            </a:endParaRPr>
          </a:p>
        </p:txBody>
      </p:sp>
      <p:pic>
        <p:nvPicPr>
          <p:cNvPr id="1028" name="Picture 4" descr="Kuberne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512" y="6294438"/>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902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5" y="862192"/>
            <a:ext cx="10237251" cy="369653"/>
          </a:xfrm>
        </p:spPr>
        <p:txBody>
          <a:bodyPr/>
          <a:lstStyle/>
          <a:p>
            <a:r>
              <a:rPr lang="fr-CH" dirty="0" err="1" smtClean="0"/>
              <a:t>Enablers</a:t>
            </a:r>
            <a:r>
              <a:rPr lang="fr-CH" dirty="0" smtClean="0"/>
              <a:t> for AI </a:t>
            </a:r>
            <a:r>
              <a:rPr lang="fr-CH" dirty="0" err="1" smtClean="0"/>
              <a:t>auditing</a:t>
            </a:r>
            <a:r>
              <a:rPr lang="fr-CH" dirty="0" smtClean="0"/>
              <a:t> – </a:t>
            </a:r>
            <a:r>
              <a:rPr lang="fr-CH" dirty="0" err="1" smtClean="0"/>
              <a:t>Versioning</a:t>
            </a:r>
            <a:r>
              <a:rPr lang="fr-CH" dirty="0" smtClean="0"/>
              <a:t> </a:t>
            </a:r>
            <a:r>
              <a:rPr lang="fr-CH" dirty="0" err="1" smtClean="0"/>
              <a:t>systems</a:t>
            </a:r>
            <a:endParaRPr lang="en-US" dirty="0"/>
          </a:p>
        </p:txBody>
      </p:sp>
      <p:sp>
        <p:nvSpPr>
          <p:cNvPr id="4" name="Slide Number Placeholder 3"/>
          <p:cNvSpPr>
            <a:spLocks noGrp="1"/>
          </p:cNvSpPr>
          <p:nvPr>
            <p:ph type="sldNum" sz="quarter" idx="12"/>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68</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4"/>
          <p:cNvSpPr/>
          <p:nvPr/>
        </p:nvSpPr>
        <p:spPr>
          <a:xfrm>
            <a:off x="5284454" y="1727120"/>
            <a:ext cx="4995009" cy="4524315"/>
          </a:xfrm>
          <a:prstGeom prst="rect">
            <a:avLst/>
          </a:prstGeom>
        </p:spPr>
        <p:txBody>
          <a:bodyPr wrap="square">
            <a:spAutoFit/>
          </a:bodyPr>
          <a:lstStyle/>
          <a:p>
            <a:pPr marL="0" marR="0" lvl="0" indent="0" algn="just" defTabSz="1186525" rtl="0" eaLnBrk="1" fontAlgn="auto" latinLnBrk="0" hangingPunct="1">
              <a:lnSpc>
                <a:spcPct val="100000"/>
              </a:lnSpc>
              <a:spcBef>
                <a:spcPts val="0"/>
              </a:spcBef>
              <a:spcAft>
                <a:spcPts val="0"/>
              </a:spcAft>
              <a:buClrTx/>
              <a:buSzTx/>
              <a:buFontTx/>
              <a:buNone/>
              <a:tabLst/>
              <a:defRPr/>
            </a:pPr>
            <a:r>
              <a:rPr lang="en-US" sz="2400" dirty="0" smtClean="0">
                <a:latin typeface="+mj-lt"/>
              </a:rPr>
              <a:t>Versioning systems like </a:t>
            </a:r>
            <a:r>
              <a:rPr lang="en-US" sz="2400" dirty="0" err="1" smtClean="0">
                <a:latin typeface="+mj-lt"/>
              </a:rPr>
              <a:t>Git</a:t>
            </a:r>
            <a:r>
              <a:rPr lang="en-US" sz="2400" dirty="0" smtClean="0">
                <a:latin typeface="+mj-lt"/>
              </a:rPr>
              <a:t> provide the full audit trail of editing.</a:t>
            </a:r>
          </a:p>
          <a:p>
            <a:pPr marL="0" marR="0" lvl="0" indent="0" algn="just" defTabSz="1186525" rtl="0" eaLnBrk="1" fontAlgn="auto" latinLnBrk="0" hangingPunct="1">
              <a:lnSpc>
                <a:spcPct val="100000"/>
              </a:lnSpc>
              <a:spcBef>
                <a:spcPts val="0"/>
              </a:spcBef>
              <a:spcAft>
                <a:spcPts val="0"/>
              </a:spcAft>
              <a:buClrTx/>
              <a:buSzTx/>
              <a:buFontTx/>
              <a:buNone/>
              <a:tabLst/>
              <a:defRPr/>
            </a:pPr>
            <a:endParaRPr kumimoji="0" lang="fr-CH" sz="2400" b="0" i="0" u="none" strike="noStrike" kern="1200" cap="none" spc="0" normalizeH="0" baseline="0" noProof="0" dirty="0">
              <a:ln>
                <a:noFill/>
              </a:ln>
              <a:effectLst/>
              <a:uLnTx/>
              <a:uFillTx/>
              <a:latin typeface="+mj-lt"/>
            </a:endParaRPr>
          </a:p>
          <a:p>
            <a:pPr marL="0" marR="0" lvl="0" indent="0" algn="just" defTabSz="1186525" rtl="0" eaLnBrk="1" fontAlgn="auto" latinLnBrk="0" hangingPunct="1">
              <a:lnSpc>
                <a:spcPct val="100000"/>
              </a:lnSpc>
              <a:spcBef>
                <a:spcPts val="0"/>
              </a:spcBef>
              <a:spcAft>
                <a:spcPts val="0"/>
              </a:spcAft>
              <a:buClrTx/>
              <a:buSzTx/>
              <a:buFontTx/>
              <a:buNone/>
              <a:tabLst/>
              <a:defRPr/>
            </a:pPr>
            <a:r>
              <a:rPr lang="fr-CH" sz="2400" dirty="0" err="1" smtClean="0">
                <a:latin typeface="+mj-lt"/>
              </a:rPr>
              <a:t>Makes</a:t>
            </a:r>
            <a:r>
              <a:rPr lang="fr-CH" sz="2400" dirty="0" smtClean="0">
                <a:latin typeface="+mj-lt"/>
              </a:rPr>
              <a:t> </a:t>
            </a:r>
            <a:r>
              <a:rPr lang="fr-CH" sz="2400" dirty="0" err="1" smtClean="0">
                <a:latin typeface="+mj-lt"/>
              </a:rPr>
              <a:t>it</a:t>
            </a:r>
            <a:r>
              <a:rPr lang="fr-CH" sz="2400" dirty="0" smtClean="0">
                <a:latin typeface="+mj-lt"/>
              </a:rPr>
              <a:t> possible to know </a:t>
            </a:r>
            <a:r>
              <a:rPr lang="fr-CH" sz="2400" dirty="0" err="1" smtClean="0">
                <a:latin typeface="+mj-lt"/>
              </a:rPr>
              <a:t>who</a:t>
            </a:r>
            <a:r>
              <a:rPr lang="fr-CH" sz="2400" dirty="0" smtClean="0">
                <a:latin typeface="+mj-lt"/>
              </a:rPr>
              <a:t> </a:t>
            </a:r>
            <a:r>
              <a:rPr lang="fr-CH" sz="2400" dirty="0" err="1" smtClean="0">
                <a:latin typeface="+mj-lt"/>
              </a:rPr>
              <a:t>changed</a:t>
            </a:r>
            <a:r>
              <a:rPr lang="fr-CH" sz="2400" dirty="0" smtClean="0">
                <a:latin typeface="+mj-lt"/>
              </a:rPr>
              <a:t> </a:t>
            </a:r>
            <a:r>
              <a:rPr lang="fr-CH" sz="2400" dirty="0" err="1" smtClean="0">
                <a:latin typeface="+mj-lt"/>
              </a:rPr>
              <a:t>what</a:t>
            </a:r>
            <a:r>
              <a:rPr lang="fr-CH" sz="2400" dirty="0">
                <a:latin typeface="+mj-lt"/>
              </a:rPr>
              <a:t> </a:t>
            </a:r>
            <a:r>
              <a:rPr lang="fr-CH" sz="2400" dirty="0" smtClean="0">
                <a:latin typeface="+mj-lt"/>
              </a:rPr>
              <a:t>and </a:t>
            </a:r>
            <a:r>
              <a:rPr lang="fr-CH" sz="2400" dirty="0" err="1" smtClean="0">
                <a:latin typeface="+mj-lt"/>
              </a:rPr>
              <a:t>when</a:t>
            </a:r>
            <a:r>
              <a:rPr lang="fr-CH" sz="2400" dirty="0" smtClean="0">
                <a:latin typeface="+mj-lt"/>
              </a:rPr>
              <a:t>. It </a:t>
            </a:r>
            <a:r>
              <a:rPr lang="fr-CH" sz="2400" dirty="0" err="1" smtClean="0">
                <a:latin typeface="+mj-lt"/>
              </a:rPr>
              <a:t>can</a:t>
            </a:r>
            <a:r>
              <a:rPr lang="fr-CH" sz="2400" dirty="0" smtClean="0">
                <a:latin typeface="+mj-lt"/>
              </a:rPr>
              <a:t> </a:t>
            </a:r>
            <a:r>
              <a:rPr lang="fr-CH" sz="2400" dirty="0" err="1" smtClean="0">
                <a:latin typeface="+mj-lt"/>
              </a:rPr>
              <a:t>be</a:t>
            </a:r>
            <a:r>
              <a:rPr lang="fr-CH" sz="2400" dirty="0" smtClean="0">
                <a:latin typeface="+mj-lt"/>
              </a:rPr>
              <a:t> </a:t>
            </a:r>
            <a:r>
              <a:rPr lang="fr-CH" sz="2400" dirty="0" err="1" smtClean="0">
                <a:latin typeface="+mj-lt"/>
              </a:rPr>
              <a:t>used</a:t>
            </a:r>
            <a:r>
              <a:rPr lang="fr-CH" sz="2400" dirty="0" smtClean="0">
                <a:latin typeface="+mj-lt"/>
              </a:rPr>
              <a:t> to know:</a:t>
            </a:r>
          </a:p>
          <a:p>
            <a:pPr marL="0" marR="0" lvl="0" indent="0" algn="just" defTabSz="1186525" rtl="0" eaLnBrk="1" fontAlgn="auto" latinLnBrk="0" hangingPunct="1">
              <a:lnSpc>
                <a:spcPct val="100000"/>
              </a:lnSpc>
              <a:spcBef>
                <a:spcPts val="0"/>
              </a:spcBef>
              <a:spcAft>
                <a:spcPts val="0"/>
              </a:spcAft>
              <a:buClrTx/>
              <a:buSzTx/>
              <a:buFontTx/>
              <a:buNone/>
              <a:tabLst/>
              <a:defRPr/>
            </a:pPr>
            <a:endParaRPr lang="fr-CH" sz="2400" dirty="0">
              <a:latin typeface="+mj-lt"/>
            </a:endParaRPr>
          </a:p>
          <a:p>
            <a:pPr marL="342900" marR="0" lvl="0" indent="-342900" algn="just" defTabSz="118652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H" sz="2400" dirty="0" err="1" smtClean="0">
                <a:latin typeface="+mj-lt"/>
              </a:rPr>
              <a:t>What</a:t>
            </a:r>
            <a:r>
              <a:rPr lang="fr-CH" sz="2400" dirty="0" smtClean="0">
                <a:latin typeface="+mj-lt"/>
              </a:rPr>
              <a:t> manipulations have been </a:t>
            </a:r>
            <a:r>
              <a:rPr lang="fr-CH" sz="2400" dirty="0" err="1" smtClean="0">
                <a:latin typeface="+mj-lt"/>
              </a:rPr>
              <a:t>applied</a:t>
            </a:r>
            <a:r>
              <a:rPr lang="fr-CH" sz="2400" dirty="0" smtClean="0">
                <a:latin typeface="+mj-lt"/>
              </a:rPr>
              <a:t> to data</a:t>
            </a:r>
          </a:p>
          <a:p>
            <a:pPr marL="342900" marR="0" lvl="0" indent="-342900" algn="just" defTabSz="118652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CH" sz="2400" dirty="0">
              <a:latin typeface="+mj-lt"/>
            </a:endParaRPr>
          </a:p>
          <a:p>
            <a:pPr marL="342900" marR="0" lvl="0" indent="-342900" algn="just" defTabSz="118652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CH" sz="2400" dirty="0" smtClean="0">
                <a:latin typeface="+mj-lt"/>
              </a:rPr>
              <a:t>How the </a:t>
            </a:r>
            <a:r>
              <a:rPr lang="fr-CH" sz="2400" dirty="0" err="1" smtClean="0">
                <a:latin typeface="+mj-lt"/>
              </a:rPr>
              <a:t>models</a:t>
            </a:r>
            <a:r>
              <a:rPr lang="fr-CH" sz="2400" dirty="0" smtClean="0">
                <a:latin typeface="+mj-lt"/>
              </a:rPr>
              <a:t> have been </a:t>
            </a:r>
            <a:r>
              <a:rPr lang="fr-CH" sz="2400" dirty="0" err="1" smtClean="0">
                <a:latin typeface="+mj-lt"/>
              </a:rPr>
              <a:t>programmed</a:t>
            </a:r>
            <a:endParaRPr lang="fr-CH" sz="2400" dirty="0" smtClean="0">
              <a:latin typeface="+mj-lt"/>
            </a:endParaRPr>
          </a:p>
        </p:txBody>
      </p:sp>
      <p:pic>
        <p:nvPicPr>
          <p:cNvPr id="3074" name="Picture 2" descr="Bildergebnis fÃ¼r git commit history"/>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8263" y="1727120"/>
            <a:ext cx="4816847" cy="5452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0023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Enablers</a:t>
            </a:r>
            <a:r>
              <a:rPr lang="fr-CH" dirty="0" smtClean="0"/>
              <a:t> for AI </a:t>
            </a:r>
            <a:r>
              <a:rPr lang="fr-CH" dirty="0" err="1" smtClean="0"/>
              <a:t>auditing</a:t>
            </a:r>
            <a:r>
              <a:rPr lang="fr-CH" dirty="0" smtClean="0"/>
              <a:t> - Data </a:t>
            </a:r>
            <a:r>
              <a:rPr lang="fr-CH" dirty="0" err="1" smtClean="0"/>
              <a:t>quality</a:t>
            </a:r>
            <a:r>
              <a:rPr lang="fr-CH" dirty="0" smtClean="0"/>
              <a:t> management </a:t>
            </a:r>
            <a:r>
              <a:rPr lang="fr-CH" dirty="0" err="1" smtClean="0"/>
              <a:t>tools</a:t>
            </a:r>
            <a:endParaRPr lang="en-US" dirty="0"/>
          </a:p>
        </p:txBody>
      </p:sp>
      <p:sp>
        <p:nvSpPr>
          <p:cNvPr id="4" name="Slide Number Placeholder 3"/>
          <p:cNvSpPr>
            <a:spLocks noGrp="1"/>
          </p:cNvSpPr>
          <p:nvPr>
            <p:ph type="sldNum" sz="quarter" idx="12"/>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69</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4"/>
          <p:cNvSpPr/>
          <p:nvPr/>
        </p:nvSpPr>
        <p:spPr>
          <a:xfrm>
            <a:off x="5921332" y="1822824"/>
            <a:ext cx="4687664" cy="5262979"/>
          </a:xfrm>
          <a:prstGeom prst="rect">
            <a:avLst/>
          </a:prstGeom>
        </p:spPr>
        <p:txBody>
          <a:bodyPr wrap="square">
            <a:spAutoFit/>
          </a:bodyPr>
          <a:lstStyle/>
          <a:p>
            <a:pPr marL="342900" indent="-342900" algn="just">
              <a:buFont typeface="Arial" panose="020B0604020202020204" pitchFamily="34" charset="0"/>
              <a:buChar char="•"/>
            </a:pPr>
            <a:r>
              <a:rPr lang="en-US" sz="2400" dirty="0">
                <a:solidFill>
                  <a:prstClr val="black"/>
                </a:solidFill>
                <a:latin typeface="+mj-lt"/>
              </a:rPr>
              <a:t>Data quality review toolkits like: WHO-DQR/DQRA,REQA</a:t>
            </a:r>
          </a:p>
          <a:p>
            <a:pPr marL="342900" marR="0" lvl="0" indent="-342900" algn="just" defTabSz="11865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mj-lt"/>
              </a:rPr>
              <a:t>They consider </a:t>
            </a:r>
            <a:r>
              <a:rPr kumimoji="0" lang="en-US" sz="2400" b="0" i="0" u="none" strike="noStrike" kern="1200" cap="none" spc="0" normalizeH="0" baseline="0" noProof="0" dirty="0">
                <a:ln>
                  <a:noFill/>
                </a:ln>
                <a:solidFill>
                  <a:prstClr val="black"/>
                </a:solidFill>
                <a:effectLst/>
                <a:uLnTx/>
                <a:uFillTx/>
                <a:latin typeface="+mj-lt"/>
              </a:rPr>
              <a:t>key dimensions </a:t>
            </a:r>
            <a:r>
              <a:rPr kumimoji="0" lang="en-US" sz="2400" b="0" i="0" u="none" strike="noStrike" kern="1200" cap="none" spc="0" normalizeH="0" baseline="0" noProof="0" dirty="0" smtClean="0">
                <a:ln>
                  <a:noFill/>
                </a:ln>
                <a:solidFill>
                  <a:prstClr val="black"/>
                </a:solidFill>
                <a:effectLst/>
                <a:uLnTx/>
                <a:uFillTx/>
                <a:latin typeface="+mj-lt"/>
              </a:rPr>
              <a:t>such as</a:t>
            </a:r>
          </a:p>
          <a:p>
            <a:pPr marL="936163" lvl="1" indent="-342900" algn="just">
              <a:buFont typeface="Arial" panose="020B0604020202020204" pitchFamily="34" charset="0"/>
              <a:buChar char="•"/>
            </a:pPr>
            <a:r>
              <a:rPr kumimoji="0" lang="en-US" sz="2400" b="0" i="0" u="none" strike="noStrike" kern="1200" cap="none" spc="0" normalizeH="0" baseline="0" noProof="0" dirty="0" smtClean="0">
                <a:ln>
                  <a:noFill/>
                </a:ln>
                <a:solidFill>
                  <a:prstClr val="black"/>
                </a:solidFill>
                <a:effectLst/>
                <a:uLnTx/>
                <a:uFillTx/>
                <a:latin typeface="+mj-lt"/>
              </a:rPr>
              <a:t>Accuracy</a:t>
            </a:r>
          </a:p>
          <a:p>
            <a:pPr marL="936163" lvl="1" indent="-342900" algn="just">
              <a:buFont typeface="Arial" panose="020B0604020202020204" pitchFamily="34" charset="0"/>
              <a:buChar char="•"/>
            </a:pPr>
            <a:r>
              <a:rPr kumimoji="0" lang="en-US" sz="2400" b="0" i="0" u="none" strike="noStrike" kern="1200" cap="none" spc="0" normalizeH="0" baseline="0" noProof="0" dirty="0" smtClean="0">
                <a:ln>
                  <a:noFill/>
                </a:ln>
                <a:solidFill>
                  <a:prstClr val="black"/>
                </a:solidFill>
                <a:effectLst/>
                <a:uLnTx/>
                <a:uFillTx/>
                <a:latin typeface="+mj-lt"/>
              </a:rPr>
              <a:t>Integrity</a:t>
            </a:r>
          </a:p>
          <a:p>
            <a:pPr marL="936163" lvl="1" indent="-342900" algn="just">
              <a:buFont typeface="Arial" panose="020B0604020202020204" pitchFamily="34" charset="0"/>
              <a:buChar char="•"/>
            </a:pPr>
            <a:r>
              <a:rPr kumimoji="0" lang="en-US" sz="2400" b="0" i="0" u="none" strike="noStrike" kern="1200" cap="none" spc="0" normalizeH="0" baseline="0" noProof="0" dirty="0" smtClean="0">
                <a:ln>
                  <a:noFill/>
                </a:ln>
                <a:solidFill>
                  <a:prstClr val="black"/>
                </a:solidFill>
                <a:effectLst/>
                <a:uLnTx/>
                <a:uFillTx/>
                <a:latin typeface="+mj-lt"/>
              </a:rPr>
              <a:t>Consistency</a:t>
            </a:r>
          </a:p>
          <a:p>
            <a:pPr marL="936163" lvl="1" indent="-342900" algn="just">
              <a:buFont typeface="Arial" panose="020B0604020202020204" pitchFamily="34" charset="0"/>
              <a:buChar char="•"/>
            </a:pPr>
            <a:r>
              <a:rPr lang="en-US" sz="2400" dirty="0" smtClean="0">
                <a:solidFill>
                  <a:prstClr val="black"/>
                </a:solidFill>
                <a:latin typeface="+mj-lt"/>
              </a:rPr>
              <a:t>C</a:t>
            </a:r>
            <a:r>
              <a:rPr kumimoji="0" lang="en-US" sz="2400" b="0" i="0" u="none" strike="noStrike" kern="1200" cap="none" spc="0" normalizeH="0" baseline="0" noProof="0" dirty="0" err="1" smtClean="0">
                <a:ln>
                  <a:noFill/>
                </a:ln>
                <a:solidFill>
                  <a:prstClr val="black"/>
                </a:solidFill>
                <a:effectLst/>
                <a:uLnTx/>
                <a:uFillTx/>
                <a:latin typeface="+mj-lt"/>
              </a:rPr>
              <a:t>ompleteness</a:t>
            </a:r>
            <a:endParaRPr kumimoji="0" lang="en-US" sz="2400" b="0" i="0" u="none" strike="noStrike" kern="1200" cap="none" spc="0" normalizeH="0" baseline="0" noProof="0" dirty="0" smtClean="0">
              <a:ln>
                <a:noFill/>
              </a:ln>
              <a:solidFill>
                <a:prstClr val="black"/>
              </a:solidFill>
              <a:effectLst/>
              <a:uLnTx/>
              <a:uFillTx/>
              <a:latin typeface="+mj-lt"/>
            </a:endParaRPr>
          </a:p>
          <a:p>
            <a:pPr marL="936163" lvl="1" indent="-342900" algn="just">
              <a:buFont typeface="Arial" panose="020B0604020202020204" pitchFamily="34" charset="0"/>
              <a:buChar char="•"/>
            </a:pPr>
            <a:r>
              <a:rPr lang="en-US" sz="2400" dirty="0" smtClean="0">
                <a:solidFill>
                  <a:prstClr val="black"/>
                </a:solidFill>
                <a:latin typeface="+mj-lt"/>
              </a:rPr>
              <a:t>V</a:t>
            </a:r>
            <a:r>
              <a:rPr kumimoji="0" lang="en-US" sz="2400" b="0" i="0" u="none" strike="noStrike" kern="1200" cap="none" spc="0" normalizeH="0" baseline="0" noProof="0" dirty="0" err="1" smtClean="0">
                <a:ln>
                  <a:noFill/>
                </a:ln>
                <a:solidFill>
                  <a:prstClr val="black"/>
                </a:solidFill>
                <a:effectLst/>
                <a:uLnTx/>
                <a:uFillTx/>
                <a:latin typeface="+mj-lt"/>
              </a:rPr>
              <a:t>alidity</a:t>
            </a:r>
            <a:endParaRPr kumimoji="0" lang="en-US" sz="2400" b="0" i="0" u="none" strike="noStrike" kern="1200" cap="none" spc="0" normalizeH="0" baseline="0" noProof="0" dirty="0" smtClean="0">
              <a:ln>
                <a:noFill/>
              </a:ln>
              <a:solidFill>
                <a:prstClr val="black"/>
              </a:solidFill>
              <a:effectLst/>
              <a:uLnTx/>
              <a:uFillTx/>
              <a:latin typeface="+mj-lt"/>
            </a:endParaRPr>
          </a:p>
          <a:p>
            <a:pPr marL="936163" lvl="1" indent="-342900" algn="just">
              <a:buFont typeface="Arial" panose="020B0604020202020204" pitchFamily="34" charset="0"/>
              <a:buChar char="•"/>
            </a:pPr>
            <a:r>
              <a:rPr lang="fr-CH" sz="2400" dirty="0" smtClean="0">
                <a:solidFill>
                  <a:prstClr val="black"/>
                </a:solidFill>
                <a:latin typeface="+mj-lt"/>
              </a:rPr>
              <a:t>…</a:t>
            </a:r>
          </a:p>
          <a:p>
            <a:pPr marL="342900" indent="-342900" algn="just">
              <a:buFont typeface="Arial" panose="020B0604020202020204" pitchFamily="34" charset="0"/>
              <a:buChar char="•"/>
            </a:pPr>
            <a:r>
              <a:rPr kumimoji="0" lang="fr-CH" sz="2400" b="0" i="0" u="none" strike="noStrike" kern="1200" cap="none" spc="0" normalizeH="0" baseline="0" noProof="0" dirty="0" err="1" smtClean="0">
                <a:ln>
                  <a:noFill/>
                </a:ln>
                <a:solidFill>
                  <a:prstClr val="black"/>
                </a:solidFill>
                <a:effectLst/>
                <a:uLnTx/>
                <a:uFillTx/>
                <a:latin typeface="+mj-lt"/>
              </a:rPr>
              <a:t>These</a:t>
            </a:r>
            <a:r>
              <a:rPr kumimoji="0" lang="fr-CH" sz="2400" b="0" i="0" u="none" strike="noStrike" kern="1200" cap="none" spc="0" normalizeH="0" baseline="0" noProof="0" dirty="0" smtClean="0">
                <a:ln>
                  <a:noFill/>
                </a:ln>
                <a:solidFill>
                  <a:prstClr val="black"/>
                </a:solidFill>
                <a:effectLst/>
                <a:uLnTx/>
                <a:uFillTx/>
                <a:latin typeface="+mj-lt"/>
              </a:rPr>
              <a:t> </a:t>
            </a:r>
            <a:r>
              <a:rPr kumimoji="0" lang="fr-CH" sz="2400" b="0" i="0" u="none" strike="noStrike" kern="1200" cap="none" spc="0" normalizeH="0" baseline="0" noProof="0" dirty="0" err="1" smtClean="0">
                <a:ln>
                  <a:noFill/>
                </a:ln>
                <a:solidFill>
                  <a:prstClr val="black"/>
                </a:solidFill>
                <a:effectLst/>
                <a:uLnTx/>
                <a:uFillTx/>
                <a:latin typeface="+mj-lt"/>
              </a:rPr>
              <a:t>tools</a:t>
            </a:r>
            <a:r>
              <a:rPr kumimoji="0" lang="fr-CH" sz="2400" b="0" i="0" u="none" strike="noStrike" kern="1200" cap="none" spc="0" normalizeH="0" baseline="0" noProof="0" dirty="0" smtClean="0">
                <a:ln>
                  <a:noFill/>
                </a:ln>
                <a:solidFill>
                  <a:prstClr val="black"/>
                </a:solidFill>
                <a:effectLst/>
                <a:uLnTx/>
                <a:uFillTx/>
                <a:latin typeface="+mj-lt"/>
              </a:rPr>
              <a:t> are to </a:t>
            </a:r>
            <a:r>
              <a:rPr kumimoji="0" lang="fr-CH" sz="2400" b="0" i="0" u="none" strike="noStrike" kern="1200" cap="none" spc="0" normalizeH="0" baseline="0" noProof="0" dirty="0" err="1" smtClean="0">
                <a:ln>
                  <a:noFill/>
                </a:ln>
                <a:solidFill>
                  <a:prstClr val="black"/>
                </a:solidFill>
                <a:effectLst/>
                <a:uLnTx/>
                <a:uFillTx/>
                <a:latin typeface="+mj-lt"/>
              </a:rPr>
              <a:t>be</a:t>
            </a:r>
            <a:r>
              <a:rPr kumimoji="0" lang="fr-CH" sz="2400" b="0" i="0" u="none" strike="noStrike" kern="1200" cap="none" spc="0" normalizeH="0" baseline="0" noProof="0" dirty="0" smtClean="0">
                <a:ln>
                  <a:noFill/>
                </a:ln>
                <a:solidFill>
                  <a:prstClr val="black"/>
                </a:solidFill>
                <a:effectLst/>
                <a:uLnTx/>
                <a:uFillTx/>
                <a:latin typeface="+mj-lt"/>
              </a:rPr>
              <a:t> </a:t>
            </a:r>
            <a:r>
              <a:rPr kumimoji="0" lang="fr-CH" sz="2400" b="0" i="0" u="none" strike="noStrike" kern="1200" cap="none" spc="0" normalizeH="0" baseline="0" noProof="0" dirty="0" err="1" smtClean="0">
                <a:ln>
                  <a:noFill/>
                </a:ln>
                <a:solidFill>
                  <a:prstClr val="black"/>
                </a:solidFill>
                <a:effectLst/>
                <a:uLnTx/>
                <a:uFillTx/>
                <a:latin typeface="+mj-lt"/>
              </a:rPr>
              <a:t>considered</a:t>
            </a:r>
            <a:r>
              <a:rPr kumimoji="0" lang="fr-CH" sz="2400" b="0" i="0" u="none" strike="noStrike" kern="1200" cap="none" spc="0" normalizeH="0" baseline="0" noProof="0" dirty="0" smtClean="0">
                <a:ln>
                  <a:noFill/>
                </a:ln>
                <a:solidFill>
                  <a:prstClr val="black"/>
                </a:solidFill>
                <a:effectLst/>
                <a:uLnTx/>
                <a:uFillTx/>
                <a:latin typeface="+mj-lt"/>
              </a:rPr>
              <a:t> in an </a:t>
            </a:r>
            <a:r>
              <a:rPr kumimoji="0" lang="fr-CH" sz="2400" b="0" i="0" u="none" strike="noStrike" kern="1200" cap="none" spc="0" normalizeH="0" baseline="0" noProof="0" dirty="0" err="1" smtClean="0">
                <a:ln>
                  <a:noFill/>
                </a:ln>
                <a:solidFill>
                  <a:prstClr val="black"/>
                </a:solidFill>
                <a:effectLst/>
                <a:uLnTx/>
                <a:uFillTx/>
                <a:latin typeface="+mj-lt"/>
              </a:rPr>
              <a:t>organization’s</a:t>
            </a:r>
            <a:r>
              <a:rPr kumimoji="0" lang="fr-CH" sz="2400" b="0" i="0" u="none" strike="noStrike" kern="1200" cap="none" spc="0" normalizeH="0" baseline="0" noProof="0" dirty="0" smtClean="0">
                <a:ln>
                  <a:noFill/>
                </a:ln>
                <a:solidFill>
                  <a:prstClr val="black"/>
                </a:solidFill>
                <a:effectLst/>
                <a:uLnTx/>
                <a:uFillTx/>
                <a:latin typeface="+mj-lt"/>
              </a:rPr>
              <a:t> data management </a:t>
            </a:r>
            <a:r>
              <a:rPr kumimoji="0" lang="fr-CH" sz="2400" b="0" i="0" u="none" strike="noStrike" kern="1200" cap="none" spc="0" normalizeH="0" baseline="0" noProof="0" dirty="0" err="1" smtClean="0">
                <a:ln>
                  <a:noFill/>
                </a:ln>
                <a:solidFill>
                  <a:prstClr val="black"/>
                </a:solidFill>
                <a:effectLst/>
                <a:uLnTx/>
                <a:uFillTx/>
                <a:latin typeface="+mj-lt"/>
              </a:rPr>
              <a:t>strategy</a:t>
            </a:r>
            <a:r>
              <a:rPr kumimoji="0" lang="fr-CH" sz="2400" b="0" i="0" u="none" strike="noStrike" kern="1200" cap="none" spc="0" normalizeH="0" baseline="0" noProof="0" dirty="0" smtClean="0">
                <a:ln>
                  <a:noFill/>
                </a:ln>
                <a:solidFill>
                  <a:prstClr val="black"/>
                </a:solidFill>
                <a:effectLst/>
                <a:uLnTx/>
                <a:uFillTx/>
                <a:latin typeface="+mj-lt"/>
              </a:rPr>
              <a:t>.</a:t>
            </a:r>
            <a:endParaRPr kumimoji="0" lang="en-US" sz="2400" b="0" i="0" u="none" strike="noStrike" kern="1200" cap="none" spc="0" normalizeH="0" baseline="0" noProof="0" dirty="0" smtClean="0">
              <a:ln>
                <a:noFill/>
              </a:ln>
              <a:solidFill>
                <a:prstClr val="black"/>
              </a:solidFill>
              <a:effectLst/>
              <a:uLnTx/>
              <a:uFillTx/>
              <a:latin typeface="+mj-lt"/>
            </a:endParaRPr>
          </a:p>
        </p:txBody>
      </p:sp>
      <p:pic>
        <p:nvPicPr>
          <p:cNvPr id="6" name="Picture 5"/>
          <p:cNvPicPr>
            <a:picLocks noChangeAspect="1"/>
          </p:cNvPicPr>
          <p:nvPr/>
        </p:nvPicPr>
        <p:blipFill>
          <a:blip r:embed="rId3"/>
          <a:stretch>
            <a:fillRect/>
          </a:stretch>
        </p:blipFill>
        <p:spPr>
          <a:xfrm>
            <a:off x="385763" y="1591956"/>
            <a:ext cx="5535569" cy="5810765"/>
          </a:xfrm>
          <a:prstGeom prst="rect">
            <a:avLst/>
          </a:prstGeom>
        </p:spPr>
      </p:pic>
    </p:spTree>
    <p:extLst>
      <p:ext uri="{BB962C8B-B14F-4D97-AF65-F5344CB8AC3E}">
        <p14:creationId xmlns:p14="http://schemas.microsoft.com/office/powerpoint/2010/main" val="3497358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744" y="2137728"/>
            <a:ext cx="10346411" cy="316112"/>
          </a:xfrm>
        </p:spPr>
        <p:txBody>
          <a:bodyPr/>
          <a:lstStyle/>
          <a:p>
            <a:r>
              <a:rPr lang="en-US" sz="2162" dirty="0">
                <a:solidFill>
                  <a:schemeClr val="tx1"/>
                </a:solidFill>
              </a:rPr>
              <a:t>Artificial Intelligence is moving from assisted intelligence to augmented intelligence</a:t>
            </a:r>
          </a:p>
        </p:txBody>
      </p:sp>
      <p:sp>
        <p:nvSpPr>
          <p:cNvPr id="4" name="Footer Placeholder 3"/>
          <p:cNvSpPr>
            <a:spLocks noGrp="1"/>
          </p:cNvSpPr>
          <p:nvPr>
            <p:ph type="ftr" sz="quarter" idx="11"/>
          </p:nvPr>
        </p:nvSpPr>
        <p:spPr/>
        <p:txBody>
          <a:bodyPr/>
          <a:lstStyle/>
          <a:p>
            <a:pPr defTabSz="1098103"/>
            <a:r>
              <a:rPr lang="en-US" dirty="0">
                <a:solidFill>
                  <a:prstClr val="black"/>
                </a:solidFill>
                <a:latin typeface="Arial"/>
              </a:rPr>
              <a:t>Confidential information for the sole benefit and use of PwC’s client.</a:t>
            </a:r>
          </a:p>
        </p:txBody>
      </p:sp>
      <p:sp>
        <p:nvSpPr>
          <p:cNvPr id="5" name="Slide Number Placeholder 4"/>
          <p:cNvSpPr>
            <a:spLocks noGrp="1"/>
          </p:cNvSpPr>
          <p:nvPr>
            <p:ph type="sldNum" sz="quarter" idx="12"/>
          </p:nvPr>
        </p:nvSpPr>
        <p:spPr>
          <a:xfrm>
            <a:off x="8046823" y="6438109"/>
            <a:ext cx="2562172" cy="110928"/>
          </a:xfrm>
        </p:spPr>
        <p:txBody>
          <a:bodyPr/>
          <a:lstStyle/>
          <a:p>
            <a:pPr defTabSz="1098103"/>
            <a:fld id="{F06B2653-D1AD-46BA-BB88-3123B5BA212E}" type="slidenum">
              <a:rPr lang="en-US" sz="721">
                <a:solidFill>
                  <a:prstClr val="black"/>
                </a:solidFill>
                <a:latin typeface="Arial"/>
              </a:rPr>
              <a:pPr defTabSz="1098103"/>
              <a:t>7</a:t>
            </a:fld>
            <a:endParaRPr lang="en-US" sz="721" dirty="0">
              <a:solidFill>
                <a:prstClr val="black"/>
              </a:solidFill>
              <a:latin typeface="Arial"/>
            </a:endParaRPr>
          </a:p>
        </p:txBody>
      </p:sp>
      <p:sp>
        <p:nvSpPr>
          <p:cNvPr id="7" name="Rectangle 6"/>
          <p:cNvSpPr/>
          <p:nvPr/>
        </p:nvSpPr>
        <p:spPr>
          <a:xfrm>
            <a:off x="1279037" y="3576727"/>
            <a:ext cx="2753763" cy="2023503"/>
          </a:xfrm>
          <a:prstGeom prst="rect">
            <a:avLst/>
          </a:prstGeom>
        </p:spPr>
        <p:txBody>
          <a:bodyPr wrap="square">
            <a:spAutoFit/>
          </a:bodyPr>
          <a:lstStyle/>
          <a:p>
            <a:pPr marL="205894" indent="-205894" algn="just" defTabSz="1098103">
              <a:buFont typeface="Arial" panose="020B0604020202020204" pitchFamily="34" charset="0"/>
              <a:buChar char="•"/>
            </a:pPr>
            <a:r>
              <a:rPr lang="en-US" sz="1141" dirty="0">
                <a:solidFill>
                  <a:prstClr val="black"/>
                </a:solidFill>
                <a:latin typeface="Georgia"/>
              </a:rPr>
              <a:t>While AI techniques enhance the efficiency of activities across the business value chain, machines do not dynamically adapt to changing data. </a:t>
            </a:r>
          </a:p>
          <a:p>
            <a:pPr marL="205894" indent="-205894" algn="just" defTabSz="1098103">
              <a:buFont typeface="Arial" panose="020B0604020202020204" pitchFamily="34" charset="0"/>
              <a:buChar char="•"/>
            </a:pPr>
            <a:r>
              <a:rPr lang="en-US" sz="1141" dirty="0">
                <a:solidFill>
                  <a:prstClr val="black"/>
                </a:solidFill>
                <a:latin typeface="Georgia"/>
              </a:rPr>
              <a:t>Data scientists, analysts, and researchers continue to work </a:t>
            </a:r>
            <a:r>
              <a:rPr lang="en-US" sz="1141" b="1" dirty="0">
                <a:solidFill>
                  <a:prstClr val="black"/>
                </a:solidFill>
                <a:latin typeface="Georgia"/>
              </a:rPr>
              <a:t>towards either assisting machines in generating the required output </a:t>
            </a:r>
            <a:r>
              <a:rPr lang="en-US" sz="1141" dirty="0">
                <a:solidFill>
                  <a:prstClr val="black"/>
                </a:solidFill>
                <a:latin typeface="Georgia"/>
              </a:rPr>
              <a:t>or continue to manually perform certain tasks.</a:t>
            </a:r>
          </a:p>
        </p:txBody>
      </p:sp>
      <p:sp>
        <p:nvSpPr>
          <p:cNvPr id="8" name="Rectangle 7"/>
          <p:cNvSpPr/>
          <p:nvPr/>
        </p:nvSpPr>
        <p:spPr>
          <a:xfrm>
            <a:off x="4034229" y="3613688"/>
            <a:ext cx="2753763" cy="1847942"/>
          </a:xfrm>
          <a:prstGeom prst="rect">
            <a:avLst/>
          </a:prstGeom>
        </p:spPr>
        <p:txBody>
          <a:bodyPr wrap="square">
            <a:spAutoFit/>
          </a:bodyPr>
          <a:lstStyle/>
          <a:p>
            <a:pPr marL="205894" indent="-205894" algn="just" defTabSz="1098103">
              <a:buFont typeface="Arial" panose="020B0604020202020204" pitchFamily="34" charset="0"/>
              <a:buChar char="•"/>
            </a:pPr>
            <a:r>
              <a:rPr lang="en-US" sz="1141" dirty="0">
                <a:solidFill>
                  <a:prstClr val="black"/>
                </a:solidFill>
                <a:latin typeface="Georgia" panose="02040502050405020303" pitchFamily="18" charset="0"/>
              </a:rPr>
              <a:t>AI techniques will be employed by businesses to support a wider set of tasks involving thinking, analysis, and planning.</a:t>
            </a:r>
          </a:p>
          <a:p>
            <a:pPr marL="205894" indent="-205894" algn="just" defTabSz="1098103">
              <a:buFont typeface="Arial" panose="020B0604020202020204" pitchFamily="34" charset="0"/>
              <a:buChar char="•"/>
            </a:pPr>
            <a:r>
              <a:rPr lang="en-US" sz="1141" dirty="0">
                <a:solidFill>
                  <a:prstClr val="black"/>
                </a:solidFill>
                <a:latin typeface="Georgia" panose="02040502050405020303" pitchFamily="18" charset="0"/>
              </a:rPr>
              <a:t>Computational algorithms will begin to adapt to changing data; </a:t>
            </a:r>
            <a:r>
              <a:rPr lang="en-US" sz="1141" b="1" dirty="0">
                <a:solidFill>
                  <a:prstClr val="black"/>
                </a:solidFill>
                <a:latin typeface="Georgia" panose="02040502050405020303" pitchFamily="18" charset="0"/>
              </a:rPr>
              <a:t>machines will </a:t>
            </a:r>
            <a:r>
              <a:rPr lang="en-US" sz="1141" dirty="0">
                <a:solidFill>
                  <a:prstClr val="black"/>
                </a:solidFill>
                <a:latin typeface="Georgia" panose="02040502050405020303" pitchFamily="18" charset="0"/>
              </a:rPr>
              <a:t>not automatically make decisions, they </a:t>
            </a:r>
            <a:r>
              <a:rPr lang="en-US" sz="1141" b="1" dirty="0">
                <a:solidFill>
                  <a:prstClr val="black"/>
                </a:solidFill>
                <a:latin typeface="Georgia" panose="02040502050405020303" pitchFamily="18" charset="0"/>
              </a:rPr>
              <a:t>will put humans in the best place to make decisions.</a:t>
            </a:r>
            <a:endParaRPr lang="en-US" sz="1141" dirty="0">
              <a:solidFill>
                <a:prstClr val="black"/>
              </a:solidFill>
              <a:latin typeface="Arial"/>
            </a:endParaRPr>
          </a:p>
        </p:txBody>
      </p:sp>
      <p:sp>
        <p:nvSpPr>
          <p:cNvPr id="9" name="Rectangle 8"/>
          <p:cNvSpPr/>
          <p:nvPr/>
        </p:nvSpPr>
        <p:spPr>
          <a:xfrm>
            <a:off x="6787993" y="3613688"/>
            <a:ext cx="2753761" cy="1496820"/>
          </a:xfrm>
          <a:prstGeom prst="rect">
            <a:avLst/>
          </a:prstGeom>
        </p:spPr>
        <p:txBody>
          <a:bodyPr wrap="square">
            <a:spAutoFit/>
          </a:bodyPr>
          <a:lstStyle/>
          <a:p>
            <a:pPr marL="205894" indent="-205894" algn="just" defTabSz="1098103">
              <a:buFont typeface="Arial" panose="020B0604020202020204" pitchFamily="34" charset="0"/>
              <a:buChar char="•"/>
            </a:pPr>
            <a:r>
              <a:rPr lang="en-US" sz="1141" dirty="0">
                <a:solidFill>
                  <a:prstClr val="black"/>
                </a:solidFill>
                <a:latin typeface="Georgia" panose="02040502050405020303" pitchFamily="18" charset="0"/>
              </a:rPr>
              <a:t>AI techniques will be used by businesses to </a:t>
            </a:r>
            <a:r>
              <a:rPr lang="en-US" sz="1141" b="1" dirty="0">
                <a:solidFill>
                  <a:prstClr val="black"/>
                </a:solidFill>
                <a:latin typeface="Georgia" panose="02040502050405020303" pitchFamily="18" charset="0"/>
              </a:rPr>
              <a:t>automate the decision making process </a:t>
            </a:r>
            <a:r>
              <a:rPr lang="en-US" sz="1141" dirty="0">
                <a:solidFill>
                  <a:prstClr val="black"/>
                </a:solidFill>
                <a:latin typeface="Georgia" panose="02040502050405020303" pitchFamily="18" charset="0"/>
              </a:rPr>
              <a:t>with the absence of human intervention.</a:t>
            </a:r>
          </a:p>
          <a:p>
            <a:pPr marL="205894" indent="-205894" algn="just" defTabSz="1098103">
              <a:buFont typeface="Arial" panose="020B0604020202020204" pitchFamily="34" charset="0"/>
              <a:buChar char="•"/>
            </a:pPr>
            <a:r>
              <a:rPr lang="en-US" sz="1141" dirty="0">
                <a:solidFill>
                  <a:prstClr val="black"/>
                </a:solidFill>
                <a:latin typeface="Georgia" panose="02040502050405020303" pitchFamily="18" charset="0"/>
              </a:rPr>
              <a:t>Computational algorithms will automatically adapt to changing data; machines will be programmed to continuously learn.</a:t>
            </a:r>
            <a:endParaRPr lang="en-US" sz="1141" dirty="0">
              <a:solidFill>
                <a:prstClr val="black"/>
              </a:solidFill>
              <a:latin typeface="Arial"/>
            </a:endParaRPr>
          </a:p>
        </p:txBody>
      </p:sp>
      <p:sp>
        <p:nvSpPr>
          <p:cNvPr id="10" name="Rectangle 9"/>
          <p:cNvSpPr/>
          <p:nvPr/>
        </p:nvSpPr>
        <p:spPr>
          <a:xfrm>
            <a:off x="1279035" y="3097775"/>
            <a:ext cx="2753763" cy="47078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r>
              <a:rPr lang="en-US" sz="1681" dirty="0">
                <a:solidFill>
                  <a:prstClr val="white"/>
                </a:solidFill>
                <a:latin typeface="Arial"/>
              </a:rPr>
              <a:t>Assisted Intelligence</a:t>
            </a:r>
          </a:p>
        </p:txBody>
      </p:sp>
      <p:sp>
        <p:nvSpPr>
          <p:cNvPr id="11" name="Rectangle 10"/>
          <p:cNvSpPr/>
          <p:nvPr/>
        </p:nvSpPr>
        <p:spPr>
          <a:xfrm>
            <a:off x="4034228" y="3097775"/>
            <a:ext cx="2753763" cy="4707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r>
              <a:rPr lang="en-US" sz="1681" dirty="0">
                <a:solidFill>
                  <a:prstClr val="white"/>
                </a:solidFill>
                <a:latin typeface="Arial"/>
              </a:rPr>
              <a:t>Augmented Intelligence</a:t>
            </a:r>
          </a:p>
        </p:txBody>
      </p:sp>
      <p:sp>
        <p:nvSpPr>
          <p:cNvPr id="12" name="Rectangle 11"/>
          <p:cNvSpPr/>
          <p:nvPr/>
        </p:nvSpPr>
        <p:spPr>
          <a:xfrm>
            <a:off x="6787991" y="3097775"/>
            <a:ext cx="2753763" cy="4707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r>
              <a:rPr lang="en-US" sz="1681" dirty="0">
                <a:solidFill>
                  <a:prstClr val="white"/>
                </a:solidFill>
                <a:latin typeface="Arial"/>
              </a:rPr>
              <a:t>Autonomous Intelligence</a:t>
            </a:r>
          </a:p>
        </p:txBody>
      </p:sp>
      <p:cxnSp>
        <p:nvCxnSpPr>
          <p:cNvPr id="14" name="Straight Arrow Connector 13"/>
          <p:cNvCxnSpPr/>
          <p:nvPr/>
        </p:nvCxnSpPr>
        <p:spPr>
          <a:xfrm>
            <a:off x="1343912" y="5965606"/>
            <a:ext cx="8342083" cy="1545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flipH="1">
            <a:off x="9541755" y="2525545"/>
            <a:ext cx="735862" cy="735862"/>
            <a:chOff x="9020410" y="4480013"/>
            <a:chExt cx="612775" cy="612775"/>
          </a:xfrm>
        </p:grpSpPr>
        <p:sp>
          <p:nvSpPr>
            <p:cNvPr id="17" name="Oval 16"/>
            <p:cNvSpPr/>
            <p:nvPr/>
          </p:nvSpPr>
          <p:spPr bwMode="ltGray">
            <a:xfrm>
              <a:off x="9020410" y="4480013"/>
              <a:ext cx="612775" cy="612775"/>
            </a:xfrm>
            <a:prstGeom prst="ellipse">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endParaRPr lang="en-GB" sz="2162" dirty="0" err="1">
                <a:solidFill>
                  <a:prstClr val="white"/>
                </a:solidFill>
                <a:latin typeface="Georgia" pitchFamily="18" charset="0"/>
              </a:endParaRPr>
            </a:p>
          </p:txBody>
        </p:sp>
        <p:sp>
          <p:nvSpPr>
            <p:cNvPr id="18" name="Freeform 1535"/>
            <p:cNvSpPr>
              <a:spLocks noEditPoints="1"/>
            </p:cNvSpPr>
            <p:nvPr/>
          </p:nvSpPr>
          <p:spPr bwMode="auto">
            <a:xfrm>
              <a:off x="9128132" y="4549987"/>
              <a:ext cx="427625" cy="506571"/>
            </a:xfrm>
            <a:custGeom>
              <a:avLst/>
              <a:gdLst>
                <a:gd name="T0" fmla="*/ 60 w 650"/>
                <a:gd name="T1" fmla="*/ 204 h 770"/>
                <a:gd name="T2" fmla="*/ 0 w 650"/>
                <a:gd name="T3" fmla="*/ 468 h 770"/>
                <a:gd name="T4" fmla="*/ 38 w 650"/>
                <a:gd name="T5" fmla="*/ 522 h 770"/>
                <a:gd name="T6" fmla="*/ 60 w 650"/>
                <a:gd name="T7" fmla="*/ 582 h 770"/>
                <a:gd name="T8" fmla="*/ 100 w 650"/>
                <a:gd name="T9" fmla="*/ 698 h 770"/>
                <a:gd name="T10" fmla="*/ 518 w 650"/>
                <a:gd name="T11" fmla="*/ 578 h 770"/>
                <a:gd name="T12" fmla="*/ 636 w 650"/>
                <a:gd name="T13" fmla="*/ 190 h 770"/>
                <a:gd name="T14" fmla="*/ 498 w 650"/>
                <a:gd name="T15" fmla="*/ 154 h 770"/>
                <a:gd name="T16" fmla="*/ 518 w 650"/>
                <a:gd name="T17" fmla="*/ 108 h 770"/>
                <a:gd name="T18" fmla="*/ 532 w 650"/>
                <a:gd name="T19" fmla="*/ 190 h 770"/>
                <a:gd name="T20" fmla="*/ 472 w 650"/>
                <a:gd name="T21" fmla="*/ 194 h 770"/>
                <a:gd name="T22" fmla="*/ 420 w 650"/>
                <a:gd name="T23" fmla="*/ 70 h 770"/>
                <a:gd name="T24" fmla="*/ 472 w 650"/>
                <a:gd name="T25" fmla="*/ 132 h 770"/>
                <a:gd name="T26" fmla="*/ 440 w 650"/>
                <a:gd name="T27" fmla="*/ 202 h 770"/>
                <a:gd name="T28" fmla="*/ 438 w 650"/>
                <a:gd name="T29" fmla="*/ 162 h 770"/>
                <a:gd name="T30" fmla="*/ 402 w 650"/>
                <a:gd name="T31" fmla="*/ 118 h 770"/>
                <a:gd name="T32" fmla="*/ 306 w 650"/>
                <a:gd name="T33" fmla="*/ 164 h 770"/>
                <a:gd name="T34" fmla="*/ 294 w 650"/>
                <a:gd name="T35" fmla="*/ 134 h 770"/>
                <a:gd name="T36" fmla="*/ 372 w 650"/>
                <a:gd name="T37" fmla="*/ 60 h 770"/>
                <a:gd name="T38" fmla="*/ 354 w 650"/>
                <a:gd name="T39" fmla="*/ 88 h 770"/>
                <a:gd name="T40" fmla="*/ 354 w 650"/>
                <a:gd name="T41" fmla="*/ 120 h 770"/>
                <a:gd name="T42" fmla="*/ 396 w 650"/>
                <a:gd name="T43" fmla="*/ 212 h 770"/>
                <a:gd name="T44" fmla="*/ 312 w 650"/>
                <a:gd name="T45" fmla="*/ 214 h 770"/>
                <a:gd name="T46" fmla="*/ 266 w 650"/>
                <a:gd name="T47" fmla="*/ 252 h 770"/>
                <a:gd name="T48" fmla="*/ 230 w 650"/>
                <a:gd name="T49" fmla="*/ 210 h 770"/>
                <a:gd name="T50" fmla="*/ 264 w 650"/>
                <a:gd name="T51" fmla="*/ 188 h 770"/>
                <a:gd name="T52" fmla="*/ 276 w 650"/>
                <a:gd name="T53" fmla="*/ 154 h 770"/>
                <a:gd name="T54" fmla="*/ 146 w 650"/>
                <a:gd name="T55" fmla="*/ 220 h 770"/>
                <a:gd name="T56" fmla="*/ 186 w 650"/>
                <a:gd name="T57" fmla="*/ 160 h 770"/>
                <a:gd name="T58" fmla="*/ 168 w 650"/>
                <a:gd name="T59" fmla="*/ 140 h 770"/>
                <a:gd name="T60" fmla="*/ 206 w 650"/>
                <a:gd name="T61" fmla="*/ 94 h 770"/>
                <a:gd name="T62" fmla="*/ 250 w 650"/>
                <a:gd name="T63" fmla="*/ 120 h 770"/>
                <a:gd name="T64" fmla="*/ 202 w 650"/>
                <a:gd name="T65" fmla="*/ 124 h 770"/>
                <a:gd name="T66" fmla="*/ 264 w 650"/>
                <a:gd name="T67" fmla="*/ 132 h 770"/>
                <a:gd name="T68" fmla="*/ 228 w 650"/>
                <a:gd name="T69" fmla="*/ 184 h 770"/>
                <a:gd name="T70" fmla="*/ 150 w 650"/>
                <a:gd name="T71" fmla="*/ 218 h 770"/>
                <a:gd name="T72" fmla="*/ 160 w 650"/>
                <a:gd name="T73" fmla="*/ 236 h 770"/>
                <a:gd name="T74" fmla="*/ 262 w 650"/>
                <a:gd name="T75" fmla="*/ 268 h 770"/>
                <a:gd name="T76" fmla="*/ 392 w 650"/>
                <a:gd name="T77" fmla="*/ 366 h 770"/>
                <a:gd name="T78" fmla="*/ 446 w 650"/>
                <a:gd name="T79" fmla="*/ 380 h 770"/>
                <a:gd name="T80" fmla="*/ 470 w 650"/>
                <a:gd name="T81" fmla="*/ 320 h 770"/>
                <a:gd name="T82" fmla="*/ 596 w 650"/>
                <a:gd name="T83" fmla="*/ 236 h 770"/>
                <a:gd name="T84" fmla="*/ 506 w 650"/>
                <a:gd name="T85" fmla="*/ 252 h 770"/>
                <a:gd name="T86" fmla="*/ 540 w 650"/>
                <a:gd name="T87" fmla="*/ 292 h 770"/>
                <a:gd name="T88" fmla="*/ 520 w 650"/>
                <a:gd name="T89" fmla="*/ 276 h 770"/>
                <a:gd name="T90" fmla="*/ 578 w 650"/>
                <a:gd name="T91" fmla="*/ 258 h 770"/>
                <a:gd name="T92" fmla="*/ 550 w 650"/>
                <a:gd name="T93" fmla="*/ 322 h 770"/>
                <a:gd name="T94" fmla="*/ 430 w 650"/>
                <a:gd name="T95" fmla="*/ 316 h 770"/>
                <a:gd name="T96" fmla="*/ 472 w 650"/>
                <a:gd name="T97" fmla="*/ 280 h 770"/>
                <a:gd name="T98" fmla="*/ 454 w 650"/>
                <a:gd name="T99" fmla="*/ 274 h 770"/>
                <a:gd name="T100" fmla="*/ 376 w 650"/>
                <a:gd name="T101" fmla="*/ 276 h 770"/>
                <a:gd name="T102" fmla="*/ 402 w 650"/>
                <a:gd name="T103" fmla="*/ 326 h 770"/>
                <a:gd name="T104" fmla="*/ 348 w 650"/>
                <a:gd name="T105" fmla="*/ 362 h 770"/>
                <a:gd name="T106" fmla="*/ 244 w 650"/>
                <a:gd name="T107" fmla="*/ 330 h 770"/>
                <a:gd name="T108" fmla="*/ 268 w 650"/>
                <a:gd name="T109" fmla="*/ 286 h 770"/>
                <a:gd name="T110" fmla="*/ 358 w 650"/>
                <a:gd name="T111" fmla="*/ 306 h 770"/>
                <a:gd name="T112" fmla="*/ 308 w 650"/>
                <a:gd name="T113" fmla="*/ 284 h 770"/>
                <a:gd name="T114" fmla="*/ 350 w 650"/>
                <a:gd name="T115" fmla="*/ 248 h 770"/>
                <a:gd name="T116" fmla="*/ 406 w 650"/>
                <a:gd name="T117" fmla="*/ 240 h 770"/>
                <a:gd name="T118" fmla="*/ 460 w 650"/>
                <a:gd name="T119" fmla="*/ 216 h 770"/>
                <a:gd name="T120" fmla="*/ 560 w 650"/>
                <a:gd name="T121" fmla="*/ 18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0" h="770">
                  <a:moveTo>
                    <a:pt x="326" y="0"/>
                  </a:moveTo>
                  <a:lnTo>
                    <a:pt x="326" y="0"/>
                  </a:lnTo>
                  <a:lnTo>
                    <a:pt x="294" y="2"/>
                  </a:lnTo>
                  <a:lnTo>
                    <a:pt x="266" y="6"/>
                  </a:lnTo>
                  <a:lnTo>
                    <a:pt x="238" y="14"/>
                  </a:lnTo>
                  <a:lnTo>
                    <a:pt x="212" y="22"/>
                  </a:lnTo>
                  <a:lnTo>
                    <a:pt x="188" y="34"/>
                  </a:lnTo>
                  <a:lnTo>
                    <a:pt x="164" y="50"/>
                  </a:lnTo>
                  <a:lnTo>
                    <a:pt x="144" y="66"/>
                  </a:lnTo>
                  <a:lnTo>
                    <a:pt x="124" y="84"/>
                  </a:lnTo>
                  <a:lnTo>
                    <a:pt x="106" y="104"/>
                  </a:lnTo>
                  <a:lnTo>
                    <a:pt x="92" y="126"/>
                  </a:lnTo>
                  <a:lnTo>
                    <a:pt x="78" y="152"/>
                  </a:lnTo>
                  <a:lnTo>
                    <a:pt x="68" y="176"/>
                  </a:lnTo>
                  <a:lnTo>
                    <a:pt x="60" y="204"/>
                  </a:lnTo>
                  <a:lnTo>
                    <a:pt x="54" y="232"/>
                  </a:lnTo>
                  <a:lnTo>
                    <a:pt x="50" y="262"/>
                  </a:lnTo>
                  <a:lnTo>
                    <a:pt x="48" y="292"/>
                  </a:lnTo>
                  <a:lnTo>
                    <a:pt x="48" y="292"/>
                  </a:lnTo>
                  <a:lnTo>
                    <a:pt x="50" y="298"/>
                  </a:lnTo>
                  <a:lnTo>
                    <a:pt x="50" y="304"/>
                  </a:lnTo>
                  <a:lnTo>
                    <a:pt x="52" y="312"/>
                  </a:lnTo>
                  <a:lnTo>
                    <a:pt x="54" y="324"/>
                  </a:lnTo>
                  <a:lnTo>
                    <a:pt x="54" y="324"/>
                  </a:lnTo>
                  <a:lnTo>
                    <a:pt x="52" y="334"/>
                  </a:lnTo>
                  <a:lnTo>
                    <a:pt x="48" y="350"/>
                  </a:lnTo>
                  <a:lnTo>
                    <a:pt x="30" y="392"/>
                  </a:lnTo>
                  <a:lnTo>
                    <a:pt x="2" y="456"/>
                  </a:lnTo>
                  <a:lnTo>
                    <a:pt x="2" y="456"/>
                  </a:lnTo>
                  <a:lnTo>
                    <a:pt x="0" y="468"/>
                  </a:lnTo>
                  <a:lnTo>
                    <a:pt x="0" y="474"/>
                  </a:lnTo>
                  <a:lnTo>
                    <a:pt x="2" y="482"/>
                  </a:lnTo>
                  <a:lnTo>
                    <a:pt x="4" y="488"/>
                  </a:lnTo>
                  <a:lnTo>
                    <a:pt x="8" y="492"/>
                  </a:lnTo>
                  <a:lnTo>
                    <a:pt x="14" y="494"/>
                  </a:lnTo>
                  <a:lnTo>
                    <a:pt x="22" y="496"/>
                  </a:lnTo>
                  <a:lnTo>
                    <a:pt x="22" y="496"/>
                  </a:lnTo>
                  <a:lnTo>
                    <a:pt x="30" y="496"/>
                  </a:lnTo>
                  <a:lnTo>
                    <a:pt x="38" y="498"/>
                  </a:lnTo>
                  <a:lnTo>
                    <a:pt x="42" y="502"/>
                  </a:lnTo>
                  <a:lnTo>
                    <a:pt x="46" y="506"/>
                  </a:lnTo>
                  <a:lnTo>
                    <a:pt x="46" y="510"/>
                  </a:lnTo>
                  <a:lnTo>
                    <a:pt x="46" y="514"/>
                  </a:lnTo>
                  <a:lnTo>
                    <a:pt x="42" y="518"/>
                  </a:lnTo>
                  <a:lnTo>
                    <a:pt x="38" y="522"/>
                  </a:lnTo>
                  <a:lnTo>
                    <a:pt x="38" y="522"/>
                  </a:lnTo>
                  <a:lnTo>
                    <a:pt x="36" y="524"/>
                  </a:lnTo>
                  <a:lnTo>
                    <a:pt x="36" y="528"/>
                  </a:lnTo>
                  <a:lnTo>
                    <a:pt x="36" y="536"/>
                  </a:lnTo>
                  <a:lnTo>
                    <a:pt x="40" y="544"/>
                  </a:lnTo>
                  <a:lnTo>
                    <a:pt x="42" y="548"/>
                  </a:lnTo>
                  <a:lnTo>
                    <a:pt x="42" y="548"/>
                  </a:lnTo>
                  <a:lnTo>
                    <a:pt x="58" y="556"/>
                  </a:lnTo>
                  <a:lnTo>
                    <a:pt x="72" y="562"/>
                  </a:lnTo>
                  <a:lnTo>
                    <a:pt x="72" y="562"/>
                  </a:lnTo>
                  <a:lnTo>
                    <a:pt x="72" y="564"/>
                  </a:lnTo>
                  <a:lnTo>
                    <a:pt x="68" y="568"/>
                  </a:lnTo>
                  <a:lnTo>
                    <a:pt x="60" y="576"/>
                  </a:lnTo>
                  <a:lnTo>
                    <a:pt x="60" y="576"/>
                  </a:lnTo>
                  <a:lnTo>
                    <a:pt x="60" y="582"/>
                  </a:lnTo>
                  <a:lnTo>
                    <a:pt x="62" y="590"/>
                  </a:lnTo>
                  <a:lnTo>
                    <a:pt x="64" y="600"/>
                  </a:lnTo>
                  <a:lnTo>
                    <a:pt x="64" y="600"/>
                  </a:lnTo>
                  <a:lnTo>
                    <a:pt x="86" y="614"/>
                  </a:lnTo>
                  <a:lnTo>
                    <a:pt x="86" y="614"/>
                  </a:lnTo>
                  <a:lnTo>
                    <a:pt x="92" y="620"/>
                  </a:lnTo>
                  <a:lnTo>
                    <a:pt x="94" y="626"/>
                  </a:lnTo>
                  <a:lnTo>
                    <a:pt x="94" y="634"/>
                  </a:lnTo>
                  <a:lnTo>
                    <a:pt x="94" y="644"/>
                  </a:lnTo>
                  <a:lnTo>
                    <a:pt x="90" y="660"/>
                  </a:lnTo>
                  <a:lnTo>
                    <a:pt x="88" y="670"/>
                  </a:lnTo>
                  <a:lnTo>
                    <a:pt x="88" y="670"/>
                  </a:lnTo>
                  <a:lnTo>
                    <a:pt x="92" y="682"/>
                  </a:lnTo>
                  <a:lnTo>
                    <a:pt x="94" y="690"/>
                  </a:lnTo>
                  <a:lnTo>
                    <a:pt x="100" y="698"/>
                  </a:lnTo>
                  <a:lnTo>
                    <a:pt x="106" y="704"/>
                  </a:lnTo>
                  <a:lnTo>
                    <a:pt x="116" y="710"/>
                  </a:lnTo>
                  <a:lnTo>
                    <a:pt x="126" y="714"/>
                  </a:lnTo>
                  <a:lnTo>
                    <a:pt x="138" y="716"/>
                  </a:lnTo>
                  <a:lnTo>
                    <a:pt x="138" y="716"/>
                  </a:lnTo>
                  <a:lnTo>
                    <a:pt x="152" y="716"/>
                  </a:lnTo>
                  <a:lnTo>
                    <a:pt x="168" y="712"/>
                  </a:lnTo>
                  <a:lnTo>
                    <a:pt x="200" y="704"/>
                  </a:lnTo>
                  <a:lnTo>
                    <a:pt x="234" y="692"/>
                  </a:lnTo>
                  <a:lnTo>
                    <a:pt x="250" y="770"/>
                  </a:lnTo>
                  <a:lnTo>
                    <a:pt x="250" y="770"/>
                  </a:lnTo>
                  <a:lnTo>
                    <a:pt x="514" y="686"/>
                  </a:lnTo>
                  <a:lnTo>
                    <a:pt x="514" y="686"/>
                  </a:lnTo>
                  <a:lnTo>
                    <a:pt x="530" y="682"/>
                  </a:lnTo>
                  <a:lnTo>
                    <a:pt x="518" y="578"/>
                  </a:lnTo>
                  <a:lnTo>
                    <a:pt x="518" y="578"/>
                  </a:lnTo>
                  <a:lnTo>
                    <a:pt x="532" y="554"/>
                  </a:lnTo>
                  <a:lnTo>
                    <a:pt x="550" y="528"/>
                  </a:lnTo>
                  <a:lnTo>
                    <a:pt x="592" y="470"/>
                  </a:lnTo>
                  <a:lnTo>
                    <a:pt x="610" y="438"/>
                  </a:lnTo>
                  <a:lnTo>
                    <a:pt x="626" y="406"/>
                  </a:lnTo>
                  <a:lnTo>
                    <a:pt x="634" y="390"/>
                  </a:lnTo>
                  <a:lnTo>
                    <a:pt x="638" y="374"/>
                  </a:lnTo>
                  <a:lnTo>
                    <a:pt x="644" y="356"/>
                  </a:lnTo>
                  <a:lnTo>
                    <a:pt x="646" y="340"/>
                  </a:lnTo>
                  <a:lnTo>
                    <a:pt x="646" y="340"/>
                  </a:lnTo>
                  <a:lnTo>
                    <a:pt x="650" y="298"/>
                  </a:lnTo>
                  <a:lnTo>
                    <a:pt x="648" y="260"/>
                  </a:lnTo>
                  <a:lnTo>
                    <a:pt x="644" y="224"/>
                  </a:lnTo>
                  <a:lnTo>
                    <a:pt x="636" y="190"/>
                  </a:lnTo>
                  <a:lnTo>
                    <a:pt x="624" y="160"/>
                  </a:lnTo>
                  <a:lnTo>
                    <a:pt x="608" y="132"/>
                  </a:lnTo>
                  <a:lnTo>
                    <a:pt x="590" y="108"/>
                  </a:lnTo>
                  <a:lnTo>
                    <a:pt x="568" y="86"/>
                  </a:lnTo>
                  <a:lnTo>
                    <a:pt x="546" y="66"/>
                  </a:lnTo>
                  <a:lnTo>
                    <a:pt x="518" y="48"/>
                  </a:lnTo>
                  <a:lnTo>
                    <a:pt x="490" y="34"/>
                  </a:lnTo>
                  <a:lnTo>
                    <a:pt x="460" y="22"/>
                  </a:lnTo>
                  <a:lnTo>
                    <a:pt x="428" y="12"/>
                  </a:lnTo>
                  <a:lnTo>
                    <a:pt x="396" y="6"/>
                  </a:lnTo>
                  <a:lnTo>
                    <a:pt x="360" y="2"/>
                  </a:lnTo>
                  <a:lnTo>
                    <a:pt x="326" y="0"/>
                  </a:lnTo>
                  <a:lnTo>
                    <a:pt x="326" y="0"/>
                  </a:lnTo>
                  <a:close/>
                  <a:moveTo>
                    <a:pt x="498" y="154"/>
                  </a:moveTo>
                  <a:lnTo>
                    <a:pt x="498" y="154"/>
                  </a:lnTo>
                  <a:lnTo>
                    <a:pt x="496" y="154"/>
                  </a:lnTo>
                  <a:lnTo>
                    <a:pt x="496" y="154"/>
                  </a:lnTo>
                  <a:lnTo>
                    <a:pt x="494" y="154"/>
                  </a:lnTo>
                  <a:lnTo>
                    <a:pt x="494" y="154"/>
                  </a:lnTo>
                  <a:lnTo>
                    <a:pt x="492" y="144"/>
                  </a:lnTo>
                  <a:lnTo>
                    <a:pt x="490" y="132"/>
                  </a:lnTo>
                  <a:lnTo>
                    <a:pt x="490" y="132"/>
                  </a:lnTo>
                  <a:lnTo>
                    <a:pt x="492" y="122"/>
                  </a:lnTo>
                  <a:lnTo>
                    <a:pt x="494" y="114"/>
                  </a:lnTo>
                  <a:lnTo>
                    <a:pt x="494" y="114"/>
                  </a:lnTo>
                  <a:lnTo>
                    <a:pt x="500" y="108"/>
                  </a:lnTo>
                  <a:lnTo>
                    <a:pt x="500" y="108"/>
                  </a:lnTo>
                  <a:lnTo>
                    <a:pt x="508" y="106"/>
                  </a:lnTo>
                  <a:lnTo>
                    <a:pt x="508" y="106"/>
                  </a:lnTo>
                  <a:lnTo>
                    <a:pt x="518" y="108"/>
                  </a:lnTo>
                  <a:lnTo>
                    <a:pt x="518" y="108"/>
                  </a:lnTo>
                  <a:lnTo>
                    <a:pt x="534" y="118"/>
                  </a:lnTo>
                  <a:lnTo>
                    <a:pt x="546" y="128"/>
                  </a:lnTo>
                  <a:lnTo>
                    <a:pt x="558" y="142"/>
                  </a:lnTo>
                  <a:lnTo>
                    <a:pt x="566" y="156"/>
                  </a:lnTo>
                  <a:lnTo>
                    <a:pt x="566" y="156"/>
                  </a:lnTo>
                  <a:lnTo>
                    <a:pt x="568" y="158"/>
                  </a:lnTo>
                  <a:lnTo>
                    <a:pt x="566" y="162"/>
                  </a:lnTo>
                  <a:lnTo>
                    <a:pt x="566" y="162"/>
                  </a:lnTo>
                  <a:lnTo>
                    <a:pt x="562" y="166"/>
                  </a:lnTo>
                  <a:lnTo>
                    <a:pt x="552" y="172"/>
                  </a:lnTo>
                  <a:lnTo>
                    <a:pt x="552" y="172"/>
                  </a:lnTo>
                  <a:lnTo>
                    <a:pt x="542" y="180"/>
                  </a:lnTo>
                  <a:lnTo>
                    <a:pt x="532" y="190"/>
                  </a:lnTo>
                  <a:lnTo>
                    <a:pt x="532" y="190"/>
                  </a:lnTo>
                  <a:lnTo>
                    <a:pt x="522" y="204"/>
                  </a:lnTo>
                  <a:lnTo>
                    <a:pt x="512" y="214"/>
                  </a:lnTo>
                  <a:lnTo>
                    <a:pt x="512" y="214"/>
                  </a:lnTo>
                  <a:lnTo>
                    <a:pt x="504" y="218"/>
                  </a:lnTo>
                  <a:lnTo>
                    <a:pt x="496" y="218"/>
                  </a:lnTo>
                  <a:lnTo>
                    <a:pt x="496" y="218"/>
                  </a:lnTo>
                  <a:lnTo>
                    <a:pt x="490" y="218"/>
                  </a:lnTo>
                  <a:lnTo>
                    <a:pt x="484" y="216"/>
                  </a:lnTo>
                  <a:lnTo>
                    <a:pt x="484" y="216"/>
                  </a:lnTo>
                  <a:lnTo>
                    <a:pt x="480" y="212"/>
                  </a:lnTo>
                  <a:lnTo>
                    <a:pt x="476" y="208"/>
                  </a:lnTo>
                  <a:lnTo>
                    <a:pt x="476" y="208"/>
                  </a:lnTo>
                  <a:lnTo>
                    <a:pt x="474" y="200"/>
                  </a:lnTo>
                  <a:lnTo>
                    <a:pt x="472" y="194"/>
                  </a:lnTo>
                  <a:lnTo>
                    <a:pt x="472" y="194"/>
                  </a:lnTo>
                  <a:lnTo>
                    <a:pt x="474" y="186"/>
                  </a:lnTo>
                  <a:lnTo>
                    <a:pt x="478" y="180"/>
                  </a:lnTo>
                  <a:lnTo>
                    <a:pt x="478" y="180"/>
                  </a:lnTo>
                  <a:lnTo>
                    <a:pt x="484" y="174"/>
                  </a:lnTo>
                  <a:lnTo>
                    <a:pt x="490" y="170"/>
                  </a:lnTo>
                  <a:lnTo>
                    <a:pt x="500" y="166"/>
                  </a:lnTo>
                  <a:lnTo>
                    <a:pt x="500" y="166"/>
                  </a:lnTo>
                  <a:lnTo>
                    <a:pt x="504" y="166"/>
                  </a:lnTo>
                  <a:lnTo>
                    <a:pt x="506" y="164"/>
                  </a:lnTo>
                  <a:lnTo>
                    <a:pt x="506" y="162"/>
                  </a:lnTo>
                  <a:lnTo>
                    <a:pt x="506" y="162"/>
                  </a:lnTo>
                  <a:lnTo>
                    <a:pt x="504" y="156"/>
                  </a:lnTo>
                  <a:lnTo>
                    <a:pt x="498" y="154"/>
                  </a:lnTo>
                  <a:lnTo>
                    <a:pt x="498" y="154"/>
                  </a:lnTo>
                  <a:close/>
                  <a:moveTo>
                    <a:pt x="420" y="70"/>
                  </a:moveTo>
                  <a:lnTo>
                    <a:pt x="420" y="70"/>
                  </a:lnTo>
                  <a:lnTo>
                    <a:pt x="426" y="70"/>
                  </a:lnTo>
                  <a:lnTo>
                    <a:pt x="426" y="70"/>
                  </a:lnTo>
                  <a:lnTo>
                    <a:pt x="438" y="72"/>
                  </a:lnTo>
                  <a:lnTo>
                    <a:pt x="450" y="74"/>
                  </a:lnTo>
                  <a:lnTo>
                    <a:pt x="460" y="80"/>
                  </a:lnTo>
                  <a:lnTo>
                    <a:pt x="472" y="88"/>
                  </a:lnTo>
                  <a:lnTo>
                    <a:pt x="472" y="88"/>
                  </a:lnTo>
                  <a:lnTo>
                    <a:pt x="476" y="94"/>
                  </a:lnTo>
                  <a:lnTo>
                    <a:pt x="478" y="102"/>
                  </a:lnTo>
                  <a:lnTo>
                    <a:pt x="476" y="112"/>
                  </a:lnTo>
                  <a:lnTo>
                    <a:pt x="476" y="112"/>
                  </a:lnTo>
                  <a:lnTo>
                    <a:pt x="474" y="122"/>
                  </a:lnTo>
                  <a:lnTo>
                    <a:pt x="472" y="132"/>
                  </a:lnTo>
                  <a:lnTo>
                    <a:pt x="472" y="132"/>
                  </a:lnTo>
                  <a:lnTo>
                    <a:pt x="474" y="144"/>
                  </a:lnTo>
                  <a:lnTo>
                    <a:pt x="476" y="158"/>
                  </a:lnTo>
                  <a:lnTo>
                    <a:pt x="476" y="158"/>
                  </a:lnTo>
                  <a:lnTo>
                    <a:pt x="476" y="160"/>
                  </a:lnTo>
                  <a:lnTo>
                    <a:pt x="476" y="160"/>
                  </a:lnTo>
                  <a:lnTo>
                    <a:pt x="466" y="166"/>
                  </a:lnTo>
                  <a:lnTo>
                    <a:pt x="458" y="174"/>
                  </a:lnTo>
                  <a:lnTo>
                    <a:pt x="452" y="184"/>
                  </a:lnTo>
                  <a:lnTo>
                    <a:pt x="450" y="190"/>
                  </a:lnTo>
                  <a:lnTo>
                    <a:pt x="450" y="190"/>
                  </a:lnTo>
                  <a:lnTo>
                    <a:pt x="448" y="194"/>
                  </a:lnTo>
                  <a:lnTo>
                    <a:pt x="448" y="194"/>
                  </a:lnTo>
                  <a:lnTo>
                    <a:pt x="444" y="202"/>
                  </a:lnTo>
                  <a:lnTo>
                    <a:pt x="444" y="202"/>
                  </a:lnTo>
                  <a:lnTo>
                    <a:pt x="440" y="202"/>
                  </a:lnTo>
                  <a:lnTo>
                    <a:pt x="436" y="204"/>
                  </a:lnTo>
                  <a:lnTo>
                    <a:pt x="436" y="204"/>
                  </a:lnTo>
                  <a:lnTo>
                    <a:pt x="424" y="206"/>
                  </a:lnTo>
                  <a:lnTo>
                    <a:pt x="424" y="206"/>
                  </a:lnTo>
                  <a:lnTo>
                    <a:pt x="428" y="200"/>
                  </a:lnTo>
                  <a:lnTo>
                    <a:pt x="428" y="200"/>
                  </a:lnTo>
                  <a:lnTo>
                    <a:pt x="432" y="186"/>
                  </a:lnTo>
                  <a:lnTo>
                    <a:pt x="434" y="174"/>
                  </a:lnTo>
                  <a:lnTo>
                    <a:pt x="434" y="174"/>
                  </a:lnTo>
                  <a:lnTo>
                    <a:pt x="434" y="166"/>
                  </a:lnTo>
                  <a:lnTo>
                    <a:pt x="432" y="160"/>
                  </a:lnTo>
                  <a:lnTo>
                    <a:pt x="432" y="160"/>
                  </a:lnTo>
                  <a:lnTo>
                    <a:pt x="436" y="160"/>
                  </a:lnTo>
                  <a:lnTo>
                    <a:pt x="436" y="160"/>
                  </a:lnTo>
                  <a:lnTo>
                    <a:pt x="438" y="162"/>
                  </a:lnTo>
                  <a:lnTo>
                    <a:pt x="438" y="162"/>
                  </a:lnTo>
                  <a:lnTo>
                    <a:pt x="444" y="160"/>
                  </a:lnTo>
                  <a:lnTo>
                    <a:pt x="446" y="156"/>
                  </a:lnTo>
                  <a:lnTo>
                    <a:pt x="446" y="156"/>
                  </a:lnTo>
                  <a:lnTo>
                    <a:pt x="448" y="152"/>
                  </a:lnTo>
                  <a:lnTo>
                    <a:pt x="446" y="148"/>
                  </a:lnTo>
                  <a:lnTo>
                    <a:pt x="446" y="148"/>
                  </a:lnTo>
                  <a:lnTo>
                    <a:pt x="444" y="146"/>
                  </a:lnTo>
                  <a:lnTo>
                    <a:pt x="442" y="144"/>
                  </a:lnTo>
                  <a:lnTo>
                    <a:pt x="442" y="144"/>
                  </a:lnTo>
                  <a:lnTo>
                    <a:pt x="432" y="142"/>
                  </a:lnTo>
                  <a:lnTo>
                    <a:pt x="422" y="138"/>
                  </a:lnTo>
                  <a:lnTo>
                    <a:pt x="416" y="134"/>
                  </a:lnTo>
                  <a:lnTo>
                    <a:pt x="410" y="128"/>
                  </a:lnTo>
                  <a:lnTo>
                    <a:pt x="402" y="118"/>
                  </a:lnTo>
                  <a:lnTo>
                    <a:pt x="398" y="106"/>
                  </a:lnTo>
                  <a:lnTo>
                    <a:pt x="400" y="96"/>
                  </a:lnTo>
                  <a:lnTo>
                    <a:pt x="404" y="84"/>
                  </a:lnTo>
                  <a:lnTo>
                    <a:pt x="410" y="76"/>
                  </a:lnTo>
                  <a:lnTo>
                    <a:pt x="420" y="70"/>
                  </a:lnTo>
                  <a:lnTo>
                    <a:pt x="420" y="70"/>
                  </a:lnTo>
                  <a:close/>
                  <a:moveTo>
                    <a:pt x="282" y="154"/>
                  </a:moveTo>
                  <a:lnTo>
                    <a:pt x="282" y="154"/>
                  </a:lnTo>
                  <a:lnTo>
                    <a:pt x="284" y="154"/>
                  </a:lnTo>
                  <a:lnTo>
                    <a:pt x="284" y="154"/>
                  </a:lnTo>
                  <a:lnTo>
                    <a:pt x="286" y="154"/>
                  </a:lnTo>
                  <a:lnTo>
                    <a:pt x="286" y="154"/>
                  </a:lnTo>
                  <a:lnTo>
                    <a:pt x="288" y="156"/>
                  </a:lnTo>
                  <a:lnTo>
                    <a:pt x="294" y="158"/>
                  </a:lnTo>
                  <a:lnTo>
                    <a:pt x="306" y="164"/>
                  </a:lnTo>
                  <a:lnTo>
                    <a:pt x="322" y="174"/>
                  </a:lnTo>
                  <a:lnTo>
                    <a:pt x="322" y="174"/>
                  </a:lnTo>
                  <a:lnTo>
                    <a:pt x="326" y="176"/>
                  </a:lnTo>
                  <a:lnTo>
                    <a:pt x="326" y="176"/>
                  </a:lnTo>
                  <a:lnTo>
                    <a:pt x="332" y="176"/>
                  </a:lnTo>
                  <a:lnTo>
                    <a:pt x="334" y="172"/>
                  </a:lnTo>
                  <a:lnTo>
                    <a:pt x="334" y="172"/>
                  </a:lnTo>
                  <a:lnTo>
                    <a:pt x="336" y="168"/>
                  </a:lnTo>
                  <a:lnTo>
                    <a:pt x="336" y="166"/>
                  </a:lnTo>
                  <a:lnTo>
                    <a:pt x="336" y="166"/>
                  </a:lnTo>
                  <a:lnTo>
                    <a:pt x="334" y="162"/>
                  </a:lnTo>
                  <a:lnTo>
                    <a:pt x="332" y="160"/>
                  </a:lnTo>
                  <a:lnTo>
                    <a:pt x="332" y="160"/>
                  </a:lnTo>
                  <a:lnTo>
                    <a:pt x="304" y="144"/>
                  </a:lnTo>
                  <a:lnTo>
                    <a:pt x="294" y="134"/>
                  </a:lnTo>
                  <a:lnTo>
                    <a:pt x="286" y="126"/>
                  </a:lnTo>
                  <a:lnTo>
                    <a:pt x="286" y="126"/>
                  </a:lnTo>
                  <a:lnTo>
                    <a:pt x="280" y="108"/>
                  </a:lnTo>
                  <a:lnTo>
                    <a:pt x="278" y="94"/>
                  </a:lnTo>
                  <a:lnTo>
                    <a:pt x="280" y="84"/>
                  </a:lnTo>
                  <a:lnTo>
                    <a:pt x="284" y="74"/>
                  </a:lnTo>
                  <a:lnTo>
                    <a:pt x="290" y="68"/>
                  </a:lnTo>
                  <a:lnTo>
                    <a:pt x="296" y="64"/>
                  </a:lnTo>
                  <a:lnTo>
                    <a:pt x="304" y="60"/>
                  </a:lnTo>
                  <a:lnTo>
                    <a:pt x="304" y="60"/>
                  </a:lnTo>
                  <a:lnTo>
                    <a:pt x="324" y="56"/>
                  </a:lnTo>
                  <a:lnTo>
                    <a:pt x="342" y="54"/>
                  </a:lnTo>
                  <a:lnTo>
                    <a:pt x="342" y="54"/>
                  </a:lnTo>
                  <a:lnTo>
                    <a:pt x="358" y="56"/>
                  </a:lnTo>
                  <a:lnTo>
                    <a:pt x="372" y="60"/>
                  </a:lnTo>
                  <a:lnTo>
                    <a:pt x="382" y="64"/>
                  </a:lnTo>
                  <a:lnTo>
                    <a:pt x="390" y="72"/>
                  </a:lnTo>
                  <a:lnTo>
                    <a:pt x="390" y="72"/>
                  </a:lnTo>
                  <a:lnTo>
                    <a:pt x="390" y="84"/>
                  </a:lnTo>
                  <a:lnTo>
                    <a:pt x="388" y="94"/>
                  </a:lnTo>
                  <a:lnTo>
                    <a:pt x="382" y="102"/>
                  </a:lnTo>
                  <a:lnTo>
                    <a:pt x="376" y="106"/>
                  </a:lnTo>
                  <a:lnTo>
                    <a:pt x="368" y="106"/>
                  </a:lnTo>
                  <a:lnTo>
                    <a:pt x="362" y="106"/>
                  </a:lnTo>
                  <a:lnTo>
                    <a:pt x="358" y="102"/>
                  </a:lnTo>
                  <a:lnTo>
                    <a:pt x="356" y="98"/>
                  </a:lnTo>
                  <a:lnTo>
                    <a:pt x="356" y="98"/>
                  </a:lnTo>
                  <a:lnTo>
                    <a:pt x="356" y="92"/>
                  </a:lnTo>
                  <a:lnTo>
                    <a:pt x="354" y="88"/>
                  </a:lnTo>
                  <a:lnTo>
                    <a:pt x="354" y="88"/>
                  </a:lnTo>
                  <a:lnTo>
                    <a:pt x="350" y="86"/>
                  </a:lnTo>
                  <a:lnTo>
                    <a:pt x="348" y="86"/>
                  </a:lnTo>
                  <a:lnTo>
                    <a:pt x="348" y="86"/>
                  </a:lnTo>
                  <a:lnTo>
                    <a:pt x="344" y="86"/>
                  </a:lnTo>
                  <a:lnTo>
                    <a:pt x="340" y="88"/>
                  </a:lnTo>
                  <a:lnTo>
                    <a:pt x="340" y="88"/>
                  </a:lnTo>
                  <a:lnTo>
                    <a:pt x="338" y="92"/>
                  </a:lnTo>
                  <a:lnTo>
                    <a:pt x="338" y="92"/>
                  </a:lnTo>
                  <a:lnTo>
                    <a:pt x="336" y="98"/>
                  </a:lnTo>
                  <a:lnTo>
                    <a:pt x="336" y="98"/>
                  </a:lnTo>
                  <a:lnTo>
                    <a:pt x="338" y="104"/>
                  </a:lnTo>
                  <a:lnTo>
                    <a:pt x="338" y="104"/>
                  </a:lnTo>
                  <a:lnTo>
                    <a:pt x="346" y="114"/>
                  </a:lnTo>
                  <a:lnTo>
                    <a:pt x="346" y="114"/>
                  </a:lnTo>
                  <a:lnTo>
                    <a:pt x="354" y="120"/>
                  </a:lnTo>
                  <a:lnTo>
                    <a:pt x="364" y="128"/>
                  </a:lnTo>
                  <a:lnTo>
                    <a:pt x="364" y="128"/>
                  </a:lnTo>
                  <a:lnTo>
                    <a:pt x="390" y="144"/>
                  </a:lnTo>
                  <a:lnTo>
                    <a:pt x="390" y="144"/>
                  </a:lnTo>
                  <a:lnTo>
                    <a:pt x="402" y="150"/>
                  </a:lnTo>
                  <a:lnTo>
                    <a:pt x="410" y="158"/>
                  </a:lnTo>
                  <a:lnTo>
                    <a:pt x="410" y="158"/>
                  </a:lnTo>
                  <a:lnTo>
                    <a:pt x="414" y="166"/>
                  </a:lnTo>
                  <a:lnTo>
                    <a:pt x="416" y="174"/>
                  </a:lnTo>
                  <a:lnTo>
                    <a:pt x="416" y="174"/>
                  </a:lnTo>
                  <a:lnTo>
                    <a:pt x="414" y="182"/>
                  </a:lnTo>
                  <a:lnTo>
                    <a:pt x="410" y="192"/>
                  </a:lnTo>
                  <a:lnTo>
                    <a:pt x="410" y="192"/>
                  </a:lnTo>
                  <a:lnTo>
                    <a:pt x="404" y="202"/>
                  </a:lnTo>
                  <a:lnTo>
                    <a:pt x="396" y="212"/>
                  </a:lnTo>
                  <a:lnTo>
                    <a:pt x="396" y="212"/>
                  </a:lnTo>
                  <a:lnTo>
                    <a:pt x="388" y="220"/>
                  </a:lnTo>
                  <a:lnTo>
                    <a:pt x="378" y="224"/>
                  </a:lnTo>
                  <a:lnTo>
                    <a:pt x="378" y="224"/>
                  </a:lnTo>
                  <a:lnTo>
                    <a:pt x="370" y="226"/>
                  </a:lnTo>
                  <a:lnTo>
                    <a:pt x="360" y="226"/>
                  </a:lnTo>
                  <a:lnTo>
                    <a:pt x="360" y="226"/>
                  </a:lnTo>
                  <a:lnTo>
                    <a:pt x="344" y="224"/>
                  </a:lnTo>
                  <a:lnTo>
                    <a:pt x="330" y="222"/>
                  </a:lnTo>
                  <a:lnTo>
                    <a:pt x="330" y="222"/>
                  </a:lnTo>
                  <a:lnTo>
                    <a:pt x="320" y="218"/>
                  </a:lnTo>
                  <a:lnTo>
                    <a:pt x="320" y="218"/>
                  </a:lnTo>
                  <a:lnTo>
                    <a:pt x="318" y="216"/>
                  </a:lnTo>
                  <a:lnTo>
                    <a:pt x="318" y="216"/>
                  </a:lnTo>
                  <a:lnTo>
                    <a:pt x="312" y="214"/>
                  </a:lnTo>
                  <a:lnTo>
                    <a:pt x="312" y="214"/>
                  </a:lnTo>
                  <a:lnTo>
                    <a:pt x="310" y="216"/>
                  </a:lnTo>
                  <a:lnTo>
                    <a:pt x="310" y="216"/>
                  </a:lnTo>
                  <a:lnTo>
                    <a:pt x="306" y="218"/>
                  </a:lnTo>
                  <a:lnTo>
                    <a:pt x="304" y="222"/>
                  </a:lnTo>
                  <a:lnTo>
                    <a:pt x="304" y="222"/>
                  </a:lnTo>
                  <a:lnTo>
                    <a:pt x="302" y="230"/>
                  </a:lnTo>
                  <a:lnTo>
                    <a:pt x="298" y="236"/>
                  </a:lnTo>
                  <a:lnTo>
                    <a:pt x="298" y="236"/>
                  </a:lnTo>
                  <a:lnTo>
                    <a:pt x="292" y="244"/>
                  </a:lnTo>
                  <a:lnTo>
                    <a:pt x="284" y="248"/>
                  </a:lnTo>
                  <a:lnTo>
                    <a:pt x="284" y="248"/>
                  </a:lnTo>
                  <a:lnTo>
                    <a:pt x="276" y="250"/>
                  </a:lnTo>
                  <a:lnTo>
                    <a:pt x="266" y="252"/>
                  </a:lnTo>
                  <a:lnTo>
                    <a:pt x="266" y="252"/>
                  </a:lnTo>
                  <a:lnTo>
                    <a:pt x="266" y="252"/>
                  </a:lnTo>
                  <a:lnTo>
                    <a:pt x="254" y="250"/>
                  </a:lnTo>
                  <a:lnTo>
                    <a:pt x="244" y="248"/>
                  </a:lnTo>
                  <a:lnTo>
                    <a:pt x="244" y="248"/>
                  </a:lnTo>
                  <a:lnTo>
                    <a:pt x="238" y="246"/>
                  </a:lnTo>
                  <a:lnTo>
                    <a:pt x="236" y="246"/>
                  </a:lnTo>
                  <a:lnTo>
                    <a:pt x="236" y="246"/>
                  </a:lnTo>
                  <a:lnTo>
                    <a:pt x="230" y="242"/>
                  </a:lnTo>
                  <a:lnTo>
                    <a:pt x="226" y="236"/>
                  </a:lnTo>
                  <a:lnTo>
                    <a:pt x="226" y="236"/>
                  </a:lnTo>
                  <a:lnTo>
                    <a:pt x="224" y="232"/>
                  </a:lnTo>
                  <a:lnTo>
                    <a:pt x="224" y="226"/>
                  </a:lnTo>
                  <a:lnTo>
                    <a:pt x="224" y="226"/>
                  </a:lnTo>
                  <a:lnTo>
                    <a:pt x="226" y="218"/>
                  </a:lnTo>
                  <a:lnTo>
                    <a:pt x="230" y="210"/>
                  </a:lnTo>
                  <a:lnTo>
                    <a:pt x="230" y="210"/>
                  </a:lnTo>
                  <a:lnTo>
                    <a:pt x="240" y="204"/>
                  </a:lnTo>
                  <a:lnTo>
                    <a:pt x="248" y="202"/>
                  </a:lnTo>
                  <a:lnTo>
                    <a:pt x="248" y="202"/>
                  </a:lnTo>
                  <a:lnTo>
                    <a:pt x="254" y="200"/>
                  </a:lnTo>
                  <a:lnTo>
                    <a:pt x="254" y="200"/>
                  </a:lnTo>
                  <a:lnTo>
                    <a:pt x="256" y="200"/>
                  </a:lnTo>
                  <a:lnTo>
                    <a:pt x="256" y="200"/>
                  </a:lnTo>
                  <a:lnTo>
                    <a:pt x="260" y="200"/>
                  </a:lnTo>
                  <a:lnTo>
                    <a:pt x="264" y="196"/>
                  </a:lnTo>
                  <a:lnTo>
                    <a:pt x="264" y="196"/>
                  </a:lnTo>
                  <a:lnTo>
                    <a:pt x="264" y="194"/>
                  </a:lnTo>
                  <a:lnTo>
                    <a:pt x="266" y="190"/>
                  </a:lnTo>
                  <a:lnTo>
                    <a:pt x="266" y="190"/>
                  </a:lnTo>
                  <a:lnTo>
                    <a:pt x="264" y="188"/>
                  </a:lnTo>
                  <a:lnTo>
                    <a:pt x="262" y="184"/>
                  </a:lnTo>
                  <a:lnTo>
                    <a:pt x="260" y="182"/>
                  </a:lnTo>
                  <a:lnTo>
                    <a:pt x="256" y="182"/>
                  </a:lnTo>
                  <a:lnTo>
                    <a:pt x="256" y="182"/>
                  </a:lnTo>
                  <a:lnTo>
                    <a:pt x="246" y="184"/>
                  </a:lnTo>
                  <a:lnTo>
                    <a:pt x="246" y="184"/>
                  </a:lnTo>
                  <a:lnTo>
                    <a:pt x="248" y="174"/>
                  </a:lnTo>
                  <a:lnTo>
                    <a:pt x="250" y="168"/>
                  </a:lnTo>
                  <a:lnTo>
                    <a:pt x="250" y="168"/>
                  </a:lnTo>
                  <a:lnTo>
                    <a:pt x="254" y="160"/>
                  </a:lnTo>
                  <a:lnTo>
                    <a:pt x="262" y="156"/>
                  </a:lnTo>
                  <a:lnTo>
                    <a:pt x="262" y="156"/>
                  </a:lnTo>
                  <a:lnTo>
                    <a:pt x="270" y="154"/>
                  </a:lnTo>
                  <a:lnTo>
                    <a:pt x="276" y="154"/>
                  </a:lnTo>
                  <a:lnTo>
                    <a:pt x="276" y="154"/>
                  </a:lnTo>
                  <a:lnTo>
                    <a:pt x="282" y="154"/>
                  </a:lnTo>
                  <a:lnTo>
                    <a:pt x="282" y="154"/>
                  </a:lnTo>
                  <a:close/>
                  <a:moveTo>
                    <a:pt x="326" y="236"/>
                  </a:moveTo>
                  <a:lnTo>
                    <a:pt x="326" y="236"/>
                  </a:lnTo>
                  <a:lnTo>
                    <a:pt x="320" y="238"/>
                  </a:lnTo>
                  <a:lnTo>
                    <a:pt x="320" y="238"/>
                  </a:lnTo>
                  <a:lnTo>
                    <a:pt x="314" y="240"/>
                  </a:lnTo>
                  <a:lnTo>
                    <a:pt x="314" y="240"/>
                  </a:lnTo>
                  <a:lnTo>
                    <a:pt x="318" y="232"/>
                  </a:lnTo>
                  <a:lnTo>
                    <a:pt x="318" y="232"/>
                  </a:lnTo>
                  <a:lnTo>
                    <a:pt x="324" y="236"/>
                  </a:lnTo>
                  <a:lnTo>
                    <a:pt x="324" y="236"/>
                  </a:lnTo>
                  <a:lnTo>
                    <a:pt x="326" y="236"/>
                  </a:lnTo>
                  <a:lnTo>
                    <a:pt x="326" y="236"/>
                  </a:lnTo>
                  <a:close/>
                  <a:moveTo>
                    <a:pt x="146" y="220"/>
                  </a:moveTo>
                  <a:lnTo>
                    <a:pt x="146" y="220"/>
                  </a:lnTo>
                  <a:lnTo>
                    <a:pt x="142" y="214"/>
                  </a:lnTo>
                  <a:lnTo>
                    <a:pt x="138" y="206"/>
                  </a:lnTo>
                  <a:lnTo>
                    <a:pt x="134" y="198"/>
                  </a:lnTo>
                  <a:lnTo>
                    <a:pt x="132" y="188"/>
                  </a:lnTo>
                  <a:lnTo>
                    <a:pt x="132" y="188"/>
                  </a:lnTo>
                  <a:lnTo>
                    <a:pt x="134" y="182"/>
                  </a:lnTo>
                  <a:lnTo>
                    <a:pt x="136" y="174"/>
                  </a:lnTo>
                  <a:lnTo>
                    <a:pt x="140" y="168"/>
                  </a:lnTo>
                  <a:lnTo>
                    <a:pt x="148" y="162"/>
                  </a:lnTo>
                  <a:lnTo>
                    <a:pt x="148" y="162"/>
                  </a:lnTo>
                  <a:lnTo>
                    <a:pt x="156" y="160"/>
                  </a:lnTo>
                  <a:lnTo>
                    <a:pt x="168" y="158"/>
                  </a:lnTo>
                  <a:lnTo>
                    <a:pt x="168" y="158"/>
                  </a:lnTo>
                  <a:lnTo>
                    <a:pt x="186" y="160"/>
                  </a:lnTo>
                  <a:lnTo>
                    <a:pt x="206" y="164"/>
                  </a:lnTo>
                  <a:lnTo>
                    <a:pt x="206" y="164"/>
                  </a:lnTo>
                  <a:lnTo>
                    <a:pt x="208" y="166"/>
                  </a:lnTo>
                  <a:lnTo>
                    <a:pt x="208" y="166"/>
                  </a:lnTo>
                  <a:lnTo>
                    <a:pt x="214" y="164"/>
                  </a:lnTo>
                  <a:lnTo>
                    <a:pt x="216" y="160"/>
                  </a:lnTo>
                  <a:lnTo>
                    <a:pt x="216" y="160"/>
                  </a:lnTo>
                  <a:lnTo>
                    <a:pt x="218" y="156"/>
                  </a:lnTo>
                  <a:lnTo>
                    <a:pt x="216" y="154"/>
                  </a:lnTo>
                  <a:lnTo>
                    <a:pt x="216" y="154"/>
                  </a:lnTo>
                  <a:lnTo>
                    <a:pt x="214" y="150"/>
                  </a:lnTo>
                  <a:lnTo>
                    <a:pt x="212" y="148"/>
                  </a:lnTo>
                  <a:lnTo>
                    <a:pt x="212" y="148"/>
                  </a:lnTo>
                  <a:lnTo>
                    <a:pt x="190" y="142"/>
                  </a:lnTo>
                  <a:lnTo>
                    <a:pt x="168" y="140"/>
                  </a:lnTo>
                  <a:lnTo>
                    <a:pt x="168" y="140"/>
                  </a:lnTo>
                  <a:lnTo>
                    <a:pt x="158" y="140"/>
                  </a:lnTo>
                  <a:lnTo>
                    <a:pt x="158" y="140"/>
                  </a:lnTo>
                  <a:lnTo>
                    <a:pt x="160" y="128"/>
                  </a:lnTo>
                  <a:lnTo>
                    <a:pt x="162" y="120"/>
                  </a:lnTo>
                  <a:lnTo>
                    <a:pt x="166" y="114"/>
                  </a:lnTo>
                  <a:lnTo>
                    <a:pt x="166" y="114"/>
                  </a:lnTo>
                  <a:lnTo>
                    <a:pt x="172" y="108"/>
                  </a:lnTo>
                  <a:lnTo>
                    <a:pt x="180" y="104"/>
                  </a:lnTo>
                  <a:lnTo>
                    <a:pt x="190" y="100"/>
                  </a:lnTo>
                  <a:lnTo>
                    <a:pt x="200" y="100"/>
                  </a:lnTo>
                  <a:lnTo>
                    <a:pt x="202" y="98"/>
                  </a:lnTo>
                  <a:lnTo>
                    <a:pt x="202" y="98"/>
                  </a:lnTo>
                  <a:lnTo>
                    <a:pt x="202" y="98"/>
                  </a:lnTo>
                  <a:lnTo>
                    <a:pt x="206" y="94"/>
                  </a:lnTo>
                  <a:lnTo>
                    <a:pt x="214" y="88"/>
                  </a:lnTo>
                  <a:lnTo>
                    <a:pt x="220" y="84"/>
                  </a:lnTo>
                  <a:lnTo>
                    <a:pt x="228" y="80"/>
                  </a:lnTo>
                  <a:lnTo>
                    <a:pt x="236" y="78"/>
                  </a:lnTo>
                  <a:lnTo>
                    <a:pt x="248" y="78"/>
                  </a:lnTo>
                  <a:lnTo>
                    <a:pt x="248" y="78"/>
                  </a:lnTo>
                  <a:lnTo>
                    <a:pt x="254" y="78"/>
                  </a:lnTo>
                  <a:lnTo>
                    <a:pt x="254" y="78"/>
                  </a:lnTo>
                  <a:lnTo>
                    <a:pt x="258" y="82"/>
                  </a:lnTo>
                  <a:lnTo>
                    <a:pt x="262" y="88"/>
                  </a:lnTo>
                  <a:lnTo>
                    <a:pt x="264" y="98"/>
                  </a:lnTo>
                  <a:lnTo>
                    <a:pt x="260" y="110"/>
                  </a:lnTo>
                  <a:lnTo>
                    <a:pt x="260" y="110"/>
                  </a:lnTo>
                  <a:lnTo>
                    <a:pt x="256" y="114"/>
                  </a:lnTo>
                  <a:lnTo>
                    <a:pt x="250" y="120"/>
                  </a:lnTo>
                  <a:lnTo>
                    <a:pt x="250" y="120"/>
                  </a:lnTo>
                  <a:lnTo>
                    <a:pt x="242" y="124"/>
                  </a:lnTo>
                  <a:lnTo>
                    <a:pt x="234" y="124"/>
                  </a:lnTo>
                  <a:lnTo>
                    <a:pt x="234" y="124"/>
                  </a:lnTo>
                  <a:lnTo>
                    <a:pt x="226" y="124"/>
                  </a:lnTo>
                  <a:lnTo>
                    <a:pt x="220" y="122"/>
                  </a:lnTo>
                  <a:lnTo>
                    <a:pt x="220" y="122"/>
                  </a:lnTo>
                  <a:lnTo>
                    <a:pt x="216" y="122"/>
                  </a:lnTo>
                  <a:lnTo>
                    <a:pt x="216" y="120"/>
                  </a:lnTo>
                  <a:lnTo>
                    <a:pt x="216" y="120"/>
                  </a:lnTo>
                  <a:lnTo>
                    <a:pt x="210" y="120"/>
                  </a:lnTo>
                  <a:lnTo>
                    <a:pt x="210" y="120"/>
                  </a:lnTo>
                  <a:lnTo>
                    <a:pt x="206" y="120"/>
                  </a:lnTo>
                  <a:lnTo>
                    <a:pt x="202" y="124"/>
                  </a:lnTo>
                  <a:lnTo>
                    <a:pt x="202" y="124"/>
                  </a:lnTo>
                  <a:lnTo>
                    <a:pt x="202" y="128"/>
                  </a:lnTo>
                  <a:lnTo>
                    <a:pt x="202" y="130"/>
                  </a:lnTo>
                  <a:lnTo>
                    <a:pt x="202" y="130"/>
                  </a:lnTo>
                  <a:lnTo>
                    <a:pt x="204" y="134"/>
                  </a:lnTo>
                  <a:lnTo>
                    <a:pt x="206" y="136"/>
                  </a:lnTo>
                  <a:lnTo>
                    <a:pt x="206" y="136"/>
                  </a:lnTo>
                  <a:lnTo>
                    <a:pt x="216" y="140"/>
                  </a:lnTo>
                  <a:lnTo>
                    <a:pt x="224" y="142"/>
                  </a:lnTo>
                  <a:lnTo>
                    <a:pt x="234" y="142"/>
                  </a:lnTo>
                  <a:lnTo>
                    <a:pt x="234" y="142"/>
                  </a:lnTo>
                  <a:lnTo>
                    <a:pt x="246" y="140"/>
                  </a:lnTo>
                  <a:lnTo>
                    <a:pt x="254" y="138"/>
                  </a:lnTo>
                  <a:lnTo>
                    <a:pt x="262" y="134"/>
                  </a:lnTo>
                  <a:lnTo>
                    <a:pt x="262" y="134"/>
                  </a:lnTo>
                  <a:lnTo>
                    <a:pt x="264" y="132"/>
                  </a:lnTo>
                  <a:lnTo>
                    <a:pt x="264" y="132"/>
                  </a:lnTo>
                  <a:lnTo>
                    <a:pt x="266" y="134"/>
                  </a:lnTo>
                  <a:lnTo>
                    <a:pt x="266" y="134"/>
                  </a:lnTo>
                  <a:lnTo>
                    <a:pt x="266" y="136"/>
                  </a:lnTo>
                  <a:lnTo>
                    <a:pt x="262" y="138"/>
                  </a:lnTo>
                  <a:lnTo>
                    <a:pt x="262" y="138"/>
                  </a:lnTo>
                  <a:lnTo>
                    <a:pt x="250" y="142"/>
                  </a:lnTo>
                  <a:lnTo>
                    <a:pt x="244" y="146"/>
                  </a:lnTo>
                  <a:lnTo>
                    <a:pt x="238" y="152"/>
                  </a:lnTo>
                  <a:lnTo>
                    <a:pt x="238" y="152"/>
                  </a:lnTo>
                  <a:lnTo>
                    <a:pt x="234" y="158"/>
                  </a:lnTo>
                  <a:lnTo>
                    <a:pt x="232" y="166"/>
                  </a:lnTo>
                  <a:lnTo>
                    <a:pt x="230" y="174"/>
                  </a:lnTo>
                  <a:lnTo>
                    <a:pt x="228" y="184"/>
                  </a:lnTo>
                  <a:lnTo>
                    <a:pt x="228" y="184"/>
                  </a:lnTo>
                  <a:lnTo>
                    <a:pt x="228" y="190"/>
                  </a:lnTo>
                  <a:lnTo>
                    <a:pt x="228" y="190"/>
                  </a:lnTo>
                  <a:lnTo>
                    <a:pt x="218" y="198"/>
                  </a:lnTo>
                  <a:lnTo>
                    <a:pt x="218" y="198"/>
                  </a:lnTo>
                  <a:lnTo>
                    <a:pt x="212" y="204"/>
                  </a:lnTo>
                  <a:lnTo>
                    <a:pt x="208" y="210"/>
                  </a:lnTo>
                  <a:lnTo>
                    <a:pt x="206" y="218"/>
                  </a:lnTo>
                  <a:lnTo>
                    <a:pt x="204" y="226"/>
                  </a:lnTo>
                  <a:lnTo>
                    <a:pt x="204" y="226"/>
                  </a:lnTo>
                  <a:lnTo>
                    <a:pt x="186" y="218"/>
                  </a:lnTo>
                  <a:lnTo>
                    <a:pt x="168" y="216"/>
                  </a:lnTo>
                  <a:lnTo>
                    <a:pt x="168" y="216"/>
                  </a:lnTo>
                  <a:lnTo>
                    <a:pt x="158" y="216"/>
                  </a:lnTo>
                  <a:lnTo>
                    <a:pt x="150" y="218"/>
                  </a:lnTo>
                  <a:lnTo>
                    <a:pt x="150" y="218"/>
                  </a:lnTo>
                  <a:lnTo>
                    <a:pt x="146" y="220"/>
                  </a:lnTo>
                  <a:lnTo>
                    <a:pt x="146" y="220"/>
                  </a:lnTo>
                  <a:close/>
                  <a:moveTo>
                    <a:pt x="224" y="282"/>
                  </a:moveTo>
                  <a:lnTo>
                    <a:pt x="224" y="282"/>
                  </a:lnTo>
                  <a:lnTo>
                    <a:pt x="224" y="282"/>
                  </a:lnTo>
                  <a:lnTo>
                    <a:pt x="208" y="280"/>
                  </a:lnTo>
                  <a:lnTo>
                    <a:pt x="200" y="278"/>
                  </a:lnTo>
                  <a:lnTo>
                    <a:pt x="190" y="274"/>
                  </a:lnTo>
                  <a:lnTo>
                    <a:pt x="182" y="270"/>
                  </a:lnTo>
                  <a:lnTo>
                    <a:pt x="174" y="262"/>
                  </a:lnTo>
                  <a:lnTo>
                    <a:pt x="166" y="254"/>
                  </a:lnTo>
                  <a:lnTo>
                    <a:pt x="160" y="242"/>
                  </a:lnTo>
                  <a:lnTo>
                    <a:pt x="160" y="242"/>
                  </a:lnTo>
                  <a:lnTo>
                    <a:pt x="160" y="236"/>
                  </a:lnTo>
                  <a:lnTo>
                    <a:pt x="160" y="236"/>
                  </a:lnTo>
                  <a:lnTo>
                    <a:pt x="164" y="234"/>
                  </a:lnTo>
                  <a:lnTo>
                    <a:pt x="168" y="234"/>
                  </a:lnTo>
                  <a:lnTo>
                    <a:pt x="168" y="234"/>
                  </a:lnTo>
                  <a:lnTo>
                    <a:pt x="176" y="234"/>
                  </a:lnTo>
                  <a:lnTo>
                    <a:pt x="186" y="236"/>
                  </a:lnTo>
                  <a:lnTo>
                    <a:pt x="206" y="246"/>
                  </a:lnTo>
                  <a:lnTo>
                    <a:pt x="206" y="246"/>
                  </a:lnTo>
                  <a:lnTo>
                    <a:pt x="210" y="250"/>
                  </a:lnTo>
                  <a:lnTo>
                    <a:pt x="210" y="250"/>
                  </a:lnTo>
                  <a:lnTo>
                    <a:pt x="226" y="262"/>
                  </a:lnTo>
                  <a:lnTo>
                    <a:pt x="228" y="262"/>
                  </a:lnTo>
                  <a:lnTo>
                    <a:pt x="228" y="262"/>
                  </a:lnTo>
                  <a:lnTo>
                    <a:pt x="240" y="266"/>
                  </a:lnTo>
                  <a:lnTo>
                    <a:pt x="240" y="266"/>
                  </a:lnTo>
                  <a:lnTo>
                    <a:pt x="262" y="268"/>
                  </a:lnTo>
                  <a:lnTo>
                    <a:pt x="262" y="268"/>
                  </a:lnTo>
                  <a:lnTo>
                    <a:pt x="246" y="272"/>
                  </a:lnTo>
                  <a:lnTo>
                    <a:pt x="240" y="274"/>
                  </a:lnTo>
                  <a:lnTo>
                    <a:pt x="236" y="278"/>
                  </a:lnTo>
                  <a:lnTo>
                    <a:pt x="236" y="278"/>
                  </a:lnTo>
                  <a:lnTo>
                    <a:pt x="230" y="280"/>
                  </a:lnTo>
                  <a:lnTo>
                    <a:pt x="224" y="282"/>
                  </a:lnTo>
                  <a:lnTo>
                    <a:pt x="224" y="282"/>
                  </a:lnTo>
                  <a:close/>
                  <a:moveTo>
                    <a:pt x="406" y="430"/>
                  </a:moveTo>
                  <a:lnTo>
                    <a:pt x="360" y="380"/>
                  </a:lnTo>
                  <a:lnTo>
                    <a:pt x="360" y="380"/>
                  </a:lnTo>
                  <a:lnTo>
                    <a:pt x="368" y="378"/>
                  </a:lnTo>
                  <a:lnTo>
                    <a:pt x="368" y="378"/>
                  </a:lnTo>
                  <a:lnTo>
                    <a:pt x="382" y="372"/>
                  </a:lnTo>
                  <a:lnTo>
                    <a:pt x="392" y="366"/>
                  </a:lnTo>
                  <a:lnTo>
                    <a:pt x="392" y="366"/>
                  </a:lnTo>
                  <a:lnTo>
                    <a:pt x="412" y="392"/>
                  </a:lnTo>
                  <a:lnTo>
                    <a:pt x="412" y="392"/>
                  </a:lnTo>
                  <a:lnTo>
                    <a:pt x="426" y="408"/>
                  </a:lnTo>
                  <a:lnTo>
                    <a:pt x="426" y="408"/>
                  </a:lnTo>
                  <a:lnTo>
                    <a:pt x="438" y="430"/>
                  </a:lnTo>
                  <a:lnTo>
                    <a:pt x="406" y="430"/>
                  </a:lnTo>
                  <a:close/>
                  <a:moveTo>
                    <a:pt x="524" y="352"/>
                  </a:moveTo>
                  <a:lnTo>
                    <a:pt x="524" y="352"/>
                  </a:lnTo>
                  <a:lnTo>
                    <a:pt x="520" y="358"/>
                  </a:lnTo>
                  <a:lnTo>
                    <a:pt x="512" y="362"/>
                  </a:lnTo>
                  <a:lnTo>
                    <a:pt x="496" y="372"/>
                  </a:lnTo>
                  <a:lnTo>
                    <a:pt x="472" y="384"/>
                  </a:lnTo>
                  <a:lnTo>
                    <a:pt x="472" y="384"/>
                  </a:lnTo>
                  <a:lnTo>
                    <a:pt x="446" y="380"/>
                  </a:lnTo>
                  <a:lnTo>
                    <a:pt x="428" y="376"/>
                  </a:lnTo>
                  <a:lnTo>
                    <a:pt x="420" y="372"/>
                  </a:lnTo>
                  <a:lnTo>
                    <a:pt x="420" y="372"/>
                  </a:lnTo>
                  <a:lnTo>
                    <a:pt x="416" y="366"/>
                  </a:lnTo>
                  <a:lnTo>
                    <a:pt x="412" y="360"/>
                  </a:lnTo>
                  <a:lnTo>
                    <a:pt x="412" y="352"/>
                  </a:lnTo>
                  <a:lnTo>
                    <a:pt x="412" y="352"/>
                  </a:lnTo>
                  <a:lnTo>
                    <a:pt x="412" y="350"/>
                  </a:lnTo>
                  <a:lnTo>
                    <a:pt x="414" y="348"/>
                  </a:lnTo>
                  <a:lnTo>
                    <a:pt x="414" y="348"/>
                  </a:lnTo>
                  <a:lnTo>
                    <a:pt x="426" y="340"/>
                  </a:lnTo>
                  <a:lnTo>
                    <a:pt x="438" y="332"/>
                  </a:lnTo>
                  <a:lnTo>
                    <a:pt x="438" y="332"/>
                  </a:lnTo>
                  <a:lnTo>
                    <a:pt x="458" y="324"/>
                  </a:lnTo>
                  <a:lnTo>
                    <a:pt x="470" y="320"/>
                  </a:lnTo>
                  <a:lnTo>
                    <a:pt x="484" y="318"/>
                  </a:lnTo>
                  <a:lnTo>
                    <a:pt x="484" y="318"/>
                  </a:lnTo>
                  <a:lnTo>
                    <a:pt x="494" y="320"/>
                  </a:lnTo>
                  <a:lnTo>
                    <a:pt x="502" y="322"/>
                  </a:lnTo>
                  <a:lnTo>
                    <a:pt x="502" y="322"/>
                  </a:lnTo>
                  <a:lnTo>
                    <a:pt x="508" y="326"/>
                  </a:lnTo>
                  <a:lnTo>
                    <a:pt x="514" y="330"/>
                  </a:lnTo>
                  <a:lnTo>
                    <a:pt x="514" y="330"/>
                  </a:lnTo>
                  <a:lnTo>
                    <a:pt x="522" y="336"/>
                  </a:lnTo>
                  <a:lnTo>
                    <a:pt x="522" y="336"/>
                  </a:lnTo>
                  <a:lnTo>
                    <a:pt x="524" y="342"/>
                  </a:lnTo>
                  <a:lnTo>
                    <a:pt x="526" y="346"/>
                  </a:lnTo>
                  <a:lnTo>
                    <a:pt x="524" y="352"/>
                  </a:lnTo>
                  <a:lnTo>
                    <a:pt x="524" y="352"/>
                  </a:lnTo>
                  <a:close/>
                  <a:moveTo>
                    <a:pt x="596" y="236"/>
                  </a:moveTo>
                  <a:lnTo>
                    <a:pt x="596" y="236"/>
                  </a:lnTo>
                  <a:lnTo>
                    <a:pt x="596" y="240"/>
                  </a:lnTo>
                  <a:lnTo>
                    <a:pt x="592" y="240"/>
                  </a:lnTo>
                  <a:lnTo>
                    <a:pt x="592" y="240"/>
                  </a:lnTo>
                  <a:lnTo>
                    <a:pt x="586" y="238"/>
                  </a:lnTo>
                  <a:lnTo>
                    <a:pt x="586" y="238"/>
                  </a:lnTo>
                  <a:lnTo>
                    <a:pt x="566" y="232"/>
                  </a:lnTo>
                  <a:lnTo>
                    <a:pt x="546" y="230"/>
                  </a:lnTo>
                  <a:lnTo>
                    <a:pt x="546" y="230"/>
                  </a:lnTo>
                  <a:lnTo>
                    <a:pt x="534" y="230"/>
                  </a:lnTo>
                  <a:lnTo>
                    <a:pt x="524" y="234"/>
                  </a:lnTo>
                  <a:lnTo>
                    <a:pt x="524" y="234"/>
                  </a:lnTo>
                  <a:lnTo>
                    <a:pt x="514" y="242"/>
                  </a:lnTo>
                  <a:lnTo>
                    <a:pt x="506" y="252"/>
                  </a:lnTo>
                  <a:lnTo>
                    <a:pt x="506" y="252"/>
                  </a:lnTo>
                  <a:lnTo>
                    <a:pt x="502" y="264"/>
                  </a:lnTo>
                  <a:lnTo>
                    <a:pt x="502" y="274"/>
                  </a:lnTo>
                  <a:lnTo>
                    <a:pt x="502" y="274"/>
                  </a:lnTo>
                  <a:lnTo>
                    <a:pt x="502" y="280"/>
                  </a:lnTo>
                  <a:lnTo>
                    <a:pt x="504" y="284"/>
                  </a:lnTo>
                  <a:lnTo>
                    <a:pt x="504" y="284"/>
                  </a:lnTo>
                  <a:lnTo>
                    <a:pt x="508" y="290"/>
                  </a:lnTo>
                  <a:lnTo>
                    <a:pt x="508" y="290"/>
                  </a:lnTo>
                  <a:lnTo>
                    <a:pt x="518" y="294"/>
                  </a:lnTo>
                  <a:lnTo>
                    <a:pt x="518" y="294"/>
                  </a:lnTo>
                  <a:lnTo>
                    <a:pt x="526" y="296"/>
                  </a:lnTo>
                  <a:lnTo>
                    <a:pt x="526" y="296"/>
                  </a:lnTo>
                  <a:lnTo>
                    <a:pt x="536" y="294"/>
                  </a:lnTo>
                  <a:lnTo>
                    <a:pt x="536" y="294"/>
                  </a:lnTo>
                  <a:lnTo>
                    <a:pt x="540" y="292"/>
                  </a:lnTo>
                  <a:lnTo>
                    <a:pt x="542" y="290"/>
                  </a:lnTo>
                  <a:lnTo>
                    <a:pt x="542" y="290"/>
                  </a:lnTo>
                  <a:lnTo>
                    <a:pt x="542" y="288"/>
                  </a:lnTo>
                  <a:lnTo>
                    <a:pt x="542" y="284"/>
                  </a:lnTo>
                  <a:lnTo>
                    <a:pt x="542" y="284"/>
                  </a:lnTo>
                  <a:lnTo>
                    <a:pt x="540" y="278"/>
                  </a:lnTo>
                  <a:lnTo>
                    <a:pt x="534" y="276"/>
                  </a:lnTo>
                  <a:lnTo>
                    <a:pt x="534" y="276"/>
                  </a:lnTo>
                  <a:lnTo>
                    <a:pt x="532" y="278"/>
                  </a:lnTo>
                  <a:lnTo>
                    <a:pt x="532" y="278"/>
                  </a:lnTo>
                  <a:lnTo>
                    <a:pt x="526" y="278"/>
                  </a:lnTo>
                  <a:lnTo>
                    <a:pt x="526" y="278"/>
                  </a:lnTo>
                  <a:lnTo>
                    <a:pt x="522" y="278"/>
                  </a:lnTo>
                  <a:lnTo>
                    <a:pt x="522" y="278"/>
                  </a:lnTo>
                  <a:lnTo>
                    <a:pt x="520" y="276"/>
                  </a:lnTo>
                  <a:lnTo>
                    <a:pt x="520" y="276"/>
                  </a:lnTo>
                  <a:lnTo>
                    <a:pt x="520" y="274"/>
                  </a:lnTo>
                  <a:lnTo>
                    <a:pt x="520" y="274"/>
                  </a:lnTo>
                  <a:lnTo>
                    <a:pt x="520" y="270"/>
                  </a:lnTo>
                  <a:lnTo>
                    <a:pt x="524" y="260"/>
                  </a:lnTo>
                  <a:lnTo>
                    <a:pt x="524" y="260"/>
                  </a:lnTo>
                  <a:lnTo>
                    <a:pt x="528" y="254"/>
                  </a:lnTo>
                  <a:lnTo>
                    <a:pt x="532" y="250"/>
                  </a:lnTo>
                  <a:lnTo>
                    <a:pt x="532" y="250"/>
                  </a:lnTo>
                  <a:lnTo>
                    <a:pt x="538" y="248"/>
                  </a:lnTo>
                  <a:lnTo>
                    <a:pt x="546" y="248"/>
                  </a:lnTo>
                  <a:lnTo>
                    <a:pt x="546" y="248"/>
                  </a:lnTo>
                  <a:lnTo>
                    <a:pt x="556" y="248"/>
                  </a:lnTo>
                  <a:lnTo>
                    <a:pt x="568" y="252"/>
                  </a:lnTo>
                  <a:lnTo>
                    <a:pt x="578" y="258"/>
                  </a:lnTo>
                  <a:lnTo>
                    <a:pt x="582" y="262"/>
                  </a:lnTo>
                  <a:lnTo>
                    <a:pt x="586" y="268"/>
                  </a:lnTo>
                  <a:lnTo>
                    <a:pt x="586" y="268"/>
                  </a:lnTo>
                  <a:lnTo>
                    <a:pt x="588" y="274"/>
                  </a:lnTo>
                  <a:lnTo>
                    <a:pt x="588" y="288"/>
                  </a:lnTo>
                  <a:lnTo>
                    <a:pt x="586" y="296"/>
                  </a:lnTo>
                  <a:lnTo>
                    <a:pt x="584" y="304"/>
                  </a:lnTo>
                  <a:lnTo>
                    <a:pt x="578" y="312"/>
                  </a:lnTo>
                  <a:lnTo>
                    <a:pt x="570" y="320"/>
                  </a:lnTo>
                  <a:lnTo>
                    <a:pt x="570" y="320"/>
                  </a:lnTo>
                  <a:lnTo>
                    <a:pt x="564" y="322"/>
                  </a:lnTo>
                  <a:lnTo>
                    <a:pt x="554" y="324"/>
                  </a:lnTo>
                  <a:lnTo>
                    <a:pt x="554" y="324"/>
                  </a:lnTo>
                  <a:lnTo>
                    <a:pt x="550" y="322"/>
                  </a:lnTo>
                  <a:lnTo>
                    <a:pt x="550" y="322"/>
                  </a:lnTo>
                  <a:lnTo>
                    <a:pt x="546" y="320"/>
                  </a:lnTo>
                  <a:lnTo>
                    <a:pt x="546" y="320"/>
                  </a:lnTo>
                  <a:lnTo>
                    <a:pt x="534" y="316"/>
                  </a:lnTo>
                  <a:lnTo>
                    <a:pt x="532" y="316"/>
                  </a:lnTo>
                  <a:lnTo>
                    <a:pt x="532" y="316"/>
                  </a:lnTo>
                  <a:lnTo>
                    <a:pt x="510" y="306"/>
                  </a:lnTo>
                  <a:lnTo>
                    <a:pt x="510" y="306"/>
                  </a:lnTo>
                  <a:lnTo>
                    <a:pt x="498" y="302"/>
                  </a:lnTo>
                  <a:lnTo>
                    <a:pt x="484" y="300"/>
                  </a:lnTo>
                  <a:lnTo>
                    <a:pt x="484" y="300"/>
                  </a:lnTo>
                  <a:lnTo>
                    <a:pt x="470" y="302"/>
                  </a:lnTo>
                  <a:lnTo>
                    <a:pt x="458" y="304"/>
                  </a:lnTo>
                  <a:lnTo>
                    <a:pt x="444" y="310"/>
                  </a:lnTo>
                  <a:lnTo>
                    <a:pt x="430" y="316"/>
                  </a:lnTo>
                  <a:lnTo>
                    <a:pt x="430" y="316"/>
                  </a:lnTo>
                  <a:lnTo>
                    <a:pt x="428" y="316"/>
                  </a:lnTo>
                  <a:lnTo>
                    <a:pt x="428" y="316"/>
                  </a:lnTo>
                  <a:lnTo>
                    <a:pt x="424" y="316"/>
                  </a:lnTo>
                  <a:lnTo>
                    <a:pt x="420" y="312"/>
                  </a:lnTo>
                  <a:lnTo>
                    <a:pt x="420" y="312"/>
                  </a:lnTo>
                  <a:lnTo>
                    <a:pt x="418" y="308"/>
                  </a:lnTo>
                  <a:lnTo>
                    <a:pt x="418" y="304"/>
                  </a:lnTo>
                  <a:lnTo>
                    <a:pt x="418" y="304"/>
                  </a:lnTo>
                  <a:lnTo>
                    <a:pt x="434" y="302"/>
                  </a:lnTo>
                  <a:lnTo>
                    <a:pt x="448" y="298"/>
                  </a:lnTo>
                  <a:lnTo>
                    <a:pt x="448" y="298"/>
                  </a:lnTo>
                  <a:lnTo>
                    <a:pt x="460" y="292"/>
                  </a:lnTo>
                  <a:lnTo>
                    <a:pt x="468" y="284"/>
                  </a:lnTo>
                  <a:lnTo>
                    <a:pt x="468" y="284"/>
                  </a:lnTo>
                  <a:lnTo>
                    <a:pt x="472" y="280"/>
                  </a:lnTo>
                  <a:lnTo>
                    <a:pt x="474" y="274"/>
                  </a:lnTo>
                  <a:lnTo>
                    <a:pt x="476" y="260"/>
                  </a:lnTo>
                  <a:lnTo>
                    <a:pt x="476" y="260"/>
                  </a:lnTo>
                  <a:lnTo>
                    <a:pt x="476" y="256"/>
                  </a:lnTo>
                  <a:lnTo>
                    <a:pt x="474" y="254"/>
                  </a:lnTo>
                  <a:lnTo>
                    <a:pt x="472" y="252"/>
                  </a:lnTo>
                  <a:lnTo>
                    <a:pt x="468" y="252"/>
                  </a:lnTo>
                  <a:lnTo>
                    <a:pt x="468" y="252"/>
                  </a:lnTo>
                  <a:lnTo>
                    <a:pt x="464" y="252"/>
                  </a:lnTo>
                  <a:lnTo>
                    <a:pt x="462" y="254"/>
                  </a:lnTo>
                  <a:lnTo>
                    <a:pt x="460" y="256"/>
                  </a:lnTo>
                  <a:lnTo>
                    <a:pt x="458" y="260"/>
                  </a:lnTo>
                  <a:lnTo>
                    <a:pt x="458" y="260"/>
                  </a:lnTo>
                  <a:lnTo>
                    <a:pt x="458" y="268"/>
                  </a:lnTo>
                  <a:lnTo>
                    <a:pt x="454" y="274"/>
                  </a:lnTo>
                  <a:lnTo>
                    <a:pt x="454" y="274"/>
                  </a:lnTo>
                  <a:lnTo>
                    <a:pt x="446" y="278"/>
                  </a:lnTo>
                  <a:lnTo>
                    <a:pt x="434" y="284"/>
                  </a:lnTo>
                  <a:lnTo>
                    <a:pt x="434" y="284"/>
                  </a:lnTo>
                  <a:lnTo>
                    <a:pt x="420" y="284"/>
                  </a:lnTo>
                  <a:lnTo>
                    <a:pt x="420" y="284"/>
                  </a:lnTo>
                  <a:lnTo>
                    <a:pt x="412" y="284"/>
                  </a:lnTo>
                  <a:lnTo>
                    <a:pt x="402" y="282"/>
                  </a:lnTo>
                  <a:lnTo>
                    <a:pt x="390" y="278"/>
                  </a:lnTo>
                  <a:lnTo>
                    <a:pt x="390" y="278"/>
                  </a:lnTo>
                  <a:lnTo>
                    <a:pt x="384" y="276"/>
                  </a:lnTo>
                  <a:lnTo>
                    <a:pt x="384" y="276"/>
                  </a:lnTo>
                  <a:lnTo>
                    <a:pt x="382" y="274"/>
                  </a:lnTo>
                  <a:lnTo>
                    <a:pt x="382" y="274"/>
                  </a:lnTo>
                  <a:lnTo>
                    <a:pt x="376" y="276"/>
                  </a:lnTo>
                  <a:lnTo>
                    <a:pt x="372" y="280"/>
                  </a:lnTo>
                  <a:lnTo>
                    <a:pt x="372" y="280"/>
                  </a:lnTo>
                  <a:lnTo>
                    <a:pt x="372" y="284"/>
                  </a:lnTo>
                  <a:lnTo>
                    <a:pt x="372" y="288"/>
                  </a:lnTo>
                  <a:lnTo>
                    <a:pt x="372" y="288"/>
                  </a:lnTo>
                  <a:lnTo>
                    <a:pt x="374" y="290"/>
                  </a:lnTo>
                  <a:lnTo>
                    <a:pt x="378" y="292"/>
                  </a:lnTo>
                  <a:lnTo>
                    <a:pt x="378" y="292"/>
                  </a:lnTo>
                  <a:lnTo>
                    <a:pt x="390" y="298"/>
                  </a:lnTo>
                  <a:lnTo>
                    <a:pt x="398" y="304"/>
                  </a:lnTo>
                  <a:lnTo>
                    <a:pt x="398" y="304"/>
                  </a:lnTo>
                  <a:lnTo>
                    <a:pt x="402" y="310"/>
                  </a:lnTo>
                  <a:lnTo>
                    <a:pt x="404" y="316"/>
                  </a:lnTo>
                  <a:lnTo>
                    <a:pt x="404" y="316"/>
                  </a:lnTo>
                  <a:lnTo>
                    <a:pt x="402" y="326"/>
                  </a:lnTo>
                  <a:lnTo>
                    <a:pt x="396" y="336"/>
                  </a:lnTo>
                  <a:lnTo>
                    <a:pt x="396" y="336"/>
                  </a:lnTo>
                  <a:lnTo>
                    <a:pt x="390" y="344"/>
                  </a:lnTo>
                  <a:lnTo>
                    <a:pt x="390" y="344"/>
                  </a:lnTo>
                  <a:lnTo>
                    <a:pt x="388" y="346"/>
                  </a:lnTo>
                  <a:lnTo>
                    <a:pt x="388" y="346"/>
                  </a:lnTo>
                  <a:lnTo>
                    <a:pt x="388" y="346"/>
                  </a:lnTo>
                  <a:lnTo>
                    <a:pt x="388" y="346"/>
                  </a:lnTo>
                  <a:lnTo>
                    <a:pt x="376" y="356"/>
                  </a:lnTo>
                  <a:lnTo>
                    <a:pt x="364" y="360"/>
                  </a:lnTo>
                  <a:lnTo>
                    <a:pt x="364" y="360"/>
                  </a:lnTo>
                  <a:lnTo>
                    <a:pt x="348" y="362"/>
                  </a:lnTo>
                  <a:lnTo>
                    <a:pt x="348" y="362"/>
                  </a:lnTo>
                  <a:lnTo>
                    <a:pt x="348" y="362"/>
                  </a:lnTo>
                  <a:lnTo>
                    <a:pt x="348" y="362"/>
                  </a:lnTo>
                  <a:lnTo>
                    <a:pt x="338" y="362"/>
                  </a:lnTo>
                  <a:lnTo>
                    <a:pt x="330" y="360"/>
                  </a:lnTo>
                  <a:lnTo>
                    <a:pt x="314" y="354"/>
                  </a:lnTo>
                  <a:lnTo>
                    <a:pt x="310" y="352"/>
                  </a:lnTo>
                  <a:lnTo>
                    <a:pt x="310" y="352"/>
                  </a:lnTo>
                  <a:lnTo>
                    <a:pt x="310" y="352"/>
                  </a:lnTo>
                  <a:lnTo>
                    <a:pt x="306" y="354"/>
                  </a:lnTo>
                  <a:lnTo>
                    <a:pt x="296" y="354"/>
                  </a:lnTo>
                  <a:lnTo>
                    <a:pt x="296" y="354"/>
                  </a:lnTo>
                  <a:lnTo>
                    <a:pt x="280" y="352"/>
                  </a:lnTo>
                  <a:lnTo>
                    <a:pt x="262" y="346"/>
                  </a:lnTo>
                  <a:lnTo>
                    <a:pt x="262" y="346"/>
                  </a:lnTo>
                  <a:lnTo>
                    <a:pt x="254" y="342"/>
                  </a:lnTo>
                  <a:lnTo>
                    <a:pt x="248" y="336"/>
                  </a:lnTo>
                  <a:lnTo>
                    <a:pt x="244" y="330"/>
                  </a:lnTo>
                  <a:lnTo>
                    <a:pt x="240" y="322"/>
                  </a:lnTo>
                  <a:lnTo>
                    <a:pt x="240" y="322"/>
                  </a:lnTo>
                  <a:lnTo>
                    <a:pt x="240" y="314"/>
                  </a:lnTo>
                  <a:lnTo>
                    <a:pt x="240" y="306"/>
                  </a:lnTo>
                  <a:lnTo>
                    <a:pt x="242" y="298"/>
                  </a:lnTo>
                  <a:lnTo>
                    <a:pt x="244" y="294"/>
                  </a:lnTo>
                  <a:lnTo>
                    <a:pt x="246" y="292"/>
                  </a:lnTo>
                  <a:lnTo>
                    <a:pt x="246" y="292"/>
                  </a:lnTo>
                  <a:lnTo>
                    <a:pt x="250" y="292"/>
                  </a:lnTo>
                  <a:lnTo>
                    <a:pt x="250" y="292"/>
                  </a:lnTo>
                  <a:lnTo>
                    <a:pt x="258" y="288"/>
                  </a:lnTo>
                  <a:lnTo>
                    <a:pt x="266" y="286"/>
                  </a:lnTo>
                  <a:lnTo>
                    <a:pt x="266" y="286"/>
                  </a:lnTo>
                  <a:lnTo>
                    <a:pt x="268" y="286"/>
                  </a:lnTo>
                  <a:lnTo>
                    <a:pt x="268" y="286"/>
                  </a:lnTo>
                  <a:lnTo>
                    <a:pt x="276" y="288"/>
                  </a:lnTo>
                  <a:lnTo>
                    <a:pt x="284" y="290"/>
                  </a:lnTo>
                  <a:lnTo>
                    <a:pt x="296" y="298"/>
                  </a:lnTo>
                  <a:lnTo>
                    <a:pt x="296" y="298"/>
                  </a:lnTo>
                  <a:lnTo>
                    <a:pt x="298" y="300"/>
                  </a:lnTo>
                  <a:lnTo>
                    <a:pt x="298" y="300"/>
                  </a:lnTo>
                  <a:lnTo>
                    <a:pt x="308" y="304"/>
                  </a:lnTo>
                  <a:lnTo>
                    <a:pt x="318" y="308"/>
                  </a:lnTo>
                  <a:lnTo>
                    <a:pt x="328" y="310"/>
                  </a:lnTo>
                  <a:lnTo>
                    <a:pt x="338" y="310"/>
                  </a:lnTo>
                  <a:lnTo>
                    <a:pt x="338" y="310"/>
                  </a:lnTo>
                  <a:lnTo>
                    <a:pt x="352" y="310"/>
                  </a:lnTo>
                  <a:lnTo>
                    <a:pt x="352" y="310"/>
                  </a:lnTo>
                  <a:lnTo>
                    <a:pt x="354" y="308"/>
                  </a:lnTo>
                  <a:lnTo>
                    <a:pt x="358" y="306"/>
                  </a:lnTo>
                  <a:lnTo>
                    <a:pt x="358" y="306"/>
                  </a:lnTo>
                  <a:lnTo>
                    <a:pt x="358" y="302"/>
                  </a:lnTo>
                  <a:lnTo>
                    <a:pt x="358" y="300"/>
                  </a:lnTo>
                  <a:lnTo>
                    <a:pt x="358" y="300"/>
                  </a:lnTo>
                  <a:lnTo>
                    <a:pt x="356" y="294"/>
                  </a:lnTo>
                  <a:lnTo>
                    <a:pt x="350" y="292"/>
                  </a:lnTo>
                  <a:lnTo>
                    <a:pt x="350" y="292"/>
                  </a:lnTo>
                  <a:lnTo>
                    <a:pt x="348" y="292"/>
                  </a:lnTo>
                  <a:lnTo>
                    <a:pt x="348" y="292"/>
                  </a:lnTo>
                  <a:lnTo>
                    <a:pt x="338" y="294"/>
                  </a:lnTo>
                  <a:lnTo>
                    <a:pt x="338" y="294"/>
                  </a:lnTo>
                  <a:lnTo>
                    <a:pt x="330" y="292"/>
                  </a:lnTo>
                  <a:lnTo>
                    <a:pt x="322" y="290"/>
                  </a:lnTo>
                  <a:lnTo>
                    <a:pt x="308" y="284"/>
                  </a:lnTo>
                  <a:lnTo>
                    <a:pt x="308" y="284"/>
                  </a:lnTo>
                  <a:lnTo>
                    <a:pt x="304" y="280"/>
                  </a:lnTo>
                  <a:lnTo>
                    <a:pt x="302" y="278"/>
                  </a:lnTo>
                  <a:lnTo>
                    <a:pt x="300" y="274"/>
                  </a:lnTo>
                  <a:lnTo>
                    <a:pt x="300" y="274"/>
                  </a:lnTo>
                  <a:lnTo>
                    <a:pt x="302" y="268"/>
                  </a:lnTo>
                  <a:lnTo>
                    <a:pt x="306" y="262"/>
                  </a:lnTo>
                  <a:lnTo>
                    <a:pt x="306" y="262"/>
                  </a:lnTo>
                  <a:lnTo>
                    <a:pt x="316" y="256"/>
                  </a:lnTo>
                  <a:lnTo>
                    <a:pt x="328" y="252"/>
                  </a:lnTo>
                  <a:lnTo>
                    <a:pt x="328" y="252"/>
                  </a:lnTo>
                  <a:lnTo>
                    <a:pt x="338" y="248"/>
                  </a:lnTo>
                  <a:lnTo>
                    <a:pt x="346" y="248"/>
                  </a:lnTo>
                  <a:lnTo>
                    <a:pt x="346" y="248"/>
                  </a:lnTo>
                  <a:lnTo>
                    <a:pt x="350" y="248"/>
                  </a:lnTo>
                  <a:lnTo>
                    <a:pt x="350" y="248"/>
                  </a:lnTo>
                  <a:lnTo>
                    <a:pt x="368" y="250"/>
                  </a:lnTo>
                  <a:lnTo>
                    <a:pt x="368" y="250"/>
                  </a:lnTo>
                  <a:lnTo>
                    <a:pt x="370" y="252"/>
                  </a:lnTo>
                  <a:lnTo>
                    <a:pt x="370" y="252"/>
                  </a:lnTo>
                  <a:lnTo>
                    <a:pt x="374" y="252"/>
                  </a:lnTo>
                  <a:lnTo>
                    <a:pt x="374" y="252"/>
                  </a:lnTo>
                  <a:lnTo>
                    <a:pt x="376" y="252"/>
                  </a:lnTo>
                  <a:lnTo>
                    <a:pt x="376" y="252"/>
                  </a:lnTo>
                  <a:lnTo>
                    <a:pt x="382" y="252"/>
                  </a:lnTo>
                  <a:lnTo>
                    <a:pt x="384" y="252"/>
                  </a:lnTo>
                  <a:lnTo>
                    <a:pt x="384" y="252"/>
                  </a:lnTo>
                  <a:lnTo>
                    <a:pt x="394" y="248"/>
                  </a:lnTo>
                  <a:lnTo>
                    <a:pt x="394" y="248"/>
                  </a:lnTo>
                  <a:lnTo>
                    <a:pt x="406" y="240"/>
                  </a:lnTo>
                  <a:lnTo>
                    <a:pt x="406" y="240"/>
                  </a:lnTo>
                  <a:lnTo>
                    <a:pt x="410" y="236"/>
                  </a:lnTo>
                  <a:lnTo>
                    <a:pt x="410" y="236"/>
                  </a:lnTo>
                  <a:lnTo>
                    <a:pt x="422" y="226"/>
                  </a:lnTo>
                  <a:lnTo>
                    <a:pt x="422" y="226"/>
                  </a:lnTo>
                  <a:lnTo>
                    <a:pt x="428" y="222"/>
                  </a:lnTo>
                  <a:lnTo>
                    <a:pt x="428" y="222"/>
                  </a:lnTo>
                  <a:lnTo>
                    <a:pt x="436" y="222"/>
                  </a:lnTo>
                  <a:lnTo>
                    <a:pt x="436" y="222"/>
                  </a:lnTo>
                  <a:lnTo>
                    <a:pt x="436" y="222"/>
                  </a:lnTo>
                  <a:lnTo>
                    <a:pt x="446" y="220"/>
                  </a:lnTo>
                  <a:lnTo>
                    <a:pt x="456" y="214"/>
                  </a:lnTo>
                  <a:lnTo>
                    <a:pt x="456" y="214"/>
                  </a:lnTo>
                  <a:lnTo>
                    <a:pt x="458" y="212"/>
                  </a:lnTo>
                  <a:lnTo>
                    <a:pt x="458" y="212"/>
                  </a:lnTo>
                  <a:lnTo>
                    <a:pt x="460" y="216"/>
                  </a:lnTo>
                  <a:lnTo>
                    <a:pt x="460" y="216"/>
                  </a:lnTo>
                  <a:lnTo>
                    <a:pt x="466" y="226"/>
                  </a:lnTo>
                  <a:lnTo>
                    <a:pt x="474" y="232"/>
                  </a:lnTo>
                  <a:lnTo>
                    <a:pt x="474" y="232"/>
                  </a:lnTo>
                  <a:lnTo>
                    <a:pt x="484" y="236"/>
                  </a:lnTo>
                  <a:lnTo>
                    <a:pt x="496" y="236"/>
                  </a:lnTo>
                  <a:lnTo>
                    <a:pt x="496" y="236"/>
                  </a:lnTo>
                  <a:lnTo>
                    <a:pt x="508" y="234"/>
                  </a:lnTo>
                  <a:lnTo>
                    <a:pt x="522" y="228"/>
                  </a:lnTo>
                  <a:lnTo>
                    <a:pt x="522" y="228"/>
                  </a:lnTo>
                  <a:lnTo>
                    <a:pt x="536" y="216"/>
                  </a:lnTo>
                  <a:lnTo>
                    <a:pt x="548" y="200"/>
                  </a:lnTo>
                  <a:lnTo>
                    <a:pt x="548" y="200"/>
                  </a:lnTo>
                  <a:lnTo>
                    <a:pt x="554" y="192"/>
                  </a:lnTo>
                  <a:lnTo>
                    <a:pt x="560" y="188"/>
                  </a:lnTo>
                  <a:lnTo>
                    <a:pt x="560" y="188"/>
                  </a:lnTo>
                  <a:lnTo>
                    <a:pt x="568" y="188"/>
                  </a:lnTo>
                  <a:lnTo>
                    <a:pt x="568" y="188"/>
                  </a:lnTo>
                  <a:lnTo>
                    <a:pt x="574" y="188"/>
                  </a:lnTo>
                  <a:lnTo>
                    <a:pt x="580" y="192"/>
                  </a:lnTo>
                  <a:lnTo>
                    <a:pt x="584" y="196"/>
                  </a:lnTo>
                  <a:lnTo>
                    <a:pt x="588" y="202"/>
                  </a:lnTo>
                  <a:lnTo>
                    <a:pt x="588" y="202"/>
                  </a:lnTo>
                  <a:lnTo>
                    <a:pt x="594" y="216"/>
                  </a:lnTo>
                  <a:lnTo>
                    <a:pt x="596" y="226"/>
                  </a:lnTo>
                  <a:lnTo>
                    <a:pt x="596" y="236"/>
                  </a:lnTo>
                  <a:lnTo>
                    <a:pt x="596" y="236"/>
                  </a:lnTo>
                  <a:close/>
                </a:path>
              </a:pathLst>
            </a:custGeom>
            <a:solidFill>
              <a:schemeClr val="bg1"/>
            </a:solidFill>
            <a:ln>
              <a:noFill/>
            </a:ln>
          </p:spPr>
          <p:txBody>
            <a:bodyPr vert="horz" wrap="square" lIns="109807" tIns="54904" rIns="109807" bIns="54904" numCol="1" anchor="t" anchorCtr="0" compatLnSpc="1">
              <a:prstTxWarp prst="textNoShape">
                <a:avLst/>
              </a:prstTxWarp>
            </a:bodyPr>
            <a:lstStyle/>
            <a:p>
              <a:pPr defTabSz="1098103"/>
              <a:endParaRPr lang="en-GB" sz="2162">
                <a:solidFill>
                  <a:prstClr val="black"/>
                </a:solidFill>
                <a:latin typeface="Arial"/>
              </a:endParaRPr>
            </a:p>
          </p:txBody>
        </p:sp>
      </p:grpSp>
      <p:grpSp>
        <p:nvGrpSpPr>
          <p:cNvPr id="20" name="Group 19"/>
          <p:cNvGrpSpPr/>
          <p:nvPr/>
        </p:nvGrpSpPr>
        <p:grpSpPr>
          <a:xfrm>
            <a:off x="557476" y="2537012"/>
            <a:ext cx="735862" cy="735862"/>
            <a:chOff x="5693392" y="3032119"/>
            <a:chExt cx="612775" cy="612775"/>
          </a:xfrm>
        </p:grpSpPr>
        <p:sp>
          <p:nvSpPr>
            <p:cNvPr id="21" name="Oval 20"/>
            <p:cNvSpPr/>
            <p:nvPr/>
          </p:nvSpPr>
          <p:spPr bwMode="ltGray">
            <a:xfrm>
              <a:off x="5693392" y="3032119"/>
              <a:ext cx="612775" cy="612775"/>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endParaRPr lang="en-GB" sz="2162" dirty="0" err="1">
                <a:solidFill>
                  <a:prstClr val="white"/>
                </a:solidFill>
                <a:latin typeface="Georgia" pitchFamily="18" charset="0"/>
              </a:endParaRPr>
            </a:p>
          </p:txBody>
        </p:sp>
        <p:sp>
          <p:nvSpPr>
            <p:cNvPr id="22" name="Freeform 21"/>
            <p:cNvSpPr>
              <a:spLocks noEditPoints="1"/>
            </p:cNvSpPr>
            <p:nvPr/>
          </p:nvSpPr>
          <p:spPr bwMode="auto">
            <a:xfrm>
              <a:off x="5833295" y="3116581"/>
              <a:ext cx="360010" cy="443244"/>
            </a:xfrm>
            <a:custGeom>
              <a:avLst/>
              <a:gdLst>
                <a:gd name="T0" fmla="*/ 640 w 719"/>
                <a:gd name="T1" fmla="*/ 349 h 886"/>
                <a:gd name="T2" fmla="*/ 648 w 719"/>
                <a:gd name="T3" fmla="*/ 300 h 886"/>
                <a:gd name="T4" fmla="*/ 625 w 719"/>
                <a:gd name="T5" fmla="*/ 231 h 886"/>
                <a:gd name="T6" fmla="*/ 568 w 719"/>
                <a:gd name="T7" fmla="*/ 122 h 886"/>
                <a:gd name="T8" fmla="*/ 521 w 719"/>
                <a:gd name="T9" fmla="*/ 63 h 886"/>
                <a:gd name="T10" fmla="*/ 465 w 719"/>
                <a:gd name="T11" fmla="*/ 25 h 886"/>
                <a:gd name="T12" fmla="*/ 393 w 719"/>
                <a:gd name="T13" fmla="*/ 5 h 886"/>
                <a:gd name="T14" fmla="*/ 314 w 719"/>
                <a:gd name="T15" fmla="*/ 2 h 886"/>
                <a:gd name="T16" fmla="*/ 233 w 719"/>
                <a:gd name="T17" fmla="*/ 14 h 886"/>
                <a:gd name="T18" fmla="*/ 155 w 719"/>
                <a:gd name="T19" fmla="*/ 44 h 886"/>
                <a:gd name="T20" fmla="*/ 88 w 719"/>
                <a:gd name="T21" fmla="*/ 90 h 886"/>
                <a:gd name="T22" fmla="*/ 36 w 719"/>
                <a:gd name="T23" fmla="*/ 153 h 886"/>
                <a:gd name="T24" fmla="*/ 12 w 719"/>
                <a:gd name="T25" fmla="*/ 212 h 886"/>
                <a:gd name="T26" fmla="*/ 0 w 719"/>
                <a:gd name="T27" fmla="*/ 278 h 886"/>
                <a:gd name="T28" fmla="*/ 6 w 719"/>
                <a:gd name="T29" fmla="*/ 364 h 886"/>
                <a:gd name="T30" fmla="*/ 52 w 719"/>
                <a:gd name="T31" fmla="*/ 487 h 886"/>
                <a:gd name="T32" fmla="*/ 99 w 719"/>
                <a:gd name="T33" fmla="*/ 611 h 886"/>
                <a:gd name="T34" fmla="*/ 112 w 719"/>
                <a:gd name="T35" fmla="*/ 772 h 886"/>
                <a:gd name="T36" fmla="*/ 196 w 719"/>
                <a:gd name="T37" fmla="*/ 788 h 886"/>
                <a:gd name="T38" fmla="*/ 372 w 719"/>
                <a:gd name="T39" fmla="*/ 847 h 886"/>
                <a:gd name="T40" fmla="*/ 467 w 719"/>
                <a:gd name="T41" fmla="*/ 865 h 886"/>
                <a:gd name="T42" fmla="*/ 504 w 719"/>
                <a:gd name="T43" fmla="*/ 775 h 886"/>
                <a:gd name="T44" fmla="*/ 563 w 719"/>
                <a:gd name="T45" fmla="*/ 752 h 886"/>
                <a:gd name="T46" fmla="*/ 616 w 719"/>
                <a:gd name="T47" fmla="*/ 733 h 886"/>
                <a:gd name="T48" fmla="*/ 626 w 719"/>
                <a:gd name="T49" fmla="*/ 704 h 886"/>
                <a:gd name="T50" fmla="*/ 644 w 719"/>
                <a:gd name="T51" fmla="*/ 592 h 886"/>
                <a:gd name="T52" fmla="*/ 657 w 719"/>
                <a:gd name="T53" fmla="*/ 556 h 886"/>
                <a:gd name="T54" fmla="*/ 693 w 719"/>
                <a:gd name="T55" fmla="*/ 540 h 886"/>
                <a:gd name="T56" fmla="*/ 716 w 719"/>
                <a:gd name="T57" fmla="*/ 527 h 886"/>
                <a:gd name="T58" fmla="*/ 718 w 719"/>
                <a:gd name="T59" fmla="*/ 515 h 886"/>
                <a:gd name="T60" fmla="*/ 681 w 719"/>
                <a:gd name="T61" fmla="*/ 445 h 886"/>
                <a:gd name="T62" fmla="*/ 639 w 719"/>
                <a:gd name="T63" fmla="*/ 363 h 886"/>
                <a:gd name="T64" fmla="*/ 227 w 719"/>
                <a:gd name="T65" fmla="*/ 205 h 886"/>
                <a:gd name="T66" fmla="*/ 186 w 719"/>
                <a:gd name="T67" fmla="*/ 200 h 886"/>
                <a:gd name="T68" fmla="*/ 194 w 719"/>
                <a:gd name="T69" fmla="*/ 172 h 886"/>
                <a:gd name="T70" fmla="*/ 194 w 719"/>
                <a:gd name="T71" fmla="*/ 148 h 886"/>
                <a:gd name="T72" fmla="*/ 198 w 719"/>
                <a:gd name="T73" fmla="*/ 106 h 886"/>
                <a:gd name="T74" fmla="*/ 228 w 719"/>
                <a:gd name="T75" fmla="*/ 114 h 886"/>
                <a:gd name="T76" fmla="*/ 251 w 719"/>
                <a:gd name="T77" fmla="*/ 115 h 886"/>
                <a:gd name="T78" fmla="*/ 292 w 719"/>
                <a:gd name="T79" fmla="*/ 120 h 886"/>
                <a:gd name="T80" fmla="*/ 285 w 719"/>
                <a:gd name="T81" fmla="*/ 150 h 886"/>
                <a:gd name="T82" fmla="*/ 285 w 719"/>
                <a:gd name="T83" fmla="*/ 172 h 886"/>
                <a:gd name="T84" fmla="*/ 280 w 719"/>
                <a:gd name="T85" fmla="*/ 214 h 886"/>
                <a:gd name="T86" fmla="*/ 250 w 719"/>
                <a:gd name="T87" fmla="*/ 206 h 886"/>
                <a:gd name="T88" fmla="*/ 468 w 719"/>
                <a:gd name="T89" fmla="*/ 321 h 886"/>
                <a:gd name="T90" fmla="*/ 419 w 719"/>
                <a:gd name="T91" fmla="*/ 344 h 886"/>
                <a:gd name="T92" fmla="*/ 378 w 719"/>
                <a:gd name="T93" fmla="*/ 365 h 886"/>
                <a:gd name="T94" fmla="*/ 340 w 719"/>
                <a:gd name="T95" fmla="*/ 392 h 886"/>
                <a:gd name="T96" fmla="*/ 317 w 719"/>
                <a:gd name="T97" fmla="*/ 344 h 886"/>
                <a:gd name="T98" fmla="*/ 296 w 719"/>
                <a:gd name="T99" fmla="*/ 302 h 886"/>
                <a:gd name="T100" fmla="*/ 269 w 719"/>
                <a:gd name="T101" fmla="*/ 264 h 886"/>
                <a:gd name="T102" fmla="*/ 317 w 719"/>
                <a:gd name="T103" fmla="*/ 241 h 886"/>
                <a:gd name="T104" fmla="*/ 358 w 719"/>
                <a:gd name="T105" fmla="*/ 221 h 886"/>
                <a:gd name="T106" fmla="*/ 396 w 719"/>
                <a:gd name="T107" fmla="*/ 193 h 886"/>
                <a:gd name="T108" fmla="*/ 420 w 719"/>
                <a:gd name="T109" fmla="*/ 242 h 886"/>
                <a:gd name="T110" fmla="*/ 440 w 719"/>
                <a:gd name="T111" fmla="*/ 283 h 886"/>
                <a:gd name="T112" fmla="*/ 440 w 719"/>
                <a:gd name="T113" fmla="*/ 304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9" h="886">
                  <a:moveTo>
                    <a:pt x="639" y="363"/>
                  </a:moveTo>
                  <a:lnTo>
                    <a:pt x="639" y="363"/>
                  </a:lnTo>
                  <a:lnTo>
                    <a:pt x="639" y="357"/>
                  </a:lnTo>
                  <a:lnTo>
                    <a:pt x="640" y="349"/>
                  </a:lnTo>
                  <a:lnTo>
                    <a:pt x="645" y="331"/>
                  </a:lnTo>
                  <a:lnTo>
                    <a:pt x="647" y="321"/>
                  </a:lnTo>
                  <a:lnTo>
                    <a:pt x="650" y="311"/>
                  </a:lnTo>
                  <a:lnTo>
                    <a:pt x="648" y="300"/>
                  </a:lnTo>
                  <a:lnTo>
                    <a:pt x="647" y="289"/>
                  </a:lnTo>
                  <a:lnTo>
                    <a:pt x="647" y="289"/>
                  </a:lnTo>
                  <a:lnTo>
                    <a:pt x="636" y="259"/>
                  </a:lnTo>
                  <a:lnTo>
                    <a:pt x="625" y="231"/>
                  </a:lnTo>
                  <a:lnTo>
                    <a:pt x="613" y="204"/>
                  </a:lnTo>
                  <a:lnTo>
                    <a:pt x="599" y="175"/>
                  </a:lnTo>
                  <a:lnTo>
                    <a:pt x="584" y="148"/>
                  </a:lnTo>
                  <a:lnTo>
                    <a:pt x="568" y="122"/>
                  </a:lnTo>
                  <a:lnTo>
                    <a:pt x="551" y="98"/>
                  </a:lnTo>
                  <a:lnTo>
                    <a:pt x="533" y="74"/>
                  </a:lnTo>
                  <a:lnTo>
                    <a:pt x="533" y="74"/>
                  </a:lnTo>
                  <a:lnTo>
                    <a:pt x="521" y="63"/>
                  </a:lnTo>
                  <a:lnTo>
                    <a:pt x="508" y="52"/>
                  </a:lnTo>
                  <a:lnTo>
                    <a:pt x="494" y="42"/>
                  </a:lnTo>
                  <a:lnTo>
                    <a:pt x="480" y="34"/>
                  </a:lnTo>
                  <a:lnTo>
                    <a:pt x="465" y="25"/>
                  </a:lnTo>
                  <a:lnTo>
                    <a:pt x="448" y="19"/>
                  </a:lnTo>
                  <a:lnTo>
                    <a:pt x="430" y="13"/>
                  </a:lnTo>
                  <a:lnTo>
                    <a:pt x="412" y="9"/>
                  </a:lnTo>
                  <a:lnTo>
                    <a:pt x="393" y="5"/>
                  </a:lnTo>
                  <a:lnTo>
                    <a:pt x="374" y="3"/>
                  </a:lnTo>
                  <a:lnTo>
                    <a:pt x="354" y="2"/>
                  </a:lnTo>
                  <a:lnTo>
                    <a:pt x="334" y="0"/>
                  </a:lnTo>
                  <a:lnTo>
                    <a:pt x="314" y="2"/>
                  </a:lnTo>
                  <a:lnTo>
                    <a:pt x="293" y="3"/>
                  </a:lnTo>
                  <a:lnTo>
                    <a:pt x="272" y="5"/>
                  </a:lnTo>
                  <a:lnTo>
                    <a:pt x="253" y="9"/>
                  </a:lnTo>
                  <a:lnTo>
                    <a:pt x="233" y="14"/>
                  </a:lnTo>
                  <a:lnTo>
                    <a:pt x="212" y="20"/>
                  </a:lnTo>
                  <a:lnTo>
                    <a:pt x="192" y="28"/>
                  </a:lnTo>
                  <a:lnTo>
                    <a:pt x="174" y="35"/>
                  </a:lnTo>
                  <a:lnTo>
                    <a:pt x="155" y="44"/>
                  </a:lnTo>
                  <a:lnTo>
                    <a:pt x="137" y="55"/>
                  </a:lnTo>
                  <a:lnTo>
                    <a:pt x="120" y="65"/>
                  </a:lnTo>
                  <a:lnTo>
                    <a:pt x="104" y="77"/>
                  </a:lnTo>
                  <a:lnTo>
                    <a:pt x="88" y="90"/>
                  </a:lnTo>
                  <a:lnTo>
                    <a:pt x="73" y="105"/>
                  </a:lnTo>
                  <a:lnTo>
                    <a:pt x="59" y="120"/>
                  </a:lnTo>
                  <a:lnTo>
                    <a:pt x="47" y="136"/>
                  </a:lnTo>
                  <a:lnTo>
                    <a:pt x="36" y="153"/>
                  </a:lnTo>
                  <a:lnTo>
                    <a:pt x="27" y="172"/>
                  </a:lnTo>
                  <a:lnTo>
                    <a:pt x="18" y="191"/>
                  </a:lnTo>
                  <a:lnTo>
                    <a:pt x="12" y="212"/>
                  </a:lnTo>
                  <a:lnTo>
                    <a:pt x="12" y="212"/>
                  </a:lnTo>
                  <a:lnTo>
                    <a:pt x="7" y="230"/>
                  </a:lnTo>
                  <a:lnTo>
                    <a:pt x="5" y="246"/>
                  </a:lnTo>
                  <a:lnTo>
                    <a:pt x="2" y="263"/>
                  </a:lnTo>
                  <a:lnTo>
                    <a:pt x="0" y="278"/>
                  </a:lnTo>
                  <a:lnTo>
                    <a:pt x="0" y="294"/>
                  </a:lnTo>
                  <a:lnTo>
                    <a:pt x="0" y="309"/>
                  </a:lnTo>
                  <a:lnTo>
                    <a:pt x="1" y="337"/>
                  </a:lnTo>
                  <a:lnTo>
                    <a:pt x="6" y="364"/>
                  </a:lnTo>
                  <a:lnTo>
                    <a:pt x="12" y="390"/>
                  </a:lnTo>
                  <a:lnTo>
                    <a:pt x="21" y="415"/>
                  </a:lnTo>
                  <a:lnTo>
                    <a:pt x="30" y="439"/>
                  </a:lnTo>
                  <a:lnTo>
                    <a:pt x="52" y="487"/>
                  </a:lnTo>
                  <a:lnTo>
                    <a:pt x="73" y="534"/>
                  </a:lnTo>
                  <a:lnTo>
                    <a:pt x="83" y="559"/>
                  </a:lnTo>
                  <a:lnTo>
                    <a:pt x="91" y="585"/>
                  </a:lnTo>
                  <a:lnTo>
                    <a:pt x="99" y="611"/>
                  </a:lnTo>
                  <a:lnTo>
                    <a:pt x="104" y="638"/>
                  </a:lnTo>
                  <a:lnTo>
                    <a:pt x="104" y="638"/>
                  </a:lnTo>
                  <a:lnTo>
                    <a:pt x="107" y="680"/>
                  </a:lnTo>
                  <a:lnTo>
                    <a:pt x="112" y="772"/>
                  </a:lnTo>
                  <a:lnTo>
                    <a:pt x="112" y="772"/>
                  </a:lnTo>
                  <a:lnTo>
                    <a:pt x="139" y="777"/>
                  </a:lnTo>
                  <a:lnTo>
                    <a:pt x="168" y="782"/>
                  </a:lnTo>
                  <a:lnTo>
                    <a:pt x="196" y="788"/>
                  </a:lnTo>
                  <a:lnTo>
                    <a:pt x="223" y="796"/>
                  </a:lnTo>
                  <a:lnTo>
                    <a:pt x="277" y="812"/>
                  </a:lnTo>
                  <a:lnTo>
                    <a:pt x="328" y="830"/>
                  </a:lnTo>
                  <a:lnTo>
                    <a:pt x="372" y="847"/>
                  </a:lnTo>
                  <a:lnTo>
                    <a:pt x="412" y="863"/>
                  </a:lnTo>
                  <a:lnTo>
                    <a:pt x="460" y="886"/>
                  </a:lnTo>
                  <a:lnTo>
                    <a:pt x="460" y="886"/>
                  </a:lnTo>
                  <a:lnTo>
                    <a:pt x="467" y="865"/>
                  </a:lnTo>
                  <a:lnTo>
                    <a:pt x="480" y="826"/>
                  </a:lnTo>
                  <a:lnTo>
                    <a:pt x="488" y="807"/>
                  </a:lnTo>
                  <a:lnTo>
                    <a:pt x="497" y="788"/>
                  </a:lnTo>
                  <a:lnTo>
                    <a:pt x="504" y="775"/>
                  </a:lnTo>
                  <a:lnTo>
                    <a:pt x="508" y="771"/>
                  </a:lnTo>
                  <a:lnTo>
                    <a:pt x="512" y="768"/>
                  </a:lnTo>
                  <a:lnTo>
                    <a:pt x="512" y="768"/>
                  </a:lnTo>
                  <a:lnTo>
                    <a:pt x="563" y="752"/>
                  </a:lnTo>
                  <a:lnTo>
                    <a:pt x="594" y="743"/>
                  </a:lnTo>
                  <a:lnTo>
                    <a:pt x="607" y="738"/>
                  </a:lnTo>
                  <a:lnTo>
                    <a:pt x="616" y="733"/>
                  </a:lnTo>
                  <a:lnTo>
                    <a:pt x="616" y="733"/>
                  </a:lnTo>
                  <a:lnTo>
                    <a:pt x="619" y="729"/>
                  </a:lnTo>
                  <a:lnTo>
                    <a:pt x="623" y="723"/>
                  </a:lnTo>
                  <a:lnTo>
                    <a:pt x="625" y="714"/>
                  </a:lnTo>
                  <a:lnTo>
                    <a:pt x="626" y="704"/>
                  </a:lnTo>
                  <a:lnTo>
                    <a:pt x="631" y="678"/>
                  </a:lnTo>
                  <a:lnTo>
                    <a:pt x="635" y="649"/>
                  </a:lnTo>
                  <a:lnTo>
                    <a:pt x="639" y="619"/>
                  </a:lnTo>
                  <a:lnTo>
                    <a:pt x="644" y="592"/>
                  </a:lnTo>
                  <a:lnTo>
                    <a:pt x="646" y="580"/>
                  </a:lnTo>
                  <a:lnTo>
                    <a:pt x="650" y="570"/>
                  </a:lnTo>
                  <a:lnTo>
                    <a:pt x="652" y="563"/>
                  </a:lnTo>
                  <a:lnTo>
                    <a:pt x="657" y="556"/>
                  </a:lnTo>
                  <a:lnTo>
                    <a:pt x="657" y="556"/>
                  </a:lnTo>
                  <a:lnTo>
                    <a:pt x="664" y="551"/>
                  </a:lnTo>
                  <a:lnTo>
                    <a:pt x="673" y="548"/>
                  </a:lnTo>
                  <a:lnTo>
                    <a:pt x="693" y="540"/>
                  </a:lnTo>
                  <a:lnTo>
                    <a:pt x="703" y="537"/>
                  </a:lnTo>
                  <a:lnTo>
                    <a:pt x="710" y="533"/>
                  </a:lnTo>
                  <a:lnTo>
                    <a:pt x="714" y="531"/>
                  </a:lnTo>
                  <a:lnTo>
                    <a:pt x="716" y="527"/>
                  </a:lnTo>
                  <a:lnTo>
                    <a:pt x="718" y="523"/>
                  </a:lnTo>
                  <a:lnTo>
                    <a:pt x="719" y="519"/>
                  </a:lnTo>
                  <a:lnTo>
                    <a:pt x="719" y="519"/>
                  </a:lnTo>
                  <a:lnTo>
                    <a:pt x="718" y="515"/>
                  </a:lnTo>
                  <a:lnTo>
                    <a:pt x="715" y="508"/>
                  </a:lnTo>
                  <a:lnTo>
                    <a:pt x="708" y="490"/>
                  </a:lnTo>
                  <a:lnTo>
                    <a:pt x="695" y="469"/>
                  </a:lnTo>
                  <a:lnTo>
                    <a:pt x="681" y="445"/>
                  </a:lnTo>
                  <a:lnTo>
                    <a:pt x="653" y="397"/>
                  </a:lnTo>
                  <a:lnTo>
                    <a:pt x="644" y="378"/>
                  </a:lnTo>
                  <a:lnTo>
                    <a:pt x="640" y="370"/>
                  </a:lnTo>
                  <a:lnTo>
                    <a:pt x="639" y="363"/>
                  </a:lnTo>
                  <a:lnTo>
                    <a:pt x="639" y="363"/>
                  </a:lnTo>
                  <a:close/>
                  <a:moveTo>
                    <a:pt x="229" y="226"/>
                  </a:moveTo>
                  <a:lnTo>
                    <a:pt x="227" y="205"/>
                  </a:lnTo>
                  <a:lnTo>
                    <a:pt x="227" y="205"/>
                  </a:lnTo>
                  <a:lnTo>
                    <a:pt x="221" y="204"/>
                  </a:lnTo>
                  <a:lnTo>
                    <a:pt x="214" y="200"/>
                  </a:lnTo>
                  <a:lnTo>
                    <a:pt x="197" y="212"/>
                  </a:lnTo>
                  <a:lnTo>
                    <a:pt x="186" y="200"/>
                  </a:lnTo>
                  <a:lnTo>
                    <a:pt x="198" y="184"/>
                  </a:lnTo>
                  <a:lnTo>
                    <a:pt x="198" y="184"/>
                  </a:lnTo>
                  <a:lnTo>
                    <a:pt x="196" y="178"/>
                  </a:lnTo>
                  <a:lnTo>
                    <a:pt x="194" y="172"/>
                  </a:lnTo>
                  <a:lnTo>
                    <a:pt x="173" y="168"/>
                  </a:lnTo>
                  <a:lnTo>
                    <a:pt x="173" y="151"/>
                  </a:lnTo>
                  <a:lnTo>
                    <a:pt x="194" y="148"/>
                  </a:lnTo>
                  <a:lnTo>
                    <a:pt x="194" y="148"/>
                  </a:lnTo>
                  <a:lnTo>
                    <a:pt x="196" y="141"/>
                  </a:lnTo>
                  <a:lnTo>
                    <a:pt x="200" y="136"/>
                  </a:lnTo>
                  <a:lnTo>
                    <a:pt x="186" y="119"/>
                  </a:lnTo>
                  <a:lnTo>
                    <a:pt x="198" y="106"/>
                  </a:lnTo>
                  <a:lnTo>
                    <a:pt x="216" y="120"/>
                  </a:lnTo>
                  <a:lnTo>
                    <a:pt x="216" y="120"/>
                  </a:lnTo>
                  <a:lnTo>
                    <a:pt x="222" y="116"/>
                  </a:lnTo>
                  <a:lnTo>
                    <a:pt x="228" y="114"/>
                  </a:lnTo>
                  <a:lnTo>
                    <a:pt x="231" y="94"/>
                  </a:lnTo>
                  <a:lnTo>
                    <a:pt x="249" y="94"/>
                  </a:lnTo>
                  <a:lnTo>
                    <a:pt x="251" y="115"/>
                  </a:lnTo>
                  <a:lnTo>
                    <a:pt x="251" y="115"/>
                  </a:lnTo>
                  <a:lnTo>
                    <a:pt x="258" y="118"/>
                  </a:lnTo>
                  <a:lnTo>
                    <a:pt x="264" y="120"/>
                  </a:lnTo>
                  <a:lnTo>
                    <a:pt x="281" y="108"/>
                  </a:lnTo>
                  <a:lnTo>
                    <a:pt x="292" y="120"/>
                  </a:lnTo>
                  <a:lnTo>
                    <a:pt x="280" y="136"/>
                  </a:lnTo>
                  <a:lnTo>
                    <a:pt x="280" y="136"/>
                  </a:lnTo>
                  <a:lnTo>
                    <a:pt x="282" y="142"/>
                  </a:lnTo>
                  <a:lnTo>
                    <a:pt x="285" y="150"/>
                  </a:lnTo>
                  <a:lnTo>
                    <a:pt x="306" y="152"/>
                  </a:lnTo>
                  <a:lnTo>
                    <a:pt x="306" y="169"/>
                  </a:lnTo>
                  <a:lnTo>
                    <a:pt x="285" y="172"/>
                  </a:lnTo>
                  <a:lnTo>
                    <a:pt x="285" y="172"/>
                  </a:lnTo>
                  <a:lnTo>
                    <a:pt x="282" y="179"/>
                  </a:lnTo>
                  <a:lnTo>
                    <a:pt x="279" y="184"/>
                  </a:lnTo>
                  <a:lnTo>
                    <a:pt x="292" y="201"/>
                  </a:lnTo>
                  <a:lnTo>
                    <a:pt x="280" y="214"/>
                  </a:lnTo>
                  <a:lnTo>
                    <a:pt x="263" y="200"/>
                  </a:lnTo>
                  <a:lnTo>
                    <a:pt x="263" y="200"/>
                  </a:lnTo>
                  <a:lnTo>
                    <a:pt x="256" y="204"/>
                  </a:lnTo>
                  <a:lnTo>
                    <a:pt x="250" y="206"/>
                  </a:lnTo>
                  <a:lnTo>
                    <a:pt x="248" y="226"/>
                  </a:lnTo>
                  <a:lnTo>
                    <a:pt x="229" y="226"/>
                  </a:lnTo>
                  <a:close/>
                  <a:moveTo>
                    <a:pt x="440" y="304"/>
                  </a:moveTo>
                  <a:lnTo>
                    <a:pt x="468" y="321"/>
                  </a:lnTo>
                  <a:lnTo>
                    <a:pt x="457" y="346"/>
                  </a:lnTo>
                  <a:lnTo>
                    <a:pt x="427" y="337"/>
                  </a:lnTo>
                  <a:lnTo>
                    <a:pt x="427" y="337"/>
                  </a:lnTo>
                  <a:lnTo>
                    <a:pt x="419" y="344"/>
                  </a:lnTo>
                  <a:lnTo>
                    <a:pt x="412" y="352"/>
                  </a:lnTo>
                  <a:lnTo>
                    <a:pt x="420" y="383"/>
                  </a:lnTo>
                  <a:lnTo>
                    <a:pt x="394" y="394"/>
                  </a:lnTo>
                  <a:lnTo>
                    <a:pt x="378" y="365"/>
                  </a:lnTo>
                  <a:lnTo>
                    <a:pt x="378" y="365"/>
                  </a:lnTo>
                  <a:lnTo>
                    <a:pt x="367" y="365"/>
                  </a:lnTo>
                  <a:lnTo>
                    <a:pt x="358" y="364"/>
                  </a:lnTo>
                  <a:lnTo>
                    <a:pt x="340" y="392"/>
                  </a:lnTo>
                  <a:lnTo>
                    <a:pt x="316" y="383"/>
                  </a:lnTo>
                  <a:lnTo>
                    <a:pt x="324" y="351"/>
                  </a:lnTo>
                  <a:lnTo>
                    <a:pt x="324" y="351"/>
                  </a:lnTo>
                  <a:lnTo>
                    <a:pt x="317" y="344"/>
                  </a:lnTo>
                  <a:lnTo>
                    <a:pt x="309" y="336"/>
                  </a:lnTo>
                  <a:lnTo>
                    <a:pt x="277" y="344"/>
                  </a:lnTo>
                  <a:lnTo>
                    <a:pt x="268" y="320"/>
                  </a:lnTo>
                  <a:lnTo>
                    <a:pt x="296" y="302"/>
                  </a:lnTo>
                  <a:lnTo>
                    <a:pt x="296" y="302"/>
                  </a:lnTo>
                  <a:lnTo>
                    <a:pt x="296" y="293"/>
                  </a:lnTo>
                  <a:lnTo>
                    <a:pt x="296" y="281"/>
                  </a:lnTo>
                  <a:lnTo>
                    <a:pt x="269" y="264"/>
                  </a:lnTo>
                  <a:lnTo>
                    <a:pt x="279" y="240"/>
                  </a:lnTo>
                  <a:lnTo>
                    <a:pt x="311" y="248"/>
                  </a:lnTo>
                  <a:lnTo>
                    <a:pt x="311" y="248"/>
                  </a:lnTo>
                  <a:lnTo>
                    <a:pt x="317" y="241"/>
                  </a:lnTo>
                  <a:lnTo>
                    <a:pt x="325" y="235"/>
                  </a:lnTo>
                  <a:lnTo>
                    <a:pt x="317" y="203"/>
                  </a:lnTo>
                  <a:lnTo>
                    <a:pt x="341" y="193"/>
                  </a:lnTo>
                  <a:lnTo>
                    <a:pt x="358" y="221"/>
                  </a:lnTo>
                  <a:lnTo>
                    <a:pt x="358" y="221"/>
                  </a:lnTo>
                  <a:lnTo>
                    <a:pt x="369" y="220"/>
                  </a:lnTo>
                  <a:lnTo>
                    <a:pt x="380" y="221"/>
                  </a:lnTo>
                  <a:lnTo>
                    <a:pt x="396" y="193"/>
                  </a:lnTo>
                  <a:lnTo>
                    <a:pt x="422" y="203"/>
                  </a:lnTo>
                  <a:lnTo>
                    <a:pt x="413" y="235"/>
                  </a:lnTo>
                  <a:lnTo>
                    <a:pt x="413" y="235"/>
                  </a:lnTo>
                  <a:lnTo>
                    <a:pt x="420" y="242"/>
                  </a:lnTo>
                  <a:lnTo>
                    <a:pt x="427" y="249"/>
                  </a:lnTo>
                  <a:lnTo>
                    <a:pt x="459" y="241"/>
                  </a:lnTo>
                  <a:lnTo>
                    <a:pt x="468" y="267"/>
                  </a:lnTo>
                  <a:lnTo>
                    <a:pt x="440" y="283"/>
                  </a:lnTo>
                  <a:lnTo>
                    <a:pt x="440" y="283"/>
                  </a:lnTo>
                  <a:lnTo>
                    <a:pt x="441" y="294"/>
                  </a:lnTo>
                  <a:lnTo>
                    <a:pt x="440" y="304"/>
                  </a:lnTo>
                  <a:lnTo>
                    <a:pt x="440" y="304"/>
                  </a:lnTo>
                  <a:close/>
                </a:path>
              </a:pathLst>
            </a:custGeom>
            <a:solidFill>
              <a:srgbClr val="FFFFFF"/>
            </a:solidFill>
            <a:ln w="2">
              <a:solidFill>
                <a:srgbClr val="FFFFFF"/>
              </a:solidFill>
              <a:prstDash val="solid"/>
              <a:round/>
              <a:headEnd/>
              <a:tailEnd/>
            </a:ln>
          </p:spPr>
          <p:txBody>
            <a:bodyPr vert="horz" wrap="square" lIns="109807" tIns="54904" rIns="109807" bIns="54904" numCol="1" anchor="t" anchorCtr="0" compatLnSpc="1">
              <a:prstTxWarp prst="textNoShape">
                <a:avLst/>
              </a:prstTxWarp>
            </a:bodyPr>
            <a:lstStyle/>
            <a:p>
              <a:pPr defTabSz="1098103"/>
              <a:endParaRPr lang="en-GB" sz="2162">
                <a:solidFill>
                  <a:prstClr val="black"/>
                </a:solidFill>
                <a:latin typeface="Arial"/>
              </a:endParaRPr>
            </a:p>
          </p:txBody>
        </p:sp>
      </p:grpSp>
      <p:sp>
        <p:nvSpPr>
          <p:cNvPr id="23" name="Rectangle 22"/>
          <p:cNvSpPr/>
          <p:nvPr/>
        </p:nvSpPr>
        <p:spPr>
          <a:xfrm>
            <a:off x="4153584" y="5648753"/>
            <a:ext cx="2482600" cy="5981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r>
              <a:rPr lang="en-US" sz="1441" b="1" dirty="0">
                <a:solidFill>
                  <a:prstClr val="black"/>
                </a:solidFill>
                <a:latin typeface="Georgia"/>
              </a:rPr>
              <a:t>Degree of advancement</a:t>
            </a:r>
          </a:p>
        </p:txBody>
      </p:sp>
      <p:sp>
        <p:nvSpPr>
          <p:cNvPr id="24" name="TextBox 23"/>
          <p:cNvSpPr txBox="1"/>
          <p:nvPr/>
        </p:nvSpPr>
        <p:spPr>
          <a:xfrm>
            <a:off x="1103775" y="5702911"/>
            <a:ext cx="452757" cy="203261"/>
          </a:xfrm>
          <a:prstGeom prst="rect">
            <a:avLst/>
          </a:prstGeom>
          <a:noFill/>
        </p:spPr>
        <p:txBody>
          <a:bodyPr wrap="square" lIns="0" tIns="0" rIns="0" bIns="0" rtlCol="0">
            <a:spAutoFit/>
          </a:bodyPr>
          <a:lstStyle/>
          <a:p>
            <a:pPr defTabSz="1098103"/>
            <a:r>
              <a:rPr lang="en-US" sz="1321" dirty="0">
                <a:solidFill>
                  <a:prstClr val="black"/>
                </a:solidFill>
                <a:latin typeface="Georgia"/>
              </a:rPr>
              <a:t>Low</a:t>
            </a:r>
          </a:p>
        </p:txBody>
      </p:sp>
      <p:sp>
        <p:nvSpPr>
          <p:cNvPr id="25" name="TextBox 24"/>
          <p:cNvSpPr txBox="1"/>
          <p:nvPr/>
        </p:nvSpPr>
        <p:spPr>
          <a:xfrm>
            <a:off x="9420890" y="5670377"/>
            <a:ext cx="452757" cy="203261"/>
          </a:xfrm>
          <a:prstGeom prst="rect">
            <a:avLst/>
          </a:prstGeom>
          <a:noFill/>
        </p:spPr>
        <p:txBody>
          <a:bodyPr wrap="square" lIns="0" tIns="0" rIns="0" bIns="0" rtlCol="0">
            <a:spAutoFit/>
          </a:bodyPr>
          <a:lstStyle/>
          <a:p>
            <a:pPr defTabSz="1098103"/>
            <a:r>
              <a:rPr lang="en-US" sz="1321" dirty="0">
                <a:solidFill>
                  <a:prstClr val="black"/>
                </a:solidFill>
                <a:latin typeface="Georgia"/>
              </a:rPr>
              <a:t>High</a:t>
            </a:r>
          </a:p>
        </p:txBody>
      </p:sp>
      <p:sp>
        <p:nvSpPr>
          <p:cNvPr id="26" name="Isosceles Triangle 25"/>
          <p:cNvSpPr/>
          <p:nvPr/>
        </p:nvSpPr>
        <p:spPr>
          <a:xfrm>
            <a:off x="4559632" y="6128731"/>
            <a:ext cx="294411" cy="3205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endParaRPr lang="en-US" sz="1681" dirty="0" err="1">
              <a:solidFill>
                <a:prstClr val="white"/>
              </a:solidFill>
              <a:latin typeface="Arial"/>
            </a:endParaRPr>
          </a:p>
        </p:txBody>
      </p:sp>
      <p:sp>
        <p:nvSpPr>
          <p:cNvPr id="27" name="TextBox 26"/>
          <p:cNvSpPr txBox="1"/>
          <p:nvPr/>
        </p:nvSpPr>
        <p:spPr>
          <a:xfrm>
            <a:off x="4168369" y="6478034"/>
            <a:ext cx="1008289" cy="203261"/>
          </a:xfrm>
          <a:prstGeom prst="rect">
            <a:avLst/>
          </a:prstGeom>
          <a:noFill/>
        </p:spPr>
        <p:txBody>
          <a:bodyPr wrap="none" lIns="0" tIns="0" rIns="0" bIns="0" rtlCol="0">
            <a:spAutoFit/>
          </a:bodyPr>
          <a:lstStyle/>
          <a:p>
            <a:pPr defTabSz="1098103"/>
            <a:r>
              <a:rPr lang="en-US" sz="1321" dirty="0">
                <a:solidFill>
                  <a:prstClr val="black"/>
                </a:solidFill>
                <a:latin typeface="Georgia"/>
              </a:rPr>
              <a:t>Current stage</a:t>
            </a:r>
          </a:p>
        </p:txBody>
      </p:sp>
      <p:sp>
        <p:nvSpPr>
          <p:cNvPr id="33" name="Title 1"/>
          <p:cNvSpPr>
            <a:spLocks noGrp="1"/>
          </p:cNvSpPr>
          <p:nvPr>
            <p:ph type="title"/>
          </p:nvPr>
        </p:nvSpPr>
        <p:spPr>
          <a:xfrm>
            <a:off x="371744" y="913030"/>
            <a:ext cx="10237250" cy="369600"/>
          </a:xfrm>
        </p:spPr>
        <p:txBody>
          <a:bodyPr/>
          <a:lstStyle/>
          <a:p>
            <a:r>
              <a:rPr lang="en-US" dirty="0" smtClean="0"/>
              <a:t>Where </a:t>
            </a:r>
            <a:r>
              <a:rPr lang="en-US" dirty="0"/>
              <a:t>are we and where are we aiming?</a:t>
            </a:r>
            <a:endParaRPr lang="fr-CH" dirty="0"/>
          </a:p>
        </p:txBody>
      </p:sp>
    </p:spTree>
    <p:extLst>
      <p:ext uri="{BB962C8B-B14F-4D97-AF65-F5344CB8AC3E}">
        <p14:creationId xmlns:p14="http://schemas.microsoft.com/office/powerpoint/2010/main" val="26133172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Enablers</a:t>
            </a:r>
            <a:r>
              <a:rPr lang="fr-CH" dirty="0" smtClean="0"/>
              <a:t> for AI </a:t>
            </a:r>
            <a:r>
              <a:rPr lang="fr-CH" dirty="0" err="1" smtClean="0"/>
              <a:t>auditing</a:t>
            </a:r>
            <a:r>
              <a:rPr lang="fr-CH" dirty="0" smtClean="0"/>
              <a:t> - </a:t>
            </a:r>
            <a:r>
              <a:rPr lang="fr-CH" dirty="0" err="1" smtClean="0"/>
              <a:t>Elucidate</a:t>
            </a:r>
            <a:r>
              <a:rPr lang="fr-CH" dirty="0" smtClean="0"/>
              <a:t> AI model </a:t>
            </a:r>
            <a:r>
              <a:rPr lang="fr-CH" dirty="0" err="1" smtClean="0"/>
              <a:t>interpretability</a:t>
            </a:r>
            <a:endParaRPr lang="en-US" dirty="0"/>
          </a:p>
        </p:txBody>
      </p:sp>
      <p:sp>
        <p:nvSpPr>
          <p:cNvPr id="4" name="Slide Number Placeholder 3"/>
          <p:cNvSpPr>
            <a:spLocks noGrp="1"/>
          </p:cNvSpPr>
          <p:nvPr>
            <p:ph type="sldNum" sz="quarter" idx="12"/>
          </p:nvPr>
        </p:nvSpPr>
        <p:spPr/>
        <p:txBody>
          <a:bodyPr/>
          <a:lstStyle/>
          <a:p>
            <a:pPr marL="0" marR="0" lvl="0" indent="0" algn="r" defTabSz="1186525"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smtClean="0">
                <a:ln>
                  <a:noFill/>
                </a:ln>
                <a:solidFill>
                  <a:prstClr val="black"/>
                </a:solidFill>
                <a:effectLst/>
                <a:uLnTx/>
                <a:uFillTx/>
                <a:latin typeface="Arial"/>
                <a:ea typeface="+mn-ea"/>
                <a:cs typeface="+mn-cs"/>
              </a:rPr>
              <a:pPr marL="0" marR="0" lvl="0" indent="0" algn="r" defTabSz="1186525" rtl="0" eaLnBrk="1" fontAlgn="auto" latinLnBrk="0" hangingPunct="1">
                <a:lnSpc>
                  <a:spcPct val="100000"/>
                </a:lnSpc>
                <a:spcBef>
                  <a:spcPts val="0"/>
                </a:spcBef>
                <a:spcAft>
                  <a:spcPts val="0"/>
                </a:spcAft>
                <a:buClrTx/>
                <a:buSzTx/>
                <a:buFontTx/>
                <a:buNone/>
                <a:tabLst/>
                <a:defRPr/>
              </a:pPr>
              <a:t>70</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5" name="Rectangle 4"/>
          <p:cNvSpPr/>
          <p:nvPr/>
        </p:nvSpPr>
        <p:spPr>
          <a:xfrm>
            <a:off x="581893" y="4959538"/>
            <a:ext cx="9280792" cy="1889620"/>
          </a:xfrm>
          <a:prstGeom prst="rect">
            <a:avLst/>
          </a:prstGeom>
        </p:spPr>
        <p:txBody>
          <a:bodyPr wrap="square">
            <a:spAutoFit/>
          </a:bodyPr>
          <a:lstStyle/>
          <a:p>
            <a:pPr marL="342900" indent="-342900" algn="just">
              <a:buFont typeface="Arial" panose="020B0604020202020204" pitchFamily="34" charset="0"/>
              <a:buChar char="•"/>
              <a:defRPr/>
            </a:pPr>
            <a:r>
              <a:rPr lang="en-US" dirty="0">
                <a:solidFill>
                  <a:prstClr val="black"/>
                </a:solidFill>
                <a:latin typeface="+mj-lt"/>
              </a:rPr>
              <a:t>Human confirmation is probably the highest bar for machine learning interpretability</a:t>
            </a:r>
          </a:p>
          <a:p>
            <a:pPr marL="342900" indent="-342900" algn="just">
              <a:buFont typeface="Arial" panose="020B0604020202020204" pitchFamily="34" charset="0"/>
              <a:buChar char="•"/>
              <a:defRPr/>
            </a:pPr>
            <a:r>
              <a:rPr lang="en-US" dirty="0">
                <a:solidFill>
                  <a:prstClr val="black"/>
                </a:solidFill>
                <a:latin typeface="+mj-lt"/>
              </a:rPr>
              <a:t>Other concerns regarding pre-existing expectations, preferences toward simplicity, and other bias problems could also be automatically tested using tools like SHAP/ LIME</a:t>
            </a:r>
          </a:p>
        </p:txBody>
      </p:sp>
      <p:pic>
        <p:nvPicPr>
          <p:cNvPr id="2052" name="Picture 4" descr="https://blog.dominodatalab.com/wp-content/uploads/2018/12/SHAP-LIME-Post-Imag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121" y="1853506"/>
            <a:ext cx="9286875" cy="2933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i neural network"/>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0" y="1816189"/>
            <a:ext cx="10749516" cy="310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3715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smtClean="0"/>
              <a:t>An </a:t>
            </a:r>
            <a:r>
              <a:rPr lang="fr-CH" dirty="0" err="1"/>
              <a:t>O</a:t>
            </a:r>
            <a:r>
              <a:rPr lang="fr-CH" dirty="0" err="1" smtClean="0"/>
              <a:t>cean</a:t>
            </a:r>
            <a:r>
              <a:rPr lang="fr-CH" dirty="0" smtClean="0"/>
              <a:t> of technologies to support AI</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71</a:t>
            </a:fld>
            <a:endParaRPr lang="en-US"/>
          </a:p>
        </p:txBody>
      </p:sp>
    </p:spTree>
    <p:extLst>
      <p:ext uri="{BB962C8B-B14F-4D97-AF65-F5344CB8AC3E}">
        <p14:creationId xmlns:p14="http://schemas.microsoft.com/office/powerpoint/2010/main" val="30711646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285" y="748844"/>
            <a:ext cx="9476377" cy="671971"/>
          </a:xfrm>
        </p:spPr>
        <p:txBody>
          <a:bodyPr/>
          <a:lstStyle/>
          <a:p>
            <a:pPr algn="l"/>
            <a:r>
              <a:rPr lang="fr-CH" dirty="0" smtClean="0">
                <a:solidFill>
                  <a:schemeClr val="tx1"/>
                </a:solidFill>
              </a:rPr>
              <a:t>Gartner </a:t>
            </a:r>
            <a:r>
              <a:rPr lang="fr-CH" dirty="0" err="1" smtClean="0">
                <a:solidFill>
                  <a:schemeClr val="tx1"/>
                </a:solidFill>
              </a:rPr>
              <a:t>Hype</a:t>
            </a:r>
            <a:r>
              <a:rPr lang="fr-CH" dirty="0" smtClean="0">
                <a:solidFill>
                  <a:schemeClr val="tx1"/>
                </a:solidFill>
              </a:rPr>
              <a:t> Cycle for </a:t>
            </a:r>
            <a:r>
              <a:rPr lang="fr-CH" dirty="0" err="1" smtClean="0">
                <a:solidFill>
                  <a:schemeClr val="tx1"/>
                </a:solidFill>
              </a:rPr>
              <a:t>Emerging</a:t>
            </a:r>
            <a:r>
              <a:rPr lang="fr-CH" dirty="0" smtClean="0">
                <a:solidFill>
                  <a:schemeClr val="tx1"/>
                </a:solidFill>
              </a:rPr>
              <a:t> </a:t>
            </a:r>
            <a:r>
              <a:rPr lang="fr-CH" dirty="0" err="1" smtClean="0">
                <a:solidFill>
                  <a:schemeClr val="tx1"/>
                </a:solidFill>
              </a:rPr>
              <a:t>Tecnlogoies</a:t>
            </a:r>
            <a:r>
              <a:rPr lang="fr-CH" dirty="0" smtClean="0">
                <a:solidFill>
                  <a:schemeClr val="tx1"/>
                </a:solidFill>
              </a:rPr>
              <a:t>, 2018</a:t>
            </a:r>
            <a:endParaRPr lang="en-US" dirty="0">
              <a:solidFill>
                <a:schemeClr val="tx1"/>
              </a:solidFill>
            </a:endParaRPr>
          </a:p>
        </p:txBody>
      </p:sp>
      <p:sp>
        <p:nvSpPr>
          <p:cNvPr id="4" name="Slide Number Placeholder 3"/>
          <p:cNvSpPr>
            <a:spLocks noGrp="1"/>
          </p:cNvSpPr>
          <p:nvPr>
            <p:ph type="sldNum" sz="quarter" idx="13"/>
          </p:nvPr>
        </p:nvSpPr>
        <p:spPr/>
        <p:txBody>
          <a:bodyPr/>
          <a:lstStyle/>
          <a:p>
            <a:fld id="{4976208B-6111-490B-8CEC-FFB249DB2100}" type="slidenum">
              <a:rPr lang="en-US" smtClean="0">
                <a:solidFill>
                  <a:srgbClr val="FFFFFF">
                    <a:lumMod val="65000"/>
                  </a:srgbClr>
                </a:solidFill>
              </a:rPr>
              <a:pPr/>
              <a:t>72</a:t>
            </a:fld>
            <a:endParaRPr lang="en-US" dirty="0">
              <a:solidFill>
                <a:srgbClr val="FFFFFF">
                  <a:lumMod val="65000"/>
                </a:srgbClr>
              </a:solidFill>
            </a:endParaRPr>
          </a:p>
        </p:txBody>
      </p:sp>
      <p:pic>
        <p:nvPicPr>
          <p:cNvPr id="5" name="Picture 4"/>
          <p:cNvPicPr>
            <a:picLocks noChangeAspect="1"/>
          </p:cNvPicPr>
          <p:nvPr/>
        </p:nvPicPr>
        <p:blipFill>
          <a:blip r:embed="rId2"/>
          <a:stretch>
            <a:fillRect/>
          </a:stretch>
        </p:blipFill>
        <p:spPr>
          <a:xfrm>
            <a:off x="1082078" y="1658198"/>
            <a:ext cx="8816584" cy="5588544"/>
          </a:xfrm>
          <a:prstGeom prst="rect">
            <a:avLst/>
          </a:prstGeom>
        </p:spPr>
      </p:pic>
      <p:sp>
        <p:nvSpPr>
          <p:cNvPr id="6" name="TextBox 5"/>
          <p:cNvSpPr txBox="1"/>
          <p:nvPr/>
        </p:nvSpPr>
        <p:spPr>
          <a:xfrm>
            <a:off x="8046823" y="7202667"/>
            <a:ext cx="3758083" cy="169277"/>
          </a:xfrm>
          <a:prstGeom prst="rect">
            <a:avLst/>
          </a:prstGeom>
          <a:noFill/>
        </p:spPr>
        <p:txBody>
          <a:bodyPr wrap="square" lIns="0" tIns="0" rIns="0" bIns="0" rtlCol="0">
            <a:spAutoFit/>
          </a:bodyPr>
          <a:lstStyle/>
          <a:p>
            <a:r>
              <a:rPr lang="fr-CH" sz="1100" smtClean="0"/>
              <a:t>gartner.com/SmarterWithGartner</a:t>
            </a:r>
            <a:endParaRPr lang="en-US" sz="1100" dirty="0" smtClean="0"/>
          </a:p>
        </p:txBody>
      </p:sp>
    </p:spTree>
    <p:extLst>
      <p:ext uri="{BB962C8B-B14F-4D97-AF65-F5344CB8AC3E}">
        <p14:creationId xmlns:p14="http://schemas.microsoft.com/office/powerpoint/2010/main" val="288812407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03" y="548827"/>
            <a:ext cx="10237250" cy="739198"/>
          </a:xfrm>
        </p:spPr>
        <p:txBody>
          <a:bodyPr/>
          <a:lstStyle/>
          <a:p>
            <a:r>
              <a:rPr lang="en-US" dirty="0"/>
              <a:t>Despite a number of AI-related use cases, the banking sub-sector within FS</a:t>
            </a:r>
            <a:br>
              <a:rPr lang="en-US" dirty="0"/>
            </a:br>
            <a:r>
              <a:rPr lang="en-US" dirty="0"/>
              <a:t>has been slower to adopt AI compared to insurance and asset management</a:t>
            </a:r>
          </a:p>
        </p:txBody>
      </p:sp>
      <p:graphicFrame>
        <p:nvGraphicFramePr>
          <p:cNvPr id="6" name="Content Placeholder 5"/>
          <p:cNvGraphicFramePr>
            <a:graphicFrameLocks noGrp="1"/>
          </p:cNvGraphicFramePr>
          <p:nvPr>
            <p:ph idx="1"/>
            <p:extLst/>
          </p:nvPr>
        </p:nvGraphicFramePr>
        <p:xfrm>
          <a:off x="532003" y="2308139"/>
          <a:ext cx="9916730" cy="4425401"/>
        </p:xfrm>
        <a:graphic>
          <a:graphicData uri="http://schemas.openxmlformats.org/drawingml/2006/table">
            <a:tbl>
              <a:tblPr firstRow="1" bandRow="1">
                <a:tableStyleId>{5C22544A-7EE6-4342-B048-85BDC9FD1C3A}</a:tableStyleId>
              </a:tblPr>
              <a:tblGrid>
                <a:gridCol w="1545909">
                  <a:extLst>
                    <a:ext uri="{9D8B030D-6E8A-4147-A177-3AD203B41FA5}">
                      <a16:colId xmlns:a16="http://schemas.microsoft.com/office/drawing/2014/main" val="20000"/>
                    </a:ext>
                  </a:extLst>
                </a:gridCol>
                <a:gridCol w="2657657">
                  <a:extLst>
                    <a:ext uri="{9D8B030D-6E8A-4147-A177-3AD203B41FA5}">
                      <a16:colId xmlns:a16="http://schemas.microsoft.com/office/drawing/2014/main" val="20001"/>
                    </a:ext>
                  </a:extLst>
                </a:gridCol>
                <a:gridCol w="2960024">
                  <a:extLst>
                    <a:ext uri="{9D8B030D-6E8A-4147-A177-3AD203B41FA5}">
                      <a16:colId xmlns:a16="http://schemas.microsoft.com/office/drawing/2014/main" val="20002"/>
                    </a:ext>
                  </a:extLst>
                </a:gridCol>
                <a:gridCol w="2753140">
                  <a:extLst>
                    <a:ext uri="{9D8B030D-6E8A-4147-A177-3AD203B41FA5}">
                      <a16:colId xmlns:a16="http://schemas.microsoft.com/office/drawing/2014/main" val="20003"/>
                    </a:ext>
                  </a:extLst>
                </a:gridCol>
              </a:tblGrid>
              <a:tr h="901183">
                <a:tc gridSpan="4">
                  <a:txBody>
                    <a:bodyPr/>
                    <a:lstStyle/>
                    <a:p>
                      <a:pPr algn="ctr"/>
                      <a:r>
                        <a:rPr lang="en-US" sz="2600" dirty="0" smtClean="0">
                          <a:latin typeface="+mj-lt"/>
                        </a:rPr>
                        <a:t>AI Adoption within three sub-sectors of Financial Services</a:t>
                      </a:r>
                      <a:endParaRPr lang="en-US" sz="2600" dirty="0">
                        <a:latin typeface="+mj-lt"/>
                      </a:endParaRPr>
                    </a:p>
                  </a:txBody>
                  <a:tcPr marL="109807" marR="109807" marT="54904" marB="54904" anchor="ctr">
                    <a:solidFill>
                      <a:schemeClr val="tx1">
                        <a:lumMod val="65000"/>
                        <a:lumOff val="35000"/>
                      </a:schemeClr>
                    </a:solidFill>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505496">
                <a:tc>
                  <a:txBody>
                    <a:bodyPr/>
                    <a:lstStyle/>
                    <a:p>
                      <a:endParaRPr lang="en-US" sz="2600" dirty="0">
                        <a:solidFill>
                          <a:schemeClr val="bg1"/>
                        </a:solidFill>
                        <a:latin typeface="+mj-lt"/>
                      </a:endParaRPr>
                    </a:p>
                  </a:txBody>
                  <a:tcPr marL="109807" marR="109807" marT="54904" marB="54904">
                    <a:solidFill>
                      <a:schemeClr val="tx2"/>
                    </a:solidFill>
                  </a:tcPr>
                </a:tc>
                <a:tc>
                  <a:txBody>
                    <a:bodyPr/>
                    <a:lstStyle/>
                    <a:p>
                      <a:r>
                        <a:rPr lang="en-US" sz="2200" b="0" kern="1200" dirty="0" smtClean="0">
                          <a:solidFill>
                            <a:schemeClr val="lt1"/>
                          </a:solidFill>
                          <a:latin typeface="+mj-lt"/>
                          <a:ea typeface="+mn-ea"/>
                          <a:cs typeface="+mn-cs"/>
                        </a:rPr>
                        <a:t>Banking</a:t>
                      </a:r>
                      <a:endParaRPr lang="en-US" sz="2200" b="0" kern="1200" dirty="0">
                        <a:solidFill>
                          <a:schemeClr val="lt1"/>
                        </a:solidFill>
                        <a:latin typeface="+mj-lt"/>
                        <a:ea typeface="+mn-ea"/>
                        <a:cs typeface="+mn-cs"/>
                      </a:endParaRPr>
                    </a:p>
                  </a:txBody>
                  <a:tcPr marL="109807" marR="109807" marT="54904" marB="54904">
                    <a:solidFill>
                      <a:schemeClr val="tx2"/>
                    </a:solidFill>
                  </a:tcPr>
                </a:tc>
                <a:tc>
                  <a:txBody>
                    <a:bodyPr/>
                    <a:lstStyle/>
                    <a:p>
                      <a:pPr marL="0" algn="l" defTabSz="914400" rtl="0" eaLnBrk="1" latinLnBrk="0" hangingPunct="1"/>
                      <a:r>
                        <a:rPr lang="en-US" sz="2200" b="0" kern="1200" dirty="0" smtClean="0">
                          <a:solidFill>
                            <a:schemeClr val="lt1"/>
                          </a:solidFill>
                          <a:latin typeface="+mj-lt"/>
                          <a:ea typeface="+mn-ea"/>
                          <a:cs typeface="+mn-cs"/>
                        </a:rPr>
                        <a:t>Asset Management</a:t>
                      </a:r>
                      <a:endParaRPr lang="en-US" sz="2200" b="0" kern="1200" dirty="0">
                        <a:solidFill>
                          <a:schemeClr val="lt1"/>
                        </a:solidFill>
                        <a:latin typeface="+mj-lt"/>
                        <a:ea typeface="+mn-ea"/>
                        <a:cs typeface="+mn-cs"/>
                      </a:endParaRPr>
                    </a:p>
                  </a:txBody>
                  <a:tcPr marL="109807" marR="109807" marT="54904" marB="54904">
                    <a:solidFill>
                      <a:schemeClr val="tx2"/>
                    </a:solidFill>
                  </a:tcPr>
                </a:tc>
                <a:tc>
                  <a:txBody>
                    <a:bodyPr/>
                    <a:lstStyle/>
                    <a:p>
                      <a:pPr marL="0" algn="l" defTabSz="914400" rtl="0" eaLnBrk="1" latinLnBrk="0" hangingPunct="1"/>
                      <a:r>
                        <a:rPr lang="en-US" sz="2200" b="0" kern="1200" dirty="0" smtClean="0">
                          <a:solidFill>
                            <a:schemeClr val="lt1"/>
                          </a:solidFill>
                          <a:latin typeface="+mj-lt"/>
                          <a:ea typeface="+mn-ea"/>
                          <a:cs typeface="+mn-cs"/>
                        </a:rPr>
                        <a:t>Insurance</a:t>
                      </a:r>
                      <a:endParaRPr lang="en-US" sz="2200" b="0" kern="1200" dirty="0">
                        <a:solidFill>
                          <a:schemeClr val="lt1"/>
                        </a:solidFill>
                        <a:latin typeface="+mj-lt"/>
                        <a:ea typeface="+mn-ea"/>
                        <a:cs typeface="+mn-cs"/>
                      </a:endParaRPr>
                    </a:p>
                  </a:txBody>
                  <a:tcPr marL="109807" marR="109807" marT="54904" marB="54904">
                    <a:solidFill>
                      <a:schemeClr val="tx2"/>
                    </a:solidFill>
                  </a:tcPr>
                </a:tc>
                <a:extLst>
                  <a:ext uri="{0D108BD9-81ED-4DB2-BD59-A6C34878D82A}">
                    <a16:rowId xmlns:a16="http://schemas.microsoft.com/office/drawing/2014/main" val="10001"/>
                  </a:ext>
                </a:extLst>
              </a:tr>
              <a:tr h="1535657">
                <a:tc>
                  <a:txBody>
                    <a:bodyPr/>
                    <a:lstStyle/>
                    <a:p>
                      <a:pPr marL="0" algn="l" defTabSz="914400" rtl="0" eaLnBrk="1" latinLnBrk="0" hangingPunct="1"/>
                      <a:r>
                        <a:rPr lang="en-US" sz="1300" b="1" i="0" u="none" strike="noStrike" kern="1200" baseline="0" dirty="0" smtClean="0">
                          <a:solidFill>
                            <a:schemeClr val="dk1"/>
                          </a:solidFill>
                          <a:latin typeface="+mj-lt"/>
                          <a:ea typeface="+mn-ea"/>
                          <a:cs typeface="+mn-cs"/>
                        </a:rPr>
                        <a:t>Main use Cases</a:t>
                      </a:r>
                      <a:endParaRPr lang="en-US" sz="1300" b="1" i="0" u="none" strike="noStrike" kern="1200" baseline="0" dirty="0">
                        <a:solidFill>
                          <a:schemeClr val="dk1"/>
                        </a:solidFill>
                        <a:latin typeface="+mj-lt"/>
                        <a:ea typeface="+mn-ea"/>
                        <a:cs typeface="+mn-cs"/>
                      </a:endParaRPr>
                    </a:p>
                  </a:txBody>
                  <a:tcPr marL="109807" marR="109807" marT="54904" marB="54904" anchor="ctr"/>
                </a:tc>
                <a:tc>
                  <a:txBody>
                    <a:bodyPr/>
                    <a:lstStyle/>
                    <a:p>
                      <a:pPr marL="179388" marR="0" indent="-179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Georgia (Headings)"/>
                          <a:ea typeface="+mn-ea"/>
                          <a:cs typeface="+mn-cs"/>
                        </a:rPr>
                        <a:t>Make customized portfolio</a:t>
                      </a:r>
                      <a:r>
                        <a:rPr lang="en-US" sz="1000" kern="1200" baseline="0" dirty="0" smtClean="0">
                          <a:solidFill>
                            <a:schemeClr val="dk1"/>
                          </a:solidFill>
                          <a:latin typeface="Georgia (Headings)"/>
                          <a:ea typeface="+mn-ea"/>
                          <a:cs typeface="+mn-cs"/>
                        </a:rPr>
                        <a:t> </a:t>
                      </a:r>
                      <a:r>
                        <a:rPr lang="en-US" sz="1000" kern="1200" dirty="0" smtClean="0">
                          <a:solidFill>
                            <a:schemeClr val="dk1"/>
                          </a:solidFill>
                          <a:latin typeface="Georgia (Headings)"/>
                          <a:ea typeface="+mn-ea"/>
                          <a:cs typeface="+mn-cs"/>
                        </a:rPr>
                        <a:t>recommendations (e.g. robo-advisors)</a:t>
                      </a:r>
                    </a:p>
                    <a:p>
                      <a:pPr marL="179388" indent="-179388">
                        <a:buFont typeface="Arial" panose="020B0604020202020204" pitchFamily="34" charset="0"/>
                        <a:buChar char="•"/>
                      </a:pPr>
                      <a:r>
                        <a:rPr lang="en-US" sz="1000" kern="1200" dirty="0" smtClean="0">
                          <a:solidFill>
                            <a:schemeClr val="dk1"/>
                          </a:solidFill>
                          <a:latin typeface="Georgia (Headings)"/>
                          <a:ea typeface="+mn-ea"/>
                          <a:cs typeface="+mn-cs"/>
                        </a:rPr>
                        <a:t>Automate Back-Office functions</a:t>
                      </a:r>
                    </a:p>
                    <a:p>
                      <a:pPr marL="179388" indent="-179388">
                        <a:buFont typeface="Arial" panose="020B0604020202020204" pitchFamily="34" charset="0"/>
                        <a:buChar char="•"/>
                      </a:pPr>
                      <a:r>
                        <a:rPr lang="en-US" sz="1000" kern="1200" dirty="0" smtClean="0">
                          <a:solidFill>
                            <a:schemeClr val="dk1"/>
                          </a:solidFill>
                          <a:latin typeface="Georgia (Headings)"/>
                          <a:ea typeface="+mn-ea"/>
                          <a:cs typeface="+mn-cs"/>
                        </a:rPr>
                        <a:t>Monitor and reduce payments fraud</a:t>
                      </a:r>
                    </a:p>
                    <a:p>
                      <a:pPr marL="179388" indent="-179388">
                        <a:buFont typeface="Arial" panose="020B0604020202020204" pitchFamily="34" charset="0"/>
                        <a:buChar char="•"/>
                      </a:pPr>
                      <a:r>
                        <a:rPr lang="en-US" sz="1000" kern="1200" dirty="0" smtClean="0">
                          <a:solidFill>
                            <a:schemeClr val="dk1"/>
                          </a:solidFill>
                          <a:latin typeface="Georgia (Headings)"/>
                          <a:ea typeface="+mn-ea"/>
                          <a:cs typeface="+mn-cs"/>
                        </a:rPr>
                        <a:t>Improve customer experience in</a:t>
                      </a:r>
                      <a:r>
                        <a:rPr lang="en-US" sz="1000" kern="1200" baseline="0" dirty="0" smtClean="0">
                          <a:solidFill>
                            <a:schemeClr val="dk1"/>
                          </a:solidFill>
                          <a:latin typeface="Georgia (Headings)"/>
                          <a:ea typeface="+mn-ea"/>
                          <a:cs typeface="+mn-cs"/>
                        </a:rPr>
                        <a:t> </a:t>
                      </a:r>
                      <a:r>
                        <a:rPr lang="en-US" sz="1000" kern="1200" dirty="0" smtClean="0">
                          <a:solidFill>
                            <a:schemeClr val="dk1"/>
                          </a:solidFill>
                          <a:latin typeface="Georgia (Headings)"/>
                          <a:ea typeface="+mn-ea"/>
                          <a:cs typeface="+mn-cs"/>
                        </a:rPr>
                        <a:t>online and mobile channels</a:t>
                      </a:r>
                    </a:p>
                    <a:p>
                      <a:pPr marL="179388" indent="-179388">
                        <a:buFont typeface="Arial" panose="020B0604020202020204" pitchFamily="34" charset="0"/>
                        <a:buChar char="•"/>
                      </a:pPr>
                      <a:r>
                        <a:rPr lang="en-US" sz="1000" kern="1200" dirty="0" smtClean="0">
                          <a:solidFill>
                            <a:schemeClr val="dk1"/>
                          </a:solidFill>
                          <a:latin typeface="Georgia (Headings)"/>
                          <a:ea typeface="+mn-ea"/>
                          <a:cs typeface="+mn-cs"/>
                        </a:rPr>
                        <a:t>Social</a:t>
                      </a:r>
                      <a:r>
                        <a:rPr lang="en-US" sz="1000" kern="1200" baseline="0" dirty="0" smtClean="0">
                          <a:solidFill>
                            <a:schemeClr val="dk1"/>
                          </a:solidFill>
                          <a:latin typeface="Georgia (Headings)"/>
                          <a:ea typeface="+mn-ea"/>
                          <a:cs typeface="+mn-cs"/>
                        </a:rPr>
                        <a:t> CRM systems using Sentimental analysis</a:t>
                      </a:r>
                    </a:p>
                    <a:p>
                      <a:pPr marL="179388" indent="-179388">
                        <a:buFont typeface="Arial" panose="020B0604020202020204" pitchFamily="34" charset="0"/>
                        <a:buChar char="•"/>
                      </a:pPr>
                      <a:r>
                        <a:rPr lang="en-US" sz="1000" kern="1200" baseline="0" dirty="0" smtClean="0">
                          <a:solidFill>
                            <a:schemeClr val="dk1"/>
                          </a:solidFill>
                          <a:latin typeface="Georgia (Headings)"/>
                          <a:ea typeface="+mn-ea"/>
                          <a:cs typeface="+mn-cs"/>
                        </a:rPr>
                        <a:t>Bank agent meeting preparations</a:t>
                      </a:r>
                      <a:endParaRPr lang="en-US" sz="1000" kern="1200" dirty="0" smtClean="0">
                        <a:solidFill>
                          <a:schemeClr val="dk1"/>
                        </a:solidFill>
                        <a:latin typeface="Georgia (Headings)"/>
                        <a:ea typeface="+mn-ea"/>
                        <a:cs typeface="+mn-cs"/>
                      </a:endParaRPr>
                    </a:p>
                  </a:txBody>
                  <a:tcPr marL="109807" marR="109807" marT="54904" marB="54904"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smtClean="0">
                          <a:solidFill>
                            <a:schemeClr val="dk1"/>
                          </a:solidFill>
                          <a:latin typeface="Georgia (Headings)"/>
                          <a:ea typeface="+mn-ea"/>
                          <a:cs typeface="+mn-cs"/>
                        </a:rPr>
                        <a:t>Automate tasks and processes in the</a:t>
                      </a:r>
                      <a:r>
                        <a:rPr lang="en-US" sz="1000" kern="1200" baseline="0" dirty="0" smtClean="0">
                          <a:solidFill>
                            <a:schemeClr val="dk1"/>
                          </a:solidFill>
                          <a:latin typeface="Georgia (Headings)"/>
                          <a:ea typeface="+mn-ea"/>
                          <a:cs typeface="+mn-cs"/>
                        </a:rPr>
                        <a:t> </a:t>
                      </a:r>
                      <a:r>
                        <a:rPr lang="en-US" sz="1000" kern="1200" dirty="0" smtClean="0">
                          <a:solidFill>
                            <a:schemeClr val="dk1"/>
                          </a:solidFill>
                          <a:latin typeface="Georgia (Headings)"/>
                          <a:ea typeface="+mn-ea"/>
                          <a:cs typeface="+mn-cs"/>
                        </a:rPr>
                        <a:t>value chain such as reporting,</a:t>
                      </a:r>
                      <a:r>
                        <a:rPr lang="en-US" sz="1000" kern="1200" baseline="0" dirty="0" smtClean="0">
                          <a:solidFill>
                            <a:schemeClr val="dk1"/>
                          </a:solidFill>
                          <a:latin typeface="Georgia (Headings)"/>
                          <a:ea typeface="+mn-ea"/>
                          <a:cs typeface="+mn-cs"/>
                        </a:rPr>
                        <a:t> </a:t>
                      </a:r>
                      <a:r>
                        <a:rPr lang="en-US" sz="1000" kern="1200" dirty="0" smtClean="0">
                          <a:solidFill>
                            <a:schemeClr val="dk1"/>
                          </a:solidFill>
                          <a:latin typeface="Georgia (Headings)"/>
                          <a:ea typeface="+mn-ea"/>
                          <a:cs typeface="+mn-cs"/>
                        </a:rPr>
                        <a:t>compliance monitoring, trade</a:t>
                      </a:r>
                      <a:r>
                        <a:rPr lang="en-US" sz="1000" kern="1200" baseline="0" dirty="0" smtClean="0">
                          <a:solidFill>
                            <a:schemeClr val="dk1"/>
                          </a:solidFill>
                          <a:latin typeface="Georgia (Headings)"/>
                          <a:ea typeface="+mn-ea"/>
                          <a:cs typeface="+mn-cs"/>
                        </a:rPr>
                        <a:t> </a:t>
                      </a:r>
                      <a:r>
                        <a:rPr lang="en-US" sz="1000" kern="1200" dirty="0" smtClean="0">
                          <a:solidFill>
                            <a:schemeClr val="dk1"/>
                          </a:solidFill>
                          <a:latin typeface="Georgia (Headings)"/>
                          <a:ea typeface="+mn-ea"/>
                          <a:cs typeface="+mn-cs"/>
                        </a:rPr>
                        <a:t>reconciliation</a:t>
                      </a:r>
                    </a:p>
                    <a:p>
                      <a:pPr marL="171450" indent="-171450">
                        <a:buFont typeface="Arial" panose="020B0604020202020204" pitchFamily="34" charset="0"/>
                        <a:buChar char="•"/>
                      </a:pPr>
                      <a:r>
                        <a:rPr lang="en-US" sz="1000" kern="1200" dirty="0" smtClean="0">
                          <a:solidFill>
                            <a:schemeClr val="dk1"/>
                          </a:solidFill>
                          <a:latin typeface="Georgia (Headings)"/>
                          <a:ea typeface="+mn-ea"/>
                          <a:cs typeface="+mn-cs"/>
                        </a:rPr>
                        <a:t>Monitor</a:t>
                      </a:r>
                      <a:r>
                        <a:rPr lang="en-US" sz="1000" kern="1200" baseline="0" dirty="0" smtClean="0">
                          <a:solidFill>
                            <a:schemeClr val="dk1"/>
                          </a:solidFill>
                          <a:latin typeface="Georgia (Headings)"/>
                          <a:ea typeface="+mn-ea"/>
                          <a:cs typeface="+mn-cs"/>
                        </a:rPr>
                        <a:t> and reduce Fraud</a:t>
                      </a:r>
                      <a:endParaRPr lang="en-US" sz="1000" kern="1200" dirty="0" smtClean="0">
                        <a:solidFill>
                          <a:schemeClr val="dk1"/>
                        </a:solidFill>
                        <a:latin typeface="Georgia (Headings)"/>
                        <a:ea typeface="+mn-ea"/>
                        <a:cs typeface="+mn-cs"/>
                      </a:endParaRPr>
                    </a:p>
                    <a:p>
                      <a:pPr marL="171450" indent="-171450">
                        <a:buFont typeface="Arial" panose="020B0604020202020204" pitchFamily="34" charset="0"/>
                        <a:buChar char="•"/>
                      </a:pPr>
                      <a:r>
                        <a:rPr lang="en-US" sz="1000" kern="1200" dirty="0" smtClean="0">
                          <a:solidFill>
                            <a:schemeClr val="dk1"/>
                          </a:solidFill>
                          <a:latin typeface="Georgia (Headings)"/>
                          <a:ea typeface="+mn-ea"/>
                          <a:cs typeface="+mn-cs"/>
                        </a:rPr>
                        <a:t>Automate trading (e.g. algorithmic</a:t>
                      </a:r>
                      <a:r>
                        <a:rPr lang="en-US" sz="1000" kern="1200" baseline="0" dirty="0" smtClean="0">
                          <a:solidFill>
                            <a:schemeClr val="dk1"/>
                          </a:solidFill>
                          <a:latin typeface="Georgia (Headings)"/>
                          <a:ea typeface="+mn-ea"/>
                          <a:cs typeface="+mn-cs"/>
                        </a:rPr>
                        <a:t> </a:t>
                      </a:r>
                      <a:r>
                        <a:rPr lang="en-US" sz="1000" kern="1200" dirty="0" smtClean="0">
                          <a:solidFill>
                            <a:schemeClr val="dk1"/>
                          </a:solidFill>
                          <a:latin typeface="Georgia (Headings)"/>
                          <a:ea typeface="+mn-ea"/>
                          <a:cs typeface="+mn-cs"/>
                        </a:rPr>
                        <a:t>trading and high-frequency trading)</a:t>
                      </a:r>
                    </a:p>
                  </a:txBody>
                  <a:tcPr marL="109807" marR="109807" marT="54904" marB="54904" anchor="ctr"/>
                </a:tc>
                <a:tc>
                  <a:txBody>
                    <a:bodyPr/>
                    <a:lstStyle/>
                    <a:p>
                      <a:pPr marL="171450" indent="-171450">
                        <a:buFont typeface="Arial" panose="020B0604020202020204" pitchFamily="34" charset="0"/>
                        <a:buChar char="•"/>
                      </a:pPr>
                      <a:r>
                        <a:rPr lang="en-US" sz="1000" kern="1200" dirty="0" smtClean="0">
                          <a:solidFill>
                            <a:schemeClr val="dk1"/>
                          </a:solidFill>
                          <a:latin typeface="Georgia (Headings)"/>
                          <a:ea typeface="+mn-ea"/>
                          <a:cs typeface="+mn-cs"/>
                        </a:rPr>
                        <a:t>Process claims</a:t>
                      </a:r>
                    </a:p>
                    <a:p>
                      <a:pPr marL="171450" indent="-171450">
                        <a:buFont typeface="Arial" panose="020B0604020202020204" pitchFamily="34" charset="0"/>
                        <a:buChar char="•"/>
                      </a:pPr>
                      <a:r>
                        <a:rPr lang="en-US" sz="1000" kern="1200" dirty="0" smtClean="0">
                          <a:solidFill>
                            <a:schemeClr val="dk1"/>
                          </a:solidFill>
                          <a:latin typeface="Georgia (Headings)"/>
                          <a:ea typeface="+mn-ea"/>
                          <a:cs typeface="+mn-cs"/>
                        </a:rPr>
                        <a:t>Enhance customer experience and</a:t>
                      </a:r>
                      <a:r>
                        <a:rPr lang="en-US" sz="1000" kern="1200" baseline="0" dirty="0" smtClean="0">
                          <a:solidFill>
                            <a:schemeClr val="dk1"/>
                          </a:solidFill>
                          <a:latin typeface="Georgia (Headings)"/>
                          <a:ea typeface="+mn-ea"/>
                          <a:cs typeface="+mn-cs"/>
                        </a:rPr>
                        <a:t> </a:t>
                      </a:r>
                      <a:r>
                        <a:rPr lang="en-US" sz="1000" kern="1200" dirty="0" smtClean="0">
                          <a:solidFill>
                            <a:schemeClr val="dk1"/>
                          </a:solidFill>
                          <a:latin typeface="Georgia (Headings)"/>
                          <a:ea typeface="+mn-ea"/>
                          <a:cs typeface="+mn-cs"/>
                        </a:rPr>
                        <a:t>customer targeting</a:t>
                      </a:r>
                    </a:p>
                    <a:p>
                      <a:pPr marL="171450" indent="-171450">
                        <a:buFont typeface="Arial" panose="020B0604020202020204" pitchFamily="34" charset="0"/>
                        <a:buChar char="•"/>
                      </a:pPr>
                      <a:r>
                        <a:rPr lang="en-US" sz="1000" kern="1200" dirty="0" smtClean="0">
                          <a:solidFill>
                            <a:schemeClr val="dk1"/>
                          </a:solidFill>
                          <a:latin typeface="Georgia (Headings)"/>
                          <a:ea typeface="+mn-ea"/>
                          <a:cs typeface="+mn-cs"/>
                        </a:rPr>
                        <a:t>Automate customer service</a:t>
                      </a:r>
                    </a:p>
                    <a:p>
                      <a:pPr marL="171450" indent="-171450">
                        <a:buFont typeface="Arial" panose="020B0604020202020204" pitchFamily="34" charset="0"/>
                        <a:buChar char="•"/>
                      </a:pPr>
                      <a:r>
                        <a:rPr lang="en-US" sz="1000" kern="1200" dirty="0" smtClean="0">
                          <a:solidFill>
                            <a:schemeClr val="dk1"/>
                          </a:solidFill>
                          <a:latin typeface="Georgia (Headings)"/>
                          <a:ea typeface="+mn-ea"/>
                          <a:cs typeface="+mn-cs"/>
                        </a:rPr>
                        <a:t>Manage distribution</a:t>
                      </a:r>
                    </a:p>
                    <a:p>
                      <a:pPr marL="171450" indent="-171450">
                        <a:buFont typeface="Arial" panose="020B0604020202020204" pitchFamily="34" charset="0"/>
                        <a:buChar char="•"/>
                      </a:pPr>
                      <a:r>
                        <a:rPr lang="en-US" sz="1000" kern="1200" dirty="0" smtClean="0">
                          <a:solidFill>
                            <a:schemeClr val="dk1"/>
                          </a:solidFill>
                          <a:latin typeface="Georgia (Headings)"/>
                          <a:ea typeface="+mn-ea"/>
                          <a:cs typeface="+mn-cs"/>
                        </a:rPr>
                        <a:t>Analyze behavior of policyholders</a:t>
                      </a:r>
                    </a:p>
                    <a:p>
                      <a:pPr marL="171450" indent="-171450">
                        <a:buFont typeface="Arial" panose="020B0604020202020204" pitchFamily="34" charset="0"/>
                        <a:buChar char="•"/>
                      </a:pPr>
                      <a:r>
                        <a:rPr lang="en-US" sz="1000" kern="1200" dirty="0" smtClean="0">
                          <a:solidFill>
                            <a:schemeClr val="dk1"/>
                          </a:solidFill>
                          <a:latin typeface="Georgia (Headings)"/>
                          <a:ea typeface="+mn-ea"/>
                          <a:cs typeface="+mn-cs"/>
                        </a:rPr>
                        <a:t>Mitigate risk</a:t>
                      </a:r>
                    </a:p>
                    <a:p>
                      <a:pPr marL="171450" indent="-171450">
                        <a:buFont typeface="Arial" panose="020B0604020202020204" pitchFamily="34" charset="0"/>
                        <a:buChar char="•"/>
                      </a:pPr>
                      <a:r>
                        <a:rPr lang="en-US" sz="1000" kern="1200" dirty="0" smtClean="0">
                          <a:solidFill>
                            <a:schemeClr val="dk1"/>
                          </a:solidFill>
                          <a:latin typeface="Georgia (Headings)"/>
                          <a:ea typeface="+mn-ea"/>
                          <a:cs typeface="+mn-cs"/>
                        </a:rPr>
                        <a:t>Automate underwriting</a:t>
                      </a:r>
                    </a:p>
                  </a:txBody>
                  <a:tcPr marL="109807" marR="109807" marT="54904" marB="54904" anchor="ctr"/>
                </a:tc>
                <a:extLst>
                  <a:ext uri="{0D108BD9-81ED-4DB2-BD59-A6C34878D82A}">
                    <a16:rowId xmlns:a16="http://schemas.microsoft.com/office/drawing/2014/main" val="10002"/>
                  </a:ext>
                </a:extLst>
              </a:tr>
              <a:tr h="1473249">
                <a:tc>
                  <a:txBody>
                    <a:bodyPr/>
                    <a:lstStyle/>
                    <a:p>
                      <a:r>
                        <a:rPr lang="en-US" sz="1300" b="1" i="0" u="none" strike="noStrike" kern="1200" baseline="0" dirty="0" smtClean="0">
                          <a:solidFill>
                            <a:schemeClr val="dk1"/>
                          </a:solidFill>
                          <a:latin typeface="+mj-lt"/>
                          <a:ea typeface="+mn-ea"/>
                          <a:cs typeface="+mn-cs"/>
                        </a:rPr>
                        <a:t>AI Adoption</a:t>
                      </a:r>
                    </a:p>
                    <a:p>
                      <a:r>
                        <a:rPr lang="en-US" sz="1300" b="1" i="0" u="none" strike="noStrike" kern="1200" baseline="0" dirty="0" smtClean="0">
                          <a:solidFill>
                            <a:schemeClr val="dk1"/>
                          </a:solidFill>
                          <a:latin typeface="+mj-lt"/>
                          <a:ea typeface="+mn-ea"/>
                          <a:cs typeface="+mn-cs"/>
                        </a:rPr>
                        <a:t>Level</a:t>
                      </a:r>
                    </a:p>
                    <a:p>
                      <a:endParaRPr lang="en-US" sz="2600" dirty="0">
                        <a:latin typeface="Georgia (Headings)"/>
                      </a:endParaRPr>
                    </a:p>
                  </a:txBody>
                  <a:tcPr marL="109807" marR="109807" marT="54904" marB="54904" anchor="ctr"/>
                </a:tc>
                <a:tc>
                  <a:txBody>
                    <a:bodyPr/>
                    <a:lstStyle/>
                    <a:p>
                      <a:endParaRPr lang="en-US" sz="1000" kern="1200" dirty="0" smtClean="0">
                        <a:solidFill>
                          <a:schemeClr val="dk1"/>
                        </a:solidFill>
                        <a:latin typeface="Georgia (Headings)"/>
                        <a:ea typeface="+mn-ea"/>
                        <a:cs typeface="+mn-cs"/>
                      </a:endParaRPr>
                    </a:p>
                    <a:p>
                      <a:endParaRPr lang="en-US" sz="1000" kern="1200" dirty="0" smtClean="0">
                        <a:solidFill>
                          <a:schemeClr val="dk1"/>
                        </a:solidFill>
                        <a:latin typeface="Georgia (Headings)"/>
                        <a:ea typeface="+mn-ea"/>
                        <a:cs typeface="+mn-cs"/>
                      </a:endParaRPr>
                    </a:p>
                    <a:p>
                      <a:endParaRPr lang="en-US" sz="1000" kern="1200" dirty="0" smtClean="0">
                        <a:solidFill>
                          <a:schemeClr val="dk1"/>
                        </a:solidFill>
                        <a:latin typeface="Georgia (Headings)"/>
                        <a:ea typeface="+mn-ea"/>
                        <a:cs typeface="+mn-cs"/>
                      </a:endParaRPr>
                    </a:p>
                    <a:p>
                      <a:endParaRPr lang="en-US" sz="1000" kern="1200" dirty="0" smtClean="0">
                        <a:solidFill>
                          <a:schemeClr val="dk1"/>
                        </a:solidFill>
                        <a:latin typeface="Georgia (Headings)"/>
                        <a:ea typeface="+mn-ea"/>
                        <a:cs typeface="+mn-cs"/>
                      </a:endParaRPr>
                    </a:p>
                    <a:p>
                      <a:r>
                        <a:rPr lang="en-US" sz="1000" kern="1200" dirty="0" smtClean="0">
                          <a:solidFill>
                            <a:schemeClr val="dk1"/>
                          </a:solidFill>
                          <a:latin typeface="Georgia (Headings)"/>
                          <a:ea typeface="+mn-ea"/>
                          <a:cs typeface="+mn-cs"/>
                        </a:rPr>
                        <a:t>Banking participants have been slower to</a:t>
                      </a:r>
                    </a:p>
                    <a:p>
                      <a:r>
                        <a:rPr lang="en-US" sz="1000" kern="1200" dirty="0" smtClean="0">
                          <a:solidFill>
                            <a:schemeClr val="dk1"/>
                          </a:solidFill>
                          <a:latin typeface="Georgia (Headings)"/>
                          <a:ea typeface="+mn-ea"/>
                          <a:cs typeface="+mn-cs"/>
                        </a:rPr>
                        <a:t>adopt AI solutions since many banking</a:t>
                      </a:r>
                    </a:p>
                    <a:p>
                      <a:r>
                        <a:rPr lang="en-US" sz="1000" kern="1200" dirty="0" smtClean="0">
                          <a:solidFill>
                            <a:schemeClr val="dk1"/>
                          </a:solidFill>
                          <a:latin typeface="Georgia (Headings)"/>
                          <a:ea typeface="+mn-ea"/>
                          <a:cs typeface="+mn-cs"/>
                        </a:rPr>
                        <a:t>use cases rely on the use of customer data which several banks are obligated to</a:t>
                      </a:r>
                    </a:p>
                    <a:p>
                      <a:r>
                        <a:rPr lang="en-US" sz="1000" kern="1200" dirty="0" smtClean="0">
                          <a:solidFill>
                            <a:schemeClr val="dk1"/>
                          </a:solidFill>
                          <a:latin typeface="Georgia (Headings)"/>
                          <a:ea typeface="+mn-ea"/>
                          <a:cs typeface="+mn-cs"/>
                        </a:rPr>
                        <a:t>protect for privacy reasons.</a:t>
                      </a:r>
                      <a:endParaRPr lang="en-US" sz="1000" kern="1200" dirty="0">
                        <a:solidFill>
                          <a:schemeClr val="dk1"/>
                        </a:solidFill>
                        <a:latin typeface="Georgia (Headings)"/>
                        <a:ea typeface="+mn-ea"/>
                        <a:cs typeface="+mn-cs"/>
                      </a:endParaRPr>
                    </a:p>
                  </a:txBody>
                  <a:tcPr marL="109807" marR="109807" marT="54904" marB="54904"/>
                </a:tc>
                <a:tc>
                  <a:txBody>
                    <a:bodyPr/>
                    <a:lstStyle/>
                    <a:p>
                      <a:endParaRPr lang="en-US" sz="1000" kern="1200" dirty="0" smtClean="0">
                        <a:solidFill>
                          <a:schemeClr val="dk1"/>
                        </a:solidFill>
                        <a:latin typeface="Georgia (Headings)"/>
                        <a:ea typeface="+mn-ea"/>
                        <a:cs typeface="+mn-cs"/>
                      </a:endParaRPr>
                    </a:p>
                    <a:p>
                      <a:endParaRPr lang="en-US" sz="1000" kern="1200" dirty="0" smtClean="0">
                        <a:solidFill>
                          <a:schemeClr val="dk1"/>
                        </a:solidFill>
                        <a:latin typeface="Georgia (Headings)"/>
                        <a:ea typeface="+mn-ea"/>
                        <a:cs typeface="+mn-cs"/>
                      </a:endParaRPr>
                    </a:p>
                    <a:p>
                      <a:endParaRPr lang="en-US" sz="1000" kern="1200" dirty="0" smtClean="0">
                        <a:solidFill>
                          <a:schemeClr val="dk1"/>
                        </a:solidFill>
                        <a:latin typeface="Georgia (Headings)"/>
                        <a:ea typeface="+mn-ea"/>
                        <a:cs typeface="+mn-cs"/>
                      </a:endParaRPr>
                    </a:p>
                    <a:p>
                      <a:endParaRPr lang="en-US" sz="1000" kern="1200" dirty="0" smtClean="0">
                        <a:solidFill>
                          <a:schemeClr val="dk1"/>
                        </a:solidFill>
                        <a:latin typeface="Georgia (Headings)"/>
                        <a:ea typeface="+mn-ea"/>
                        <a:cs typeface="+mn-cs"/>
                      </a:endParaRPr>
                    </a:p>
                    <a:p>
                      <a:r>
                        <a:rPr lang="en-US" sz="1000" kern="1200" dirty="0" smtClean="0">
                          <a:solidFill>
                            <a:schemeClr val="dk1"/>
                          </a:solidFill>
                          <a:latin typeface="Georgia (Headings)"/>
                          <a:ea typeface="+mn-ea"/>
                          <a:cs typeface="+mn-cs"/>
                        </a:rPr>
                        <a:t>High frequency trading has been largely</a:t>
                      </a:r>
                      <a:r>
                        <a:rPr lang="en-US" sz="1000" kern="1200" baseline="0" dirty="0" smtClean="0">
                          <a:solidFill>
                            <a:schemeClr val="dk1"/>
                          </a:solidFill>
                          <a:latin typeface="Georgia (Headings)"/>
                          <a:ea typeface="+mn-ea"/>
                          <a:cs typeface="+mn-cs"/>
                        </a:rPr>
                        <a:t> infused and Automation is picking up. </a:t>
                      </a:r>
                      <a:r>
                        <a:rPr lang="en-US" sz="1000" kern="1200" dirty="0" smtClean="0">
                          <a:solidFill>
                            <a:schemeClr val="dk1"/>
                          </a:solidFill>
                          <a:latin typeface="Georgia (Headings)"/>
                          <a:ea typeface="+mn-ea"/>
                          <a:cs typeface="+mn-cs"/>
                        </a:rPr>
                        <a:t> </a:t>
                      </a:r>
                      <a:endParaRPr lang="en-US" sz="1000" kern="1200" dirty="0">
                        <a:solidFill>
                          <a:schemeClr val="dk1"/>
                        </a:solidFill>
                        <a:latin typeface="Georgia (Headings)"/>
                        <a:ea typeface="+mn-ea"/>
                        <a:cs typeface="+mn-cs"/>
                      </a:endParaRPr>
                    </a:p>
                  </a:txBody>
                  <a:tcPr marL="109807" marR="109807" marT="54904" marB="54904"/>
                </a:tc>
                <a:tc>
                  <a:txBody>
                    <a:bodyPr/>
                    <a:lstStyle/>
                    <a:p>
                      <a:endParaRPr lang="en-US" sz="1000" kern="1200" dirty="0" smtClean="0">
                        <a:solidFill>
                          <a:schemeClr val="dk1"/>
                        </a:solidFill>
                        <a:latin typeface="Georgia (Headings)"/>
                        <a:ea typeface="+mn-ea"/>
                        <a:cs typeface="+mn-cs"/>
                      </a:endParaRPr>
                    </a:p>
                    <a:p>
                      <a:endParaRPr lang="en-US" sz="1000" kern="1200" dirty="0" smtClean="0">
                        <a:solidFill>
                          <a:schemeClr val="dk1"/>
                        </a:solidFill>
                        <a:latin typeface="Georgia (Headings)"/>
                        <a:ea typeface="+mn-ea"/>
                        <a:cs typeface="+mn-cs"/>
                      </a:endParaRPr>
                    </a:p>
                    <a:p>
                      <a:endParaRPr lang="en-US" sz="1000" kern="1200" dirty="0" smtClean="0">
                        <a:solidFill>
                          <a:schemeClr val="dk1"/>
                        </a:solidFill>
                        <a:latin typeface="Georgia (Headings)"/>
                        <a:ea typeface="+mn-ea"/>
                        <a:cs typeface="+mn-cs"/>
                      </a:endParaRPr>
                    </a:p>
                    <a:p>
                      <a:endParaRPr lang="en-US" sz="1000" kern="1200" dirty="0" smtClean="0">
                        <a:solidFill>
                          <a:schemeClr val="dk1"/>
                        </a:solidFill>
                        <a:latin typeface="Georgia (Headings)"/>
                        <a:ea typeface="+mn-ea"/>
                        <a:cs typeface="+mn-cs"/>
                      </a:endParaRPr>
                    </a:p>
                    <a:p>
                      <a:r>
                        <a:rPr lang="en-US" sz="1000" kern="1200" dirty="0" smtClean="0">
                          <a:solidFill>
                            <a:schemeClr val="dk1"/>
                          </a:solidFill>
                          <a:latin typeface="Georgia (Headings)"/>
                          <a:ea typeface="+mn-ea"/>
                          <a:cs typeface="+mn-cs"/>
                        </a:rPr>
                        <a:t>The utility of AI within Insurance has</a:t>
                      </a:r>
                    </a:p>
                    <a:p>
                      <a:r>
                        <a:rPr lang="en-US" sz="1000" kern="1200" dirty="0" smtClean="0">
                          <a:solidFill>
                            <a:schemeClr val="dk1"/>
                          </a:solidFill>
                          <a:latin typeface="Georgia (Headings)"/>
                          <a:ea typeface="+mn-ea"/>
                          <a:cs typeface="+mn-cs"/>
                        </a:rPr>
                        <a:t>largely been driven by high deployment of</a:t>
                      </a:r>
                    </a:p>
                    <a:p>
                      <a:r>
                        <a:rPr lang="en-US" sz="1000" kern="1200" dirty="0" smtClean="0">
                          <a:solidFill>
                            <a:schemeClr val="dk1"/>
                          </a:solidFill>
                          <a:latin typeface="Georgia (Headings)"/>
                          <a:ea typeface="+mn-ea"/>
                          <a:cs typeface="+mn-cs"/>
                        </a:rPr>
                        <a:t>Internet of Things (</a:t>
                      </a:r>
                      <a:r>
                        <a:rPr lang="en-US" sz="1000" kern="1200" dirty="0" err="1" smtClean="0">
                          <a:solidFill>
                            <a:schemeClr val="dk1"/>
                          </a:solidFill>
                          <a:latin typeface="Georgia (Headings)"/>
                          <a:ea typeface="+mn-ea"/>
                          <a:cs typeface="+mn-cs"/>
                        </a:rPr>
                        <a:t>IoT</a:t>
                      </a:r>
                      <a:r>
                        <a:rPr lang="en-US" sz="1000" kern="1200" dirty="0" smtClean="0">
                          <a:solidFill>
                            <a:schemeClr val="dk1"/>
                          </a:solidFill>
                          <a:latin typeface="Georgia (Headings)"/>
                          <a:ea typeface="+mn-ea"/>
                          <a:cs typeface="+mn-cs"/>
                        </a:rPr>
                        <a:t>) and sensor-related</a:t>
                      </a:r>
                    </a:p>
                    <a:p>
                      <a:r>
                        <a:rPr lang="en-US" sz="1000" kern="1200" dirty="0" smtClean="0">
                          <a:solidFill>
                            <a:schemeClr val="dk1"/>
                          </a:solidFill>
                          <a:latin typeface="Georgia (Headings)"/>
                          <a:ea typeface="+mn-ea"/>
                          <a:cs typeface="+mn-cs"/>
                        </a:rPr>
                        <a:t>Technologies.</a:t>
                      </a:r>
                      <a:endParaRPr lang="en-US" sz="1000" kern="1200" dirty="0">
                        <a:solidFill>
                          <a:schemeClr val="dk1"/>
                        </a:solidFill>
                        <a:latin typeface="Georgia (Headings)"/>
                        <a:ea typeface="+mn-ea"/>
                        <a:cs typeface="+mn-cs"/>
                      </a:endParaRPr>
                    </a:p>
                  </a:txBody>
                  <a:tcPr marL="109807" marR="109807" marT="54904" marB="54904"/>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pPr defTabSz="1098103"/>
            <a:r>
              <a:rPr lang="en-US">
                <a:solidFill>
                  <a:prstClr val="black"/>
                </a:solidFill>
                <a:latin typeface="Arial"/>
              </a:rPr>
              <a:t>Confidential information for the sole benefit and use of PwC’s client.</a:t>
            </a:r>
          </a:p>
        </p:txBody>
      </p:sp>
      <p:sp>
        <p:nvSpPr>
          <p:cNvPr id="5" name="Slide Number Placeholder 4"/>
          <p:cNvSpPr>
            <a:spLocks noGrp="1"/>
          </p:cNvSpPr>
          <p:nvPr>
            <p:ph type="sldNum" sz="quarter" idx="12"/>
          </p:nvPr>
        </p:nvSpPr>
        <p:spPr>
          <a:xfrm>
            <a:off x="8046823" y="6438109"/>
            <a:ext cx="2562172" cy="110928"/>
          </a:xfrm>
        </p:spPr>
        <p:txBody>
          <a:bodyPr/>
          <a:lstStyle/>
          <a:p>
            <a:pPr defTabSz="1098103"/>
            <a:fld id="{F06B2653-D1AD-46BA-BB88-3123B5BA212E}" type="slidenum">
              <a:rPr lang="en-US" sz="721">
                <a:solidFill>
                  <a:prstClr val="black"/>
                </a:solidFill>
                <a:latin typeface="Arial"/>
              </a:rPr>
              <a:pPr defTabSz="1098103"/>
              <a:t>73</a:t>
            </a:fld>
            <a:endParaRPr lang="en-US" sz="721">
              <a:solidFill>
                <a:prstClr val="black"/>
              </a:solidFill>
              <a:latin typeface="Arial"/>
            </a:endParaRPr>
          </a:p>
        </p:txBody>
      </p:sp>
      <p:sp>
        <p:nvSpPr>
          <p:cNvPr id="7" name="Rectangle 6"/>
          <p:cNvSpPr/>
          <p:nvPr/>
        </p:nvSpPr>
        <p:spPr>
          <a:xfrm>
            <a:off x="2113221" y="4908743"/>
            <a:ext cx="8008156" cy="509252"/>
          </a:xfrm>
          <a:prstGeom prst="rect">
            <a:avLst/>
          </a:prstGeom>
          <a:solidFill>
            <a:srgbClr val="F3CD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endParaRPr lang="en-US" sz="1681" dirty="0" err="1">
              <a:solidFill>
                <a:prstClr val="white"/>
              </a:solidFill>
              <a:latin typeface="Arial"/>
            </a:endParaRPr>
          </a:p>
        </p:txBody>
      </p:sp>
      <p:sp>
        <p:nvSpPr>
          <p:cNvPr id="8" name="Right Arrow 7"/>
          <p:cNvSpPr/>
          <p:nvPr/>
        </p:nvSpPr>
        <p:spPr>
          <a:xfrm>
            <a:off x="2299589" y="4916700"/>
            <a:ext cx="7678559" cy="5012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8103"/>
            <a:r>
              <a:rPr lang="en-US" sz="1681" dirty="0">
                <a:solidFill>
                  <a:prstClr val="white"/>
                </a:solidFill>
                <a:latin typeface="Arial"/>
              </a:rPr>
              <a:t>Increasing level of Adoption</a:t>
            </a:r>
          </a:p>
        </p:txBody>
      </p:sp>
    </p:spTree>
    <p:extLst>
      <p:ext uri="{BB962C8B-B14F-4D97-AF65-F5344CB8AC3E}">
        <p14:creationId xmlns:p14="http://schemas.microsoft.com/office/powerpoint/2010/main" val="13410846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03" y="589191"/>
            <a:ext cx="10237250" cy="739198"/>
          </a:xfrm>
        </p:spPr>
        <p:txBody>
          <a:bodyPr/>
          <a:lstStyle/>
          <a:p>
            <a:r>
              <a:rPr lang="en-US" dirty="0"/>
              <a:t>AI has drawn significant attention from investors over the last five years,</a:t>
            </a:r>
            <a:br>
              <a:rPr lang="en-US" dirty="0"/>
            </a:br>
            <a:r>
              <a:rPr lang="en-US" dirty="0"/>
              <a:t>with machine learning solution providers raising the highest funding</a:t>
            </a:r>
          </a:p>
        </p:txBody>
      </p:sp>
      <p:sp>
        <p:nvSpPr>
          <p:cNvPr id="4" name="Footer Placeholder 3"/>
          <p:cNvSpPr>
            <a:spLocks noGrp="1"/>
          </p:cNvSpPr>
          <p:nvPr>
            <p:ph type="ftr" sz="quarter" idx="11"/>
          </p:nvPr>
        </p:nvSpPr>
        <p:spPr/>
        <p:txBody>
          <a:bodyPr/>
          <a:lstStyle/>
          <a:p>
            <a:r>
              <a:rPr lang="en-US" dirty="0" smtClean="0">
                <a:solidFill>
                  <a:schemeClr val="tx1"/>
                </a:solidFill>
              </a:rPr>
              <a:t>Confidential information for the sole benefit and use of PwC’s client.</a:t>
            </a:r>
            <a:endParaRPr lang="en-US" dirty="0">
              <a:solidFill>
                <a:schemeClr val="tx1"/>
              </a:solidFill>
            </a:endParaRPr>
          </a:p>
        </p:txBody>
      </p:sp>
      <p:sp>
        <p:nvSpPr>
          <p:cNvPr id="5" name="Slide Number Placeholder 4"/>
          <p:cNvSpPr>
            <a:spLocks noGrp="1"/>
          </p:cNvSpPr>
          <p:nvPr>
            <p:ph type="sldNum" sz="quarter" idx="12"/>
          </p:nvPr>
        </p:nvSpPr>
        <p:spPr>
          <a:xfrm>
            <a:off x="8046823" y="6438109"/>
            <a:ext cx="2562172" cy="110928"/>
          </a:xfrm>
        </p:spPr>
        <p:txBody>
          <a:bodyPr/>
          <a:lstStyle/>
          <a:p>
            <a:fld id="{F06B2653-D1AD-46BA-BB88-3123B5BA212E}" type="slidenum">
              <a:rPr lang="en-US" sz="721"/>
              <a:t>74</a:t>
            </a:fld>
            <a:endParaRPr lang="en-US" sz="721" dirty="0"/>
          </a:p>
        </p:txBody>
      </p:sp>
      <p:pic>
        <p:nvPicPr>
          <p:cNvPr id="6" name="Picture 5"/>
          <p:cNvPicPr>
            <a:picLocks noChangeAspect="1"/>
          </p:cNvPicPr>
          <p:nvPr/>
        </p:nvPicPr>
        <p:blipFill>
          <a:blip r:embed="rId3"/>
          <a:stretch>
            <a:fillRect/>
          </a:stretch>
        </p:blipFill>
        <p:spPr>
          <a:xfrm>
            <a:off x="737233" y="1950851"/>
            <a:ext cx="9511990" cy="4643626"/>
          </a:xfrm>
          <a:prstGeom prst="rect">
            <a:avLst/>
          </a:prstGeom>
        </p:spPr>
      </p:pic>
    </p:spTree>
    <p:extLst>
      <p:ext uri="{BB962C8B-B14F-4D97-AF65-F5344CB8AC3E}">
        <p14:creationId xmlns:p14="http://schemas.microsoft.com/office/powerpoint/2010/main" val="37633295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1098103"/>
            <a:r>
              <a:rPr lang="en-US" dirty="0">
                <a:solidFill>
                  <a:prstClr val="black"/>
                </a:solidFill>
                <a:latin typeface="Arial"/>
              </a:rPr>
              <a:t>Confidential information for the sole benefit and use of PwC’s client.</a:t>
            </a:r>
          </a:p>
        </p:txBody>
      </p:sp>
      <p:sp>
        <p:nvSpPr>
          <p:cNvPr id="5" name="Slide Number Placeholder 4"/>
          <p:cNvSpPr>
            <a:spLocks noGrp="1"/>
          </p:cNvSpPr>
          <p:nvPr>
            <p:ph type="sldNum" sz="quarter" idx="12"/>
          </p:nvPr>
        </p:nvSpPr>
        <p:spPr>
          <a:xfrm>
            <a:off x="8046823" y="6438109"/>
            <a:ext cx="2562172" cy="110928"/>
          </a:xfrm>
        </p:spPr>
        <p:txBody>
          <a:bodyPr/>
          <a:lstStyle/>
          <a:p>
            <a:pPr defTabSz="1098103"/>
            <a:fld id="{F06B2653-D1AD-46BA-BB88-3123B5BA212E}" type="slidenum">
              <a:rPr lang="en-US" sz="721">
                <a:solidFill>
                  <a:prstClr val="black"/>
                </a:solidFill>
                <a:latin typeface="Arial"/>
              </a:rPr>
              <a:pPr defTabSz="1098103"/>
              <a:t>75</a:t>
            </a:fld>
            <a:endParaRPr lang="en-US" sz="721">
              <a:solidFill>
                <a:prstClr val="black"/>
              </a:solidFill>
              <a:latin typeface="Arial"/>
            </a:endParaRPr>
          </a:p>
        </p:txBody>
      </p:sp>
      <p:pic>
        <p:nvPicPr>
          <p:cNvPr id="8" name="Picture 7"/>
          <p:cNvPicPr>
            <a:picLocks noChangeAspect="1"/>
          </p:cNvPicPr>
          <p:nvPr/>
        </p:nvPicPr>
        <p:blipFill rotWithShape="1">
          <a:blip r:embed="rId3"/>
          <a:srcRect t="10440" b="5512"/>
          <a:stretch/>
        </p:blipFill>
        <p:spPr>
          <a:xfrm>
            <a:off x="869795" y="1772164"/>
            <a:ext cx="9014361" cy="5030080"/>
          </a:xfrm>
          <a:prstGeom prst="rect">
            <a:avLst/>
          </a:prstGeom>
        </p:spPr>
      </p:pic>
      <p:sp>
        <p:nvSpPr>
          <p:cNvPr id="11" name="Title 1"/>
          <p:cNvSpPr>
            <a:spLocks noGrp="1"/>
          </p:cNvSpPr>
          <p:nvPr>
            <p:ph type="title"/>
          </p:nvPr>
        </p:nvSpPr>
        <p:spPr>
          <a:xfrm>
            <a:off x="374603" y="966778"/>
            <a:ext cx="10237250" cy="369600"/>
          </a:xfrm>
        </p:spPr>
        <p:txBody>
          <a:bodyPr/>
          <a:lstStyle/>
          <a:p>
            <a:r>
              <a:rPr lang="en-US" dirty="0"/>
              <a:t>Tech Giants are accelerating Acquisitions</a:t>
            </a:r>
            <a:endParaRPr lang="fr-CH" dirty="0"/>
          </a:p>
        </p:txBody>
      </p:sp>
    </p:spTree>
    <p:extLst>
      <p:ext uri="{BB962C8B-B14F-4D97-AF65-F5344CB8AC3E}">
        <p14:creationId xmlns:p14="http://schemas.microsoft.com/office/powerpoint/2010/main" val="174714992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p:txBody>
          <a:bodyPr/>
          <a:lstStyle/>
          <a:p>
            <a:pPr marL="0" marR="0" lvl="0" indent="0" algn="l" defTabSz="1098103"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a:ln>
                  <a:noFill/>
                </a:ln>
                <a:solidFill>
                  <a:srgbClr val="7C7C7B"/>
                </a:solidFill>
                <a:effectLst/>
                <a:uLnTx/>
                <a:uFillTx/>
                <a:latin typeface="Arial"/>
                <a:ea typeface="+mn-ea"/>
                <a:cs typeface="+mn-cs"/>
              </a:rPr>
              <a:t>Confidential information for the sole benefit and use of PwC’s client.</a:t>
            </a:r>
          </a:p>
        </p:txBody>
      </p:sp>
      <p:sp>
        <p:nvSpPr>
          <p:cNvPr id="4" name="Slide Number Placeholder 3"/>
          <p:cNvSpPr>
            <a:spLocks noGrp="1"/>
          </p:cNvSpPr>
          <p:nvPr>
            <p:ph type="sldNum" sz="quarter" idx="12"/>
          </p:nvPr>
        </p:nvSpPr>
        <p:spPr/>
        <p:txBody>
          <a:bodyPr/>
          <a:lstStyle/>
          <a:p>
            <a:pPr marL="0" marR="0" lvl="0" indent="0" algn="r" defTabSz="1098103"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a:ln>
                  <a:noFill/>
                </a:ln>
                <a:solidFill>
                  <a:prstClr val="black"/>
                </a:solidFill>
                <a:effectLst/>
                <a:uLnTx/>
                <a:uFillTx/>
                <a:latin typeface="Arial"/>
                <a:ea typeface="+mn-ea"/>
                <a:cs typeface="+mn-cs"/>
              </a:rPr>
              <a:pPr marL="0" marR="0" lvl="0" indent="0" algn="r" defTabSz="1098103" rtl="0" eaLnBrk="1" fontAlgn="auto" latinLnBrk="0" hangingPunct="1">
                <a:lnSpc>
                  <a:spcPct val="100000"/>
                </a:lnSpc>
                <a:spcBef>
                  <a:spcPts val="0"/>
                </a:spcBef>
                <a:spcAft>
                  <a:spcPts val="0"/>
                </a:spcAft>
                <a:buClrTx/>
                <a:buSzTx/>
                <a:buFontTx/>
                <a:buNone/>
                <a:tabLst/>
                <a:defRPr/>
              </a:pPr>
              <a:t>76</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16" name="Title 1"/>
          <p:cNvSpPr>
            <a:spLocks noGrp="1"/>
          </p:cNvSpPr>
          <p:nvPr>
            <p:ph type="title"/>
          </p:nvPr>
        </p:nvSpPr>
        <p:spPr>
          <a:xfrm>
            <a:off x="485885" y="971791"/>
            <a:ext cx="10239156" cy="369600"/>
          </a:xfrm>
        </p:spPr>
        <p:txBody>
          <a:bodyPr/>
          <a:lstStyle/>
          <a:p>
            <a:r>
              <a:rPr lang="en-US" dirty="0" smtClean="0"/>
              <a:t>AI, a challenge and an ally for regulators</a:t>
            </a:r>
            <a:endParaRPr lang="en-US" dirty="0"/>
          </a:p>
        </p:txBody>
      </p:sp>
      <p:pic>
        <p:nvPicPr>
          <p:cNvPr id="14338" name="Picture 2" descr="https://s3.amazonaws.com/cbi-research-portal-uploads/2017/10/26204634/Regtech_regulator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08711" y="1865059"/>
            <a:ext cx="8988784" cy="505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6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p:txBody>
          <a:bodyPr/>
          <a:lstStyle/>
          <a:p>
            <a:pPr marL="0" marR="0" lvl="0" indent="0" algn="l" defTabSz="1098103"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a:ln>
                  <a:noFill/>
                </a:ln>
                <a:solidFill>
                  <a:srgbClr val="7C7C7B"/>
                </a:solidFill>
                <a:effectLst/>
                <a:uLnTx/>
                <a:uFillTx/>
                <a:latin typeface="Arial"/>
                <a:ea typeface="+mn-ea"/>
                <a:cs typeface="+mn-cs"/>
              </a:rPr>
              <a:t>Confidential information for the sole benefit and use of PwC’s client.</a:t>
            </a:r>
          </a:p>
        </p:txBody>
      </p:sp>
      <p:sp>
        <p:nvSpPr>
          <p:cNvPr id="4" name="Slide Number Placeholder 3"/>
          <p:cNvSpPr>
            <a:spLocks noGrp="1"/>
          </p:cNvSpPr>
          <p:nvPr>
            <p:ph type="sldNum" sz="quarter" idx="12"/>
          </p:nvPr>
        </p:nvSpPr>
        <p:spPr/>
        <p:txBody>
          <a:bodyPr/>
          <a:lstStyle/>
          <a:p>
            <a:pPr marL="0" marR="0" lvl="0" indent="0" algn="r" defTabSz="1098103"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a:ln>
                  <a:noFill/>
                </a:ln>
                <a:solidFill>
                  <a:prstClr val="black"/>
                </a:solidFill>
                <a:effectLst/>
                <a:uLnTx/>
                <a:uFillTx/>
                <a:latin typeface="Arial"/>
                <a:ea typeface="+mn-ea"/>
                <a:cs typeface="+mn-cs"/>
              </a:rPr>
              <a:pPr marL="0" marR="0" lvl="0" indent="0" algn="r" defTabSz="1098103" rtl="0" eaLnBrk="1" fontAlgn="auto" latinLnBrk="0" hangingPunct="1">
                <a:lnSpc>
                  <a:spcPct val="100000"/>
                </a:lnSpc>
                <a:spcBef>
                  <a:spcPts val="0"/>
                </a:spcBef>
                <a:spcAft>
                  <a:spcPts val="0"/>
                </a:spcAft>
                <a:buClrTx/>
                <a:buSzTx/>
                <a:buFontTx/>
                <a:buNone/>
                <a:tabLst/>
                <a:defRPr/>
              </a:pPr>
              <a:t>77</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16" name="Title 1"/>
          <p:cNvSpPr>
            <a:spLocks noGrp="1"/>
          </p:cNvSpPr>
          <p:nvPr>
            <p:ph type="title"/>
          </p:nvPr>
        </p:nvSpPr>
        <p:spPr>
          <a:xfrm>
            <a:off x="485885" y="971791"/>
            <a:ext cx="10239156" cy="369600"/>
          </a:xfrm>
        </p:spPr>
        <p:txBody>
          <a:bodyPr/>
          <a:lstStyle/>
          <a:p>
            <a:r>
              <a:rPr lang="en-US" dirty="0" smtClean="0"/>
              <a:t>AI, a challenge and an ally for regulators</a:t>
            </a:r>
            <a:endParaRPr lang="en-US" dirty="0"/>
          </a:p>
        </p:txBody>
      </p:sp>
      <p:pic>
        <p:nvPicPr>
          <p:cNvPr id="11266" name="Picture 2" descr="RegTech-Market-Map"/>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18864" y="1703350"/>
            <a:ext cx="8572268" cy="551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9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p:txBody>
          <a:bodyPr/>
          <a:lstStyle/>
          <a:p>
            <a:pPr marL="0" marR="0" lvl="0" indent="0" algn="l" defTabSz="1098103" rtl="0" eaLnBrk="1" fontAlgn="auto" latinLnBrk="0" hangingPunct="1">
              <a:lnSpc>
                <a:spcPct val="100000"/>
              </a:lnSpc>
              <a:spcBef>
                <a:spcPts val="0"/>
              </a:spcBef>
              <a:spcAft>
                <a:spcPts val="0"/>
              </a:spcAft>
              <a:buClrTx/>
              <a:buSzTx/>
              <a:buFontTx/>
              <a:buNone/>
              <a:tabLst/>
              <a:defRPr/>
            </a:pPr>
            <a:r>
              <a:rPr kumimoji="0" lang="en-US" sz="721" b="0" i="0" u="none" strike="noStrike" kern="1200" cap="none" spc="0" normalizeH="0" baseline="0" noProof="0" dirty="0">
                <a:ln>
                  <a:noFill/>
                </a:ln>
                <a:solidFill>
                  <a:srgbClr val="7C7C7B"/>
                </a:solidFill>
                <a:effectLst/>
                <a:uLnTx/>
                <a:uFillTx/>
                <a:latin typeface="Arial"/>
                <a:ea typeface="+mn-ea"/>
                <a:cs typeface="+mn-cs"/>
              </a:rPr>
              <a:t>Confidential information for the sole benefit and use of PwC’s client.</a:t>
            </a:r>
          </a:p>
        </p:txBody>
      </p:sp>
      <p:sp>
        <p:nvSpPr>
          <p:cNvPr id="4" name="Slide Number Placeholder 3"/>
          <p:cNvSpPr>
            <a:spLocks noGrp="1"/>
          </p:cNvSpPr>
          <p:nvPr>
            <p:ph type="sldNum" sz="quarter" idx="12"/>
          </p:nvPr>
        </p:nvSpPr>
        <p:spPr/>
        <p:txBody>
          <a:bodyPr/>
          <a:lstStyle/>
          <a:p>
            <a:pPr marL="0" marR="0" lvl="0" indent="0" algn="r" defTabSz="1098103" rtl="0" eaLnBrk="1" fontAlgn="auto" latinLnBrk="0" hangingPunct="1">
              <a:lnSpc>
                <a:spcPct val="100000"/>
              </a:lnSpc>
              <a:spcBef>
                <a:spcPts val="0"/>
              </a:spcBef>
              <a:spcAft>
                <a:spcPts val="0"/>
              </a:spcAft>
              <a:buClrTx/>
              <a:buSzTx/>
              <a:buFontTx/>
              <a:buNone/>
              <a:tabLst/>
              <a:defRPr/>
            </a:pPr>
            <a:fld id="{F06B2653-D1AD-46BA-BB88-3123B5BA212E}" type="slidenum">
              <a:rPr kumimoji="0" lang="en-US" sz="961" b="0" i="0" u="none" strike="noStrike" kern="1200" cap="none" spc="0" normalizeH="0" baseline="0" noProof="0">
                <a:ln>
                  <a:noFill/>
                </a:ln>
                <a:solidFill>
                  <a:prstClr val="black"/>
                </a:solidFill>
                <a:effectLst/>
                <a:uLnTx/>
                <a:uFillTx/>
                <a:latin typeface="Arial"/>
                <a:ea typeface="+mn-ea"/>
                <a:cs typeface="+mn-cs"/>
              </a:rPr>
              <a:pPr marL="0" marR="0" lvl="0" indent="0" algn="r" defTabSz="1098103" rtl="0" eaLnBrk="1" fontAlgn="auto" latinLnBrk="0" hangingPunct="1">
                <a:lnSpc>
                  <a:spcPct val="100000"/>
                </a:lnSpc>
                <a:spcBef>
                  <a:spcPts val="0"/>
                </a:spcBef>
                <a:spcAft>
                  <a:spcPts val="0"/>
                </a:spcAft>
                <a:buClrTx/>
                <a:buSzTx/>
                <a:buFontTx/>
                <a:buNone/>
                <a:tabLst/>
                <a:defRPr/>
              </a:pPr>
              <a:t>78</a:t>
            </a:fld>
            <a:endParaRPr kumimoji="0" lang="en-US" sz="961" b="0" i="0" u="none" strike="noStrike" kern="1200" cap="none" spc="0" normalizeH="0" baseline="0" noProof="0">
              <a:ln>
                <a:noFill/>
              </a:ln>
              <a:solidFill>
                <a:prstClr val="black"/>
              </a:solidFill>
              <a:effectLst/>
              <a:uLnTx/>
              <a:uFillTx/>
              <a:latin typeface="Arial"/>
              <a:ea typeface="+mn-ea"/>
              <a:cs typeface="+mn-cs"/>
            </a:endParaRPr>
          </a:p>
        </p:txBody>
      </p:sp>
      <p:sp>
        <p:nvSpPr>
          <p:cNvPr id="16" name="Title 1"/>
          <p:cNvSpPr>
            <a:spLocks noGrp="1"/>
          </p:cNvSpPr>
          <p:nvPr>
            <p:ph type="title"/>
          </p:nvPr>
        </p:nvSpPr>
        <p:spPr>
          <a:xfrm>
            <a:off x="485885" y="971791"/>
            <a:ext cx="10239156" cy="369600"/>
          </a:xfrm>
        </p:spPr>
        <p:txBody>
          <a:bodyPr/>
          <a:lstStyle/>
          <a:p>
            <a:r>
              <a:rPr lang="en-US" dirty="0" smtClean="0"/>
              <a:t>Benefit of AI usage in </a:t>
            </a:r>
            <a:r>
              <a:rPr lang="en-US" dirty="0" err="1" smtClean="0"/>
              <a:t>Regtech</a:t>
            </a:r>
            <a:endParaRPr lang="en-US" dirty="0"/>
          </a:p>
        </p:txBody>
      </p:sp>
      <p:pic>
        <p:nvPicPr>
          <p:cNvPr id="4098" name="Picture 2" descr="ç¸å³å¾ç"/>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8716"/>
          <a:stretch/>
        </p:blipFill>
        <p:spPr bwMode="auto">
          <a:xfrm>
            <a:off x="2001078" y="1546345"/>
            <a:ext cx="7017192" cy="548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3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a:ext>
            </a:extLst>
          </a:blip>
          <a:srcRect b="31375"/>
          <a:stretch/>
        </p:blipFill>
        <p:spPr>
          <a:xfrm>
            <a:off x="-1" y="-9994"/>
            <a:ext cx="10980739" cy="5077294"/>
          </a:xfrm>
          <a:prstGeom prst="rect">
            <a:avLst/>
          </a:prstGeom>
        </p:spPr>
      </p:pic>
      <p:sp>
        <p:nvSpPr>
          <p:cNvPr id="8" name="Text Placeholder 7"/>
          <p:cNvSpPr>
            <a:spLocks noGrp="1"/>
          </p:cNvSpPr>
          <p:nvPr>
            <p:ph type="body" idx="1"/>
          </p:nvPr>
        </p:nvSpPr>
        <p:spPr>
          <a:xfrm>
            <a:off x="220310" y="5933243"/>
            <a:ext cx="10589314" cy="615553"/>
          </a:xfrm>
        </p:spPr>
        <p:txBody>
          <a:bodyPr/>
          <a:lstStyle/>
          <a:p>
            <a:r>
              <a:rPr lang="en-US" sz="4000" b="1" i="1" dirty="0" smtClean="0"/>
              <a:t>Responsible and Ethical AI</a:t>
            </a:r>
            <a:endParaRPr lang="en-US" sz="4000" b="1" i="1" dirty="0"/>
          </a:p>
        </p:txBody>
      </p:sp>
      <p:sp>
        <p:nvSpPr>
          <p:cNvPr id="7" name="Title 6"/>
          <p:cNvSpPr>
            <a:spLocks noGrp="1"/>
          </p:cNvSpPr>
          <p:nvPr>
            <p:ph type="title"/>
          </p:nvPr>
        </p:nvSpPr>
        <p:spPr>
          <a:xfrm>
            <a:off x="377066" y="35656"/>
            <a:ext cx="1361364" cy="2554545"/>
          </a:xfrm>
        </p:spPr>
        <p:txBody>
          <a:bodyPr/>
          <a:lstStyle/>
          <a:p>
            <a:r>
              <a:rPr lang="fr-CH" sz="16600" b="1" i="1" dirty="0"/>
              <a:t>5</a:t>
            </a:r>
            <a:endParaRPr lang="en-US" sz="16600" b="1" i="1" dirty="0"/>
          </a:p>
        </p:txBody>
      </p:sp>
      <p:sp>
        <p:nvSpPr>
          <p:cNvPr id="9" name="Oval 8"/>
          <p:cNvSpPr/>
          <p:nvPr/>
        </p:nvSpPr>
        <p:spPr bwMode="ltGray">
          <a:xfrm>
            <a:off x="0" y="173123"/>
            <a:ext cx="3918059" cy="3918055"/>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30798" rtlCol="0" anchor="ctr"/>
          <a:lstStyle/>
          <a:p>
            <a:r>
              <a:rPr lang="en-GB" sz="28700" b="1" i="1" dirty="0" smtClean="0">
                <a:solidFill>
                  <a:schemeClr val="tx2">
                    <a:alpha val="50000"/>
                  </a:schemeClr>
                </a:solidFill>
                <a:latin typeface="Georgia" pitchFamily="18" charset="0"/>
              </a:rPr>
              <a:t>5</a:t>
            </a:r>
            <a:endParaRPr lang="en-GB" sz="28700" b="1" i="1" dirty="0">
              <a:solidFill>
                <a:schemeClr val="tx2">
                  <a:alpha val="50000"/>
                </a:schemeClr>
              </a:solidFill>
              <a:latin typeface="Georgia" pitchFamily="18" charset="0"/>
            </a:endParaRPr>
          </a:p>
        </p:txBody>
      </p:sp>
      <p:sp>
        <p:nvSpPr>
          <p:cNvPr id="12" name="Snip Single Corner Rectangle 11"/>
          <p:cNvSpPr/>
          <p:nvPr/>
        </p:nvSpPr>
        <p:spPr>
          <a:xfrm>
            <a:off x="0" y="4934236"/>
            <a:ext cx="1291979"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3" name="Snip Single Corner Rectangle 12"/>
          <p:cNvSpPr/>
          <p:nvPr/>
        </p:nvSpPr>
        <p:spPr>
          <a:xfrm flipH="1">
            <a:off x="1275630" y="4939071"/>
            <a:ext cx="9690750" cy="406586"/>
          </a:xfrm>
          <a:prstGeom prst="snip1Rect">
            <a:avLst>
              <a:gd name="adj" fmla="val 28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smtClean="0"/>
          </a:p>
        </p:txBody>
      </p:sp>
      <p:sp>
        <p:nvSpPr>
          <p:cNvPr id="10" name="Freeform 5"/>
          <p:cNvSpPr>
            <a:spLocks/>
          </p:cNvSpPr>
          <p:nvPr/>
        </p:nvSpPr>
        <p:spPr bwMode="auto">
          <a:xfrm>
            <a:off x="-11437" y="4917889"/>
            <a:ext cx="10977817" cy="149411"/>
          </a:xfrm>
          <a:custGeom>
            <a:avLst/>
            <a:gdLst>
              <a:gd name="T0" fmla="*/ 5760 w 5760"/>
              <a:gd name="T1" fmla="*/ 0 h 62"/>
              <a:gd name="T2" fmla="*/ 996 w 5760"/>
              <a:gd name="T3" fmla="*/ 0 h 62"/>
              <a:gd name="T4" fmla="*/ 945 w 5760"/>
              <a:gd name="T5" fmla="*/ 62 h 62"/>
              <a:gd name="T6" fmla="*/ 888 w 5760"/>
              <a:gd name="T7" fmla="*/ 0 h 62"/>
              <a:gd name="T8" fmla="*/ 0 w 5760"/>
              <a:gd name="T9" fmla="*/ 0 h 62"/>
              <a:gd name="connsiteX0" fmla="*/ 9544 w 9544"/>
              <a:gd name="connsiteY0" fmla="*/ 0 h 10000"/>
              <a:gd name="connsiteX1" fmla="*/ 1273 w 9544"/>
              <a:gd name="connsiteY1" fmla="*/ 0 h 10000"/>
              <a:gd name="connsiteX2" fmla="*/ 1185 w 9544"/>
              <a:gd name="connsiteY2" fmla="*/ 10000 h 10000"/>
              <a:gd name="connsiteX3" fmla="*/ 1086 w 9544"/>
              <a:gd name="connsiteY3" fmla="*/ 0 h 10000"/>
              <a:gd name="connsiteX4" fmla="*/ 0 w 9544"/>
              <a:gd name="connsiteY4" fmla="*/ 0 h 10000"/>
              <a:gd name="connsiteX0" fmla="*/ 10196 w 10196"/>
              <a:gd name="connsiteY0" fmla="*/ 0 h 10000"/>
              <a:gd name="connsiteX1" fmla="*/ 1334 w 10196"/>
              <a:gd name="connsiteY1" fmla="*/ 0 h 10000"/>
              <a:gd name="connsiteX2" fmla="*/ 1242 w 10196"/>
              <a:gd name="connsiteY2" fmla="*/ 10000 h 10000"/>
              <a:gd name="connsiteX3" fmla="*/ 1138 w 10196"/>
              <a:gd name="connsiteY3" fmla="*/ 0 h 10000"/>
              <a:gd name="connsiteX4" fmla="*/ 0 w 10196"/>
              <a:gd name="connsiteY4" fmla="*/ 0 h 10000"/>
              <a:gd name="connsiteX0" fmla="*/ 10341 w 10341"/>
              <a:gd name="connsiteY0" fmla="*/ 0 h 10000"/>
              <a:gd name="connsiteX1" fmla="*/ 1334 w 10341"/>
              <a:gd name="connsiteY1" fmla="*/ 0 h 10000"/>
              <a:gd name="connsiteX2" fmla="*/ 1242 w 10341"/>
              <a:gd name="connsiteY2" fmla="*/ 10000 h 10000"/>
              <a:gd name="connsiteX3" fmla="*/ 1138 w 10341"/>
              <a:gd name="connsiteY3" fmla="*/ 0 h 10000"/>
              <a:gd name="connsiteX4" fmla="*/ 0 w 10341"/>
              <a:gd name="connsiteY4" fmla="*/ 0 h 10000"/>
              <a:gd name="connsiteX0" fmla="*/ 10475 w 10475"/>
              <a:gd name="connsiteY0" fmla="*/ 0 h 10000"/>
              <a:gd name="connsiteX1" fmla="*/ 1334 w 10475"/>
              <a:gd name="connsiteY1" fmla="*/ 0 h 10000"/>
              <a:gd name="connsiteX2" fmla="*/ 1242 w 10475"/>
              <a:gd name="connsiteY2" fmla="*/ 10000 h 10000"/>
              <a:gd name="connsiteX3" fmla="*/ 1138 w 10475"/>
              <a:gd name="connsiteY3" fmla="*/ 0 h 10000"/>
              <a:gd name="connsiteX4" fmla="*/ 0 w 10475"/>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5" h="10000">
                <a:moveTo>
                  <a:pt x="10475" y="0"/>
                </a:moveTo>
                <a:lnTo>
                  <a:pt x="1334" y="0"/>
                </a:lnTo>
                <a:cubicBezTo>
                  <a:pt x="1303" y="3333"/>
                  <a:pt x="1272" y="6667"/>
                  <a:pt x="1242" y="10000"/>
                </a:cubicBezTo>
                <a:cubicBezTo>
                  <a:pt x="1207" y="6667"/>
                  <a:pt x="1172" y="3333"/>
                  <a:pt x="1138" y="0"/>
                </a:cubicBezTo>
                <a:lnTo>
                  <a:pt x="0" y="0"/>
                </a:lnTo>
              </a:path>
            </a:pathLst>
          </a:custGeom>
          <a:noFill/>
          <a:ln w="571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09807" tIns="54904" rIns="109807" bIns="54904" numCol="1" anchor="t" anchorCtr="0" compatLnSpc="1">
            <a:prstTxWarp prst="textNoShape">
              <a:avLst/>
            </a:prstTxWarp>
          </a:bodyPr>
          <a:lstStyle/>
          <a:p>
            <a:endParaRPr lang="en-US" sz="2805"/>
          </a:p>
        </p:txBody>
      </p:sp>
    </p:spTree>
    <p:extLst>
      <p:ext uri="{BB962C8B-B14F-4D97-AF65-F5344CB8AC3E}">
        <p14:creationId xmlns:p14="http://schemas.microsoft.com/office/powerpoint/2010/main" val="3393470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4" y="862511"/>
            <a:ext cx="10239156" cy="369332"/>
          </a:xfrm>
        </p:spPr>
        <p:txBody>
          <a:bodyPr/>
          <a:lstStyle/>
          <a:p>
            <a:r>
              <a:rPr lang="en-US" sz="2400" dirty="0"/>
              <a:t>In the domain of automation AI also plays a role (from RPA to AI)</a:t>
            </a:r>
            <a:endParaRPr lang="en-US" dirty="0"/>
          </a:p>
        </p:txBody>
      </p:sp>
      <p:sp>
        <p:nvSpPr>
          <p:cNvPr id="5" name="Footer Placeholder 4"/>
          <p:cNvSpPr>
            <a:spLocks noGrp="1"/>
          </p:cNvSpPr>
          <p:nvPr>
            <p:ph type="ftr" sz="quarter" idx="11"/>
          </p:nvPr>
        </p:nvSpPr>
        <p:spPr/>
        <p:txBody>
          <a:bodyPr/>
          <a:lstStyle/>
          <a:p>
            <a:r>
              <a:rPr lang="en-US" smtClean="0"/>
              <a:t>Confidential information for the sole benefit and use of PwC’s client.</a:t>
            </a:r>
            <a:endParaRPr lang="en-US"/>
          </a:p>
        </p:txBody>
      </p:sp>
      <p:sp>
        <p:nvSpPr>
          <p:cNvPr id="6" name="Slide Number Placeholder 5"/>
          <p:cNvSpPr>
            <a:spLocks noGrp="1"/>
          </p:cNvSpPr>
          <p:nvPr>
            <p:ph type="sldNum" sz="quarter" idx="12"/>
          </p:nvPr>
        </p:nvSpPr>
        <p:spPr/>
        <p:txBody>
          <a:bodyPr/>
          <a:lstStyle/>
          <a:p>
            <a:fld id="{F06B2653-D1AD-46BA-BB88-3123B5BA212E}" type="slidenum">
              <a:rPr lang="en-US" smtClean="0"/>
              <a:t>8</a:t>
            </a:fld>
            <a:endParaRPr lang="en-US"/>
          </a:p>
        </p:txBody>
      </p:sp>
      <p:grpSp>
        <p:nvGrpSpPr>
          <p:cNvPr id="83" name="Group 82"/>
          <p:cNvGrpSpPr/>
          <p:nvPr/>
        </p:nvGrpSpPr>
        <p:grpSpPr>
          <a:xfrm>
            <a:off x="374603" y="1828576"/>
            <a:ext cx="10236297" cy="4991619"/>
            <a:chOff x="374603" y="1828576"/>
            <a:chExt cx="10236297" cy="4991619"/>
          </a:xfrm>
        </p:grpSpPr>
        <p:grpSp>
          <p:nvGrpSpPr>
            <p:cNvPr id="7" name="Group 6"/>
            <p:cNvGrpSpPr/>
            <p:nvPr/>
          </p:nvGrpSpPr>
          <p:grpSpPr>
            <a:xfrm>
              <a:off x="374603" y="1828576"/>
              <a:ext cx="10236297" cy="4991619"/>
              <a:chOff x="311944" y="1177632"/>
              <a:chExt cx="8590447" cy="3524617"/>
            </a:xfrm>
          </p:grpSpPr>
          <p:grpSp>
            <p:nvGrpSpPr>
              <p:cNvPr id="8" name="Group 7"/>
              <p:cNvGrpSpPr/>
              <p:nvPr/>
            </p:nvGrpSpPr>
            <p:grpSpPr>
              <a:xfrm>
                <a:off x="541896" y="3200963"/>
                <a:ext cx="8337070" cy="5596"/>
                <a:chOff x="522846" y="2509608"/>
                <a:chExt cx="8337070" cy="5596"/>
              </a:xfrm>
            </p:grpSpPr>
            <p:grpSp>
              <p:nvGrpSpPr>
                <p:cNvPr id="65" name="Group 64"/>
                <p:cNvGrpSpPr/>
                <p:nvPr/>
              </p:nvGrpSpPr>
              <p:grpSpPr>
                <a:xfrm>
                  <a:off x="522846" y="2509608"/>
                  <a:ext cx="6111287" cy="4901"/>
                  <a:chOff x="522846" y="2509608"/>
                  <a:chExt cx="6111287" cy="4901"/>
                </a:xfrm>
              </p:grpSpPr>
              <p:cxnSp>
                <p:nvCxnSpPr>
                  <p:cNvPr id="67" name="Conector recto 58"/>
                  <p:cNvCxnSpPr/>
                  <p:nvPr/>
                </p:nvCxnSpPr>
                <p:spPr>
                  <a:xfrm rot="5400000" flipV="1">
                    <a:off x="2048442" y="988913"/>
                    <a:ext cx="0" cy="305119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Conector recto 58"/>
                  <p:cNvCxnSpPr/>
                  <p:nvPr/>
                </p:nvCxnSpPr>
                <p:spPr>
                  <a:xfrm rot="5400000" flipV="1">
                    <a:off x="5108537" y="984012"/>
                    <a:ext cx="0" cy="305119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66" name="Conector recto 58"/>
                <p:cNvCxnSpPr/>
                <p:nvPr/>
              </p:nvCxnSpPr>
              <p:spPr>
                <a:xfrm>
                  <a:off x="6634133" y="2515204"/>
                  <a:ext cx="2225783"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9" name="Conector recto 58"/>
              <p:cNvCxnSpPr/>
              <p:nvPr/>
            </p:nvCxnSpPr>
            <p:spPr>
              <a:xfrm flipV="1">
                <a:off x="2592950" y="1452468"/>
                <a:ext cx="0" cy="305119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20586" y="2206296"/>
                <a:ext cx="65" cy="169277"/>
              </a:xfrm>
              <a:prstGeom prst="rect">
                <a:avLst/>
              </a:prstGeom>
              <a:noFill/>
            </p:spPr>
            <p:txBody>
              <a:bodyPr wrap="none" lIns="0" tIns="0" rIns="0" bIns="0" rtlCol="0">
                <a:spAutoFit/>
              </a:bodyPr>
              <a:lstStyle/>
              <a:p>
                <a:endParaRPr lang="en-GB" sz="1100" dirty="0" smtClean="0">
                  <a:solidFill>
                    <a:prstClr val="black"/>
                  </a:solidFill>
                </a:endParaRPr>
              </a:p>
            </p:txBody>
          </p:sp>
          <p:sp>
            <p:nvSpPr>
              <p:cNvPr id="11" name="Left-Right Arrow 16"/>
              <p:cNvSpPr/>
              <p:nvPr/>
            </p:nvSpPr>
            <p:spPr bwMode="ltGray">
              <a:xfrm>
                <a:off x="533587" y="1177632"/>
                <a:ext cx="8368804" cy="248227"/>
              </a:xfrm>
              <a:prstGeom prst="leftRightArrow">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solidFill>
                    <a:prstClr val="white"/>
                  </a:solidFill>
                  <a:latin typeface="Georgia" pitchFamily="18" charset="0"/>
                </a:endParaRPr>
              </a:p>
            </p:txBody>
          </p:sp>
          <p:sp>
            <p:nvSpPr>
              <p:cNvPr id="12" name="Rectangle 21"/>
              <p:cNvSpPr/>
              <p:nvPr/>
            </p:nvSpPr>
            <p:spPr>
              <a:xfrm>
                <a:off x="3570366" y="1200550"/>
                <a:ext cx="2131166" cy="195591"/>
              </a:xfrm>
              <a:prstGeom prst="rect">
                <a:avLst/>
              </a:prstGeom>
              <a:solidFill>
                <a:schemeClr val="bg1"/>
              </a:solidFill>
            </p:spPr>
            <p:txBody>
              <a:bodyPr wrap="none" anchor="ctr">
                <a:spAutoFit/>
              </a:bodyPr>
              <a:lstStyle/>
              <a:p>
                <a:pPr algn="ctr"/>
                <a:r>
                  <a:rPr lang="en-US" sz="1200" b="1" i="1" dirty="0" smtClean="0">
                    <a:solidFill>
                      <a:schemeClr val="tx2"/>
                    </a:solidFill>
                    <a:latin typeface="Georgia"/>
                  </a:rPr>
                  <a:t>Sophistication in automation</a:t>
                </a:r>
                <a:endParaRPr lang="en-US" sz="1200" b="1" i="1" dirty="0">
                  <a:solidFill>
                    <a:schemeClr val="tx2"/>
                  </a:solidFill>
                  <a:latin typeface="Georgia"/>
                </a:endParaRPr>
              </a:p>
            </p:txBody>
          </p:sp>
          <p:sp>
            <p:nvSpPr>
              <p:cNvPr id="13" name="Rectangle 2051"/>
              <p:cNvSpPr/>
              <p:nvPr/>
            </p:nvSpPr>
            <p:spPr>
              <a:xfrm rot="16200000">
                <a:off x="64916" y="2070786"/>
                <a:ext cx="659092" cy="165036"/>
              </a:xfrm>
              <a:prstGeom prst="rect">
                <a:avLst/>
              </a:prstGeom>
              <a:solidFill>
                <a:schemeClr val="bg1">
                  <a:lumMod val="95000"/>
                </a:schemeClr>
              </a:solidFill>
            </p:spPr>
            <p:txBody>
              <a:bodyPr wrap="square" lIns="36000" tIns="36000" rIns="36000" bIns="36000">
                <a:spAutoFit/>
              </a:bodyPr>
              <a:lstStyle/>
              <a:p>
                <a:pPr algn="ctr"/>
                <a:r>
                  <a:rPr lang="en-US" sz="600" b="1" i="1" dirty="0" smtClean="0">
                    <a:solidFill>
                      <a:prstClr val="black"/>
                    </a:solidFill>
                    <a:latin typeface="Georgia"/>
                  </a:rPr>
                  <a:t>Description</a:t>
                </a:r>
                <a:endParaRPr lang="en-US" sz="600" dirty="0">
                  <a:solidFill>
                    <a:prstClr val="black"/>
                  </a:solidFill>
                  <a:latin typeface="Georgia"/>
                </a:endParaRPr>
              </a:p>
            </p:txBody>
          </p:sp>
          <p:sp>
            <p:nvSpPr>
              <p:cNvPr id="14" name="Rectangle 51"/>
              <p:cNvSpPr/>
              <p:nvPr/>
            </p:nvSpPr>
            <p:spPr>
              <a:xfrm rot="16200000">
                <a:off x="157489" y="2799450"/>
                <a:ext cx="473947" cy="165036"/>
              </a:xfrm>
              <a:prstGeom prst="rect">
                <a:avLst/>
              </a:prstGeom>
              <a:solidFill>
                <a:schemeClr val="bg1">
                  <a:lumMod val="95000"/>
                </a:schemeClr>
              </a:solidFill>
            </p:spPr>
            <p:txBody>
              <a:bodyPr wrap="square" lIns="36000" tIns="36000" rIns="36000" bIns="36000">
                <a:spAutoFit/>
              </a:bodyPr>
              <a:lstStyle/>
              <a:p>
                <a:pPr algn="ctr"/>
                <a:r>
                  <a:rPr lang="en-US" sz="600" b="1" i="1" dirty="0" smtClean="0">
                    <a:solidFill>
                      <a:prstClr val="black"/>
                    </a:solidFill>
                    <a:latin typeface="Georgia"/>
                  </a:rPr>
                  <a:t>Tools</a:t>
                </a:r>
                <a:endParaRPr lang="en-US" sz="600" dirty="0">
                  <a:solidFill>
                    <a:prstClr val="black"/>
                  </a:solidFill>
                  <a:latin typeface="Georgia"/>
                </a:endParaRPr>
              </a:p>
            </p:txBody>
          </p:sp>
          <p:sp>
            <p:nvSpPr>
              <p:cNvPr id="15" name="4 Título"/>
              <p:cNvSpPr txBox="1">
                <a:spLocks/>
              </p:cNvSpPr>
              <p:nvPr/>
            </p:nvSpPr>
            <p:spPr>
              <a:xfrm>
                <a:off x="449460" y="1184161"/>
                <a:ext cx="8049138" cy="315593"/>
              </a:xfrm>
              <a:prstGeom prst="rect">
                <a:avLst/>
              </a:prstGeom>
            </p:spPr>
            <p:txBody>
              <a:bodyPr vert="horz" lIns="0" tIns="0" rIns="0" bIns="0" rtlCol="0" anchor="t" anchorCtr="0">
                <a:noAutofit/>
              </a:bodyPr>
              <a:lstStyle>
                <a:defPPr>
                  <a:defRPr lang="en-US"/>
                </a:defPPr>
                <a:lvl1pPr fontAlgn="base">
                  <a:lnSpc>
                    <a:spcPct val="100000"/>
                  </a:lnSpc>
                  <a:spcBef>
                    <a:spcPct val="0"/>
                  </a:spcBef>
                  <a:buNone/>
                  <a:defRPr sz="1600" b="0" i="1">
                    <a:latin typeface="+mj-lt"/>
                    <a:ea typeface="+mj-ea"/>
                    <a:cs typeface="+mj-cs"/>
                  </a:defRPr>
                </a:lvl1pPr>
              </a:lstStyle>
              <a:p>
                <a:endParaRPr lang="en-US" sz="1200" dirty="0">
                  <a:solidFill>
                    <a:prstClr val="black"/>
                  </a:solidFill>
                </a:endParaRPr>
              </a:p>
            </p:txBody>
          </p:sp>
          <p:pic>
            <p:nvPicPr>
              <p:cNvPr id="16" name="Picture 2" descr="http://thoughtfullaw.com/wp-content/uploads/2015/03/IBMWatson-CROP-220.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288677" y="2695502"/>
                <a:ext cx="343673" cy="3560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47"/>
              <p:cNvPicPr>
                <a:picLocks noChangeAspect="1"/>
              </p:cNvPicPr>
              <p:nvPr/>
            </p:nvPicPr>
            <p:blipFill>
              <a:blip r:embed="rId3"/>
              <a:stretch>
                <a:fillRect/>
              </a:stretch>
            </p:blipFill>
            <p:spPr>
              <a:xfrm>
                <a:off x="7604574" y="2791574"/>
                <a:ext cx="552398" cy="163952"/>
              </a:xfrm>
              <a:prstGeom prst="rect">
                <a:avLst/>
              </a:prstGeom>
            </p:spPr>
          </p:pic>
          <p:pic>
            <p:nvPicPr>
              <p:cNvPr id="18" name="Picture 2067"/>
              <p:cNvPicPr>
                <a:picLocks noChangeAspect="1"/>
              </p:cNvPicPr>
              <p:nvPr/>
            </p:nvPicPr>
            <p:blipFill>
              <a:blip r:embed="rId4"/>
              <a:stretch>
                <a:fillRect/>
              </a:stretch>
            </p:blipFill>
            <p:spPr>
              <a:xfrm>
                <a:off x="3401642" y="2787265"/>
                <a:ext cx="371161" cy="172570"/>
              </a:xfrm>
              <a:prstGeom prst="rect">
                <a:avLst/>
              </a:prstGeom>
            </p:spPr>
          </p:pic>
          <p:sp>
            <p:nvSpPr>
              <p:cNvPr id="19" name="Rectángulo 2"/>
              <p:cNvSpPr/>
              <p:nvPr/>
            </p:nvSpPr>
            <p:spPr bwMode="ltGray">
              <a:xfrm>
                <a:off x="554058" y="1460467"/>
                <a:ext cx="2008579" cy="267804"/>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smtClean="0">
                    <a:solidFill>
                      <a:srgbClr val="FFFFFF"/>
                    </a:solidFill>
                    <a:latin typeface="Georgia"/>
                  </a:rPr>
                  <a:t>Business Process Automation</a:t>
                </a:r>
                <a:endParaRPr lang="en-US" sz="1100" dirty="0" smtClean="0">
                  <a:solidFill>
                    <a:prstClr val="white"/>
                  </a:solidFill>
                  <a:latin typeface="Georgia" pitchFamily="18" charset="0"/>
                </a:endParaRPr>
              </a:p>
            </p:txBody>
          </p:sp>
          <p:sp>
            <p:nvSpPr>
              <p:cNvPr id="20" name="Rectángulo 38"/>
              <p:cNvSpPr/>
              <p:nvPr/>
            </p:nvSpPr>
            <p:spPr bwMode="ltGray">
              <a:xfrm>
                <a:off x="2650088" y="1460467"/>
                <a:ext cx="2008579" cy="267804"/>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smtClean="0">
                    <a:solidFill>
                      <a:srgbClr val="FFFFFF"/>
                    </a:solidFill>
                    <a:latin typeface="Georgia"/>
                  </a:rPr>
                  <a:t>Robotic Process Automation (RPA)</a:t>
                </a:r>
                <a:endParaRPr lang="en-US" sz="1100" b="1" i="1" dirty="0">
                  <a:solidFill>
                    <a:srgbClr val="FFFFFF"/>
                  </a:solidFill>
                  <a:latin typeface="Georgia"/>
                </a:endParaRPr>
              </a:p>
            </p:txBody>
          </p:sp>
          <p:sp>
            <p:nvSpPr>
              <p:cNvPr id="21" name="Rectángulo 40"/>
              <p:cNvSpPr/>
              <p:nvPr/>
            </p:nvSpPr>
            <p:spPr bwMode="ltGray">
              <a:xfrm>
                <a:off x="6842149" y="1460467"/>
                <a:ext cx="2008579" cy="267804"/>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b="1" i="1" dirty="0" smtClean="0">
                    <a:solidFill>
                      <a:srgbClr val="FFFFFF"/>
                    </a:solidFill>
                    <a:latin typeface="Georgia"/>
                  </a:rPr>
                  <a:t>Artificial intelligence</a:t>
                </a:r>
                <a:endParaRPr lang="en-US" sz="1100" b="1" i="1" dirty="0">
                  <a:solidFill>
                    <a:srgbClr val="FFFFFF"/>
                  </a:solidFill>
                  <a:latin typeface="Georgia"/>
                </a:endParaRPr>
              </a:p>
            </p:txBody>
          </p:sp>
          <p:sp>
            <p:nvSpPr>
              <p:cNvPr id="22" name="Rectángulo 43"/>
              <p:cNvSpPr/>
              <p:nvPr/>
            </p:nvSpPr>
            <p:spPr bwMode="ltGray">
              <a:xfrm>
                <a:off x="536172" y="1823239"/>
                <a:ext cx="2005993" cy="65604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i="1" dirty="0" smtClean="0">
                    <a:solidFill>
                      <a:prstClr val="black"/>
                    </a:solidFill>
                    <a:latin typeface="Georgia"/>
                  </a:rPr>
                  <a:t>Multiple applications that need to be integrated </a:t>
                </a:r>
                <a:r>
                  <a:rPr lang="en-US" sz="900" i="1" dirty="0" smtClean="0">
                    <a:solidFill>
                      <a:prstClr val="black"/>
                    </a:solidFill>
                    <a:latin typeface="Georgia"/>
                  </a:rPr>
                  <a:t>are used with the target to minimize costs. </a:t>
                </a:r>
              </a:p>
              <a:p>
                <a:pPr algn="ctr"/>
                <a:r>
                  <a:rPr lang="en-US" sz="900" i="1" dirty="0" smtClean="0">
                    <a:solidFill>
                      <a:prstClr val="black"/>
                    </a:solidFill>
                    <a:latin typeface="Georgia"/>
                  </a:rPr>
                  <a:t>For example: </a:t>
                </a:r>
                <a:r>
                  <a:rPr lang="en-US" sz="900" b="1" i="1" dirty="0" smtClean="0">
                    <a:solidFill>
                      <a:prstClr val="black"/>
                    </a:solidFill>
                    <a:latin typeface="Georgia"/>
                  </a:rPr>
                  <a:t>Outsourcing business processes </a:t>
                </a:r>
                <a:r>
                  <a:rPr lang="en-US" sz="900" i="1" dirty="0" smtClean="0">
                    <a:solidFill>
                      <a:prstClr val="black"/>
                    </a:solidFill>
                    <a:latin typeface="Georgia"/>
                  </a:rPr>
                  <a:t>(BPO), </a:t>
                </a:r>
                <a:r>
                  <a:rPr lang="en-US" sz="900" b="1" i="1" dirty="0" smtClean="0">
                    <a:solidFill>
                      <a:prstClr val="black"/>
                    </a:solidFill>
                    <a:latin typeface="Georgia"/>
                  </a:rPr>
                  <a:t>document management </a:t>
                </a:r>
                <a:r>
                  <a:rPr lang="en-US" sz="900" i="1" dirty="0" smtClean="0">
                    <a:solidFill>
                      <a:prstClr val="black"/>
                    </a:solidFill>
                    <a:latin typeface="Georgia"/>
                  </a:rPr>
                  <a:t>and using business process management tools (BPM)</a:t>
                </a:r>
                <a:endParaRPr lang="en-US" sz="900" b="1" i="1" dirty="0" smtClean="0">
                  <a:solidFill>
                    <a:prstClr val="black"/>
                  </a:solidFill>
                  <a:latin typeface="Georgia"/>
                </a:endParaRPr>
              </a:p>
            </p:txBody>
          </p:sp>
          <p:sp>
            <p:nvSpPr>
              <p:cNvPr id="23" name="Rectángulo 44"/>
              <p:cNvSpPr/>
              <p:nvPr/>
            </p:nvSpPr>
            <p:spPr bwMode="ltGray">
              <a:xfrm>
                <a:off x="2628594" y="1823239"/>
                <a:ext cx="2013436" cy="65604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smtClean="0">
                    <a:solidFill>
                      <a:prstClr val="black"/>
                    </a:solidFill>
                    <a:latin typeface="Georgia"/>
                  </a:rPr>
                  <a:t>Automation of repetitive activities without </a:t>
                </a:r>
                <a:r>
                  <a:rPr lang="en-US" sz="900" b="1" i="1" dirty="0" smtClean="0">
                    <a:solidFill>
                      <a:prstClr val="black"/>
                    </a:solidFill>
                    <a:latin typeface="Georgia"/>
                  </a:rPr>
                  <a:t>changing the map of existing systems</a:t>
                </a:r>
                <a:r>
                  <a:rPr lang="en-US" sz="900" i="1" dirty="0" smtClean="0">
                    <a:solidFill>
                      <a:prstClr val="black"/>
                    </a:solidFill>
                    <a:latin typeface="Georgia"/>
                  </a:rPr>
                  <a:t>. Require structured knowledge-based rules, is often called </a:t>
                </a:r>
                <a:r>
                  <a:rPr lang="en-US" sz="900" b="1" i="1" dirty="0" smtClean="0">
                    <a:solidFill>
                      <a:prstClr val="black"/>
                    </a:solidFill>
                    <a:latin typeface="Georgia"/>
                  </a:rPr>
                  <a:t>"IT lightweight" </a:t>
                </a:r>
                <a:r>
                  <a:rPr lang="en-US" sz="900" i="1" dirty="0" smtClean="0">
                    <a:solidFill>
                      <a:prstClr val="black"/>
                    </a:solidFill>
                    <a:latin typeface="Georgia"/>
                  </a:rPr>
                  <a:t>because works on the top of the applications (presentation layer).</a:t>
                </a:r>
                <a:endParaRPr lang="en-US" sz="900" i="1" dirty="0">
                  <a:solidFill>
                    <a:prstClr val="black"/>
                  </a:solidFill>
                  <a:latin typeface="Georgia"/>
                </a:endParaRPr>
              </a:p>
            </p:txBody>
          </p:sp>
          <p:sp>
            <p:nvSpPr>
              <p:cNvPr id="24" name="Rectángulo 46"/>
              <p:cNvSpPr/>
              <p:nvPr/>
            </p:nvSpPr>
            <p:spPr bwMode="ltGray">
              <a:xfrm>
                <a:off x="6817986" y="1821543"/>
                <a:ext cx="2010023" cy="65943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smtClean="0">
                    <a:solidFill>
                      <a:prstClr val="black"/>
                    </a:solidFill>
                    <a:latin typeface="Georgia"/>
                  </a:rPr>
                  <a:t>Using a </a:t>
                </a:r>
                <a:r>
                  <a:rPr lang="en-US" sz="900" b="1" i="1" dirty="0" smtClean="0">
                    <a:solidFill>
                      <a:prstClr val="black"/>
                    </a:solidFill>
                    <a:latin typeface="Georgia"/>
                  </a:rPr>
                  <a:t>cognitive framework </a:t>
                </a:r>
                <a:r>
                  <a:rPr lang="en-US" sz="900" i="1" dirty="0" smtClean="0">
                    <a:solidFill>
                      <a:prstClr val="black"/>
                    </a:solidFill>
                    <a:latin typeface="Georgia"/>
                  </a:rPr>
                  <a:t>to develop ideas,</a:t>
                </a:r>
                <a:r>
                  <a:rPr lang="en-US" sz="900" b="1" i="1" dirty="0" smtClean="0">
                    <a:solidFill>
                      <a:prstClr val="black"/>
                    </a:solidFill>
                    <a:latin typeface="Georgia"/>
                  </a:rPr>
                  <a:t> applying continuous learning based on experience </a:t>
                </a:r>
                <a:r>
                  <a:rPr lang="en-US" sz="900" i="1" dirty="0" smtClean="0">
                    <a:solidFill>
                      <a:prstClr val="black"/>
                    </a:solidFill>
                    <a:latin typeface="Georgia"/>
                  </a:rPr>
                  <a:t>by means of information from multiple sources. This artificial intelligence will be more productive in areas that need to analyze a lot of information for </a:t>
                </a:r>
                <a:r>
                  <a:rPr lang="en-US" sz="900" b="1" i="1" dirty="0" smtClean="0">
                    <a:solidFill>
                      <a:prstClr val="black"/>
                    </a:solidFill>
                    <a:latin typeface="Georgia"/>
                  </a:rPr>
                  <a:t>decision-making.</a:t>
                </a:r>
                <a:r>
                  <a:rPr lang="en-US" sz="900" i="1" dirty="0" smtClean="0">
                    <a:solidFill>
                      <a:prstClr val="black"/>
                    </a:solidFill>
                    <a:latin typeface="Georgia"/>
                  </a:rPr>
                  <a:t> </a:t>
                </a:r>
                <a:endParaRPr lang="en-US" sz="900" b="1" i="1" dirty="0">
                  <a:solidFill>
                    <a:prstClr val="black"/>
                  </a:solidFill>
                  <a:latin typeface="Georgia"/>
                </a:endParaRPr>
              </a:p>
            </p:txBody>
          </p:sp>
          <p:cxnSp>
            <p:nvCxnSpPr>
              <p:cNvPr id="25" name="Conector recto 58"/>
              <p:cNvCxnSpPr/>
              <p:nvPr/>
            </p:nvCxnSpPr>
            <p:spPr>
              <a:xfrm flipV="1">
                <a:off x="8892116" y="1452468"/>
                <a:ext cx="0" cy="305119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ángulo 67"/>
              <p:cNvSpPr/>
              <p:nvPr/>
            </p:nvSpPr>
            <p:spPr bwMode="ltGray">
              <a:xfrm>
                <a:off x="4746118" y="1460467"/>
                <a:ext cx="2008579" cy="267804"/>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b="1" i="1" dirty="0" smtClean="0">
                    <a:solidFill>
                      <a:srgbClr val="FFFFFF"/>
                    </a:solidFill>
                    <a:latin typeface="Georgia"/>
                  </a:rPr>
                  <a:t>Cognitive</a:t>
                </a:r>
                <a:r>
                  <a:rPr lang="en-US" sz="1100" b="1" i="1" dirty="0">
                    <a:solidFill>
                      <a:srgbClr val="FFFFFF"/>
                    </a:solidFill>
                    <a:latin typeface="Georgia"/>
                  </a:rPr>
                  <a:t> </a:t>
                </a:r>
                <a:r>
                  <a:rPr lang="en-US" sz="1100" b="1" i="1" dirty="0" smtClean="0">
                    <a:solidFill>
                      <a:srgbClr val="FFFFFF"/>
                    </a:solidFill>
                    <a:latin typeface="Georgia"/>
                  </a:rPr>
                  <a:t>solutions</a:t>
                </a:r>
                <a:endParaRPr lang="en-US" sz="1100" b="1" i="1" dirty="0">
                  <a:solidFill>
                    <a:srgbClr val="FFFFFF"/>
                  </a:solidFill>
                  <a:latin typeface="Georgia"/>
                </a:endParaRPr>
              </a:p>
            </p:txBody>
          </p:sp>
          <p:sp>
            <p:nvSpPr>
              <p:cNvPr id="27" name="Rectángulo 68"/>
              <p:cNvSpPr/>
              <p:nvPr/>
            </p:nvSpPr>
            <p:spPr bwMode="ltGray">
              <a:xfrm>
                <a:off x="4728459" y="1821368"/>
                <a:ext cx="2003097" cy="65978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smtClean="0">
                    <a:solidFill>
                      <a:prstClr val="black"/>
                    </a:solidFill>
                    <a:latin typeface="Georgia"/>
                  </a:rPr>
                  <a:t>Solutions that incorporate “</a:t>
                </a:r>
                <a:r>
                  <a:rPr lang="en-US" sz="900" b="1" i="1" dirty="0" smtClean="0">
                    <a:solidFill>
                      <a:prstClr val="black"/>
                    </a:solidFill>
                    <a:latin typeface="Georgia"/>
                  </a:rPr>
                  <a:t>Machine Learning</a:t>
                </a:r>
                <a:r>
                  <a:rPr lang="en-US" sz="900" i="1" dirty="0" smtClean="0">
                    <a:solidFill>
                      <a:prstClr val="black"/>
                    </a:solidFill>
                    <a:latin typeface="Georgia"/>
                  </a:rPr>
                  <a:t>” / “</a:t>
                </a:r>
                <a:r>
                  <a:rPr lang="en-US" sz="900" b="1" i="1" dirty="0" smtClean="0">
                    <a:solidFill>
                      <a:prstClr val="black"/>
                    </a:solidFill>
                    <a:latin typeface="Georgia"/>
                  </a:rPr>
                  <a:t>Deep Learning</a:t>
                </a:r>
                <a:r>
                  <a:rPr lang="en-US" sz="900" i="1" dirty="0" smtClean="0">
                    <a:solidFill>
                      <a:prstClr val="black"/>
                    </a:solidFill>
                    <a:latin typeface="Georgia"/>
                  </a:rPr>
                  <a:t>” techniques, that don’t need to declaratively express business rules, but </a:t>
                </a:r>
                <a:r>
                  <a:rPr lang="en-US" sz="900" b="1" i="1" dirty="0" smtClean="0">
                    <a:solidFill>
                      <a:prstClr val="black"/>
                    </a:solidFill>
                    <a:latin typeface="Georgia"/>
                  </a:rPr>
                  <a:t>training on solutions </a:t>
                </a:r>
                <a:r>
                  <a:rPr lang="en-US" sz="900" i="1" dirty="0" smtClean="0">
                    <a:solidFill>
                      <a:prstClr val="black"/>
                    </a:solidFill>
                    <a:latin typeface="Georgia"/>
                  </a:rPr>
                  <a:t>is performed by using classified set of patterns. </a:t>
                </a:r>
                <a:endParaRPr lang="en-US" sz="900" i="1" dirty="0">
                  <a:solidFill>
                    <a:prstClr val="black"/>
                  </a:solidFill>
                  <a:latin typeface="Georgia"/>
                </a:endParaRPr>
              </a:p>
            </p:txBody>
          </p:sp>
          <p:pic>
            <p:nvPicPr>
              <p:cNvPr id="28" name="Imagen 7"/>
              <p:cNvPicPr>
                <a:picLocks noChangeAspect="1"/>
              </p:cNvPicPr>
              <p:nvPr/>
            </p:nvPicPr>
            <p:blipFill>
              <a:blip r:embed="rId5"/>
              <a:stretch>
                <a:fillRect/>
              </a:stretch>
            </p:blipFill>
            <p:spPr>
              <a:xfrm>
                <a:off x="5954022" y="2763332"/>
                <a:ext cx="389732" cy="180836"/>
              </a:xfrm>
              <a:prstGeom prst="rect">
                <a:avLst/>
              </a:prstGeom>
            </p:spPr>
          </p:pic>
          <p:pic>
            <p:nvPicPr>
              <p:cNvPr id="29" name="Imagen 8"/>
              <p:cNvPicPr>
                <a:picLocks noChangeAspect="1"/>
              </p:cNvPicPr>
              <p:nvPr/>
            </p:nvPicPr>
            <p:blipFill>
              <a:blip r:embed="rId6"/>
              <a:stretch>
                <a:fillRect/>
              </a:stretch>
            </p:blipFill>
            <p:spPr>
              <a:xfrm>
                <a:off x="5064304" y="2802767"/>
                <a:ext cx="668395" cy="118917"/>
              </a:xfrm>
              <a:prstGeom prst="rect">
                <a:avLst/>
              </a:prstGeom>
            </p:spPr>
          </p:pic>
          <p:pic>
            <p:nvPicPr>
              <p:cNvPr id="30" name="Imagen 5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950206" y="2731548"/>
                <a:ext cx="515299" cy="284004"/>
              </a:xfrm>
              <a:prstGeom prst="rect">
                <a:avLst/>
              </a:prstGeom>
            </p:spPr>
          </p:pic>
          <p:pic>
            <p:nvPicPr>
              <p:cNvPr id="31" name="Picture 6"/>
              <p:cNvPicPr>
                <a:picLocks noChangeAspect="1"/>
              </p:cNvPicPr>
              <p:nvPr/>
            </p:nvPicPr>
            <p:blipFill>
              <a:blip r:embed="rId8"/>
              <a:stretch>
                <a:fillRect/>
              </a:stretch>
            </p:blipFill>
            <p:spPr>
              <a:xfrm>
                <a:off x="728412" y="2747433"/>
                <a:ext cx="241222" cy="252234"/>
              </a:xfrm>
              <a:prstGeom prst="rect">
                <a:avLst/>
              </a:prstGeom>
            </p:spPr>
          </p:pic>
          <p:pic>
            <p:nvPicPr>
              <p:cNvPr id="32" name="Imagen 80"/>
              <p:cNvPicPr>
                <a:picLocks noChangeAspect="1"/>
              </p:cNvPicPr>
              <p:nvPr/>
            </p:nvPicPr>
            <p:blipFill>
              <a:blip r:embed="rId9"/>
              <a:stretch>
                <a:fillRect/>
              </a:stretch>
            </p:blipFill>
            <p:spPr>
              <a:xfrm>
                <a:off x="1269256" y="2792041"/>
                <a:ext cx="423833" cy="163018"/>
              </a:xfrm>
              <a:prstGeom prst="rect">
                <a:avLst/>
              </a:prstGeom>
            </p:spPr>
          </p:pic>
          <p:pic>
            <p:nvPicPr>
              <p:cNvPr id="33" name="Imagen 81"/>
              <p:cNvPicPr>
                <a:picLocks noChangeAspect="1"/>
              </p:cNvPicPr>
              <p:nvPr/>
            </p:nvPicPr>
            <p:blipFill>
              <a:blip r:embed="rId10"/>
              <a:stretch>
                <a:fillRect/>
              </a:stretch>
            </p:blipFill>
            <p:spPr>
              <a:xfrm>
                <a:off x="1992711" y="2775294"/>
                <a:ext cx="374848" cy="196512"/>
              </a:xfrm>
              <a:prstGeom prst="rect">
                <a:avLst/>
              </a:prstGeom>
            </p:spPr>
          </p:pic>
          <p:sp>
            <p:nvSpPr>
              <p:cNvPr id="34" name="Rectángulo 66"/>
              <p:cNvSpPr/>
              <p:nvPr/>
            </p:nvSpPr>
            <p:spPr>
              <a:xfrm>
                <a:off x="513061" y="4528391"/>
                <a:ext cx="8379056" cy="173858"/>
              </a:xfrm>
              <a:prstGeom prst="rect">
                <a:avLst/>
              </a:prstGeom>
              <a:solidFill>
                <a:srgbClr val="F2F2F2"/>
              </a:solidFill>
            </p:spPr>
            <p:txBody>
              <a:bodyPr wrap="square">
                <a:spAutoFit/>
              </a:bodyPr>
              <a:lstStyle/>
              <a:p>
                <a:pPr algn="ctr"/>
                <a:r>
                  <a:rPr lang="en-US" sz="1000" b="1" i="1" dirty="0" smtClean="0">
                    <a:latin typeface="Georgia"/>
                  </a:rPr>
                  <a:t>RPA’s innovative software technology interacts with your IT infrastructure similarly to a human, allowing rapid integration and implementation.</a:t>
                </a:r>
                <a:endParaRPr lang="en-US" sz="1000" b="1" i="1" dirty="0">
                  <a:latin typeface="Georgia"/>
                </a:endParaRPr>
              </a:p>
            </p:txBody>
          </p:sp>
          <p:cxnSp>
            <p:nvCxnSpPr>
              <p:cNvPr id="35" name="Conector recto 58"/>
              <p:cNvCxnSpPr/>
              <p:nvPr/>
            </p:nvCxnSpPr>
            <p:spPr>
              <a:xfrm flipV="1">
                <a:off x="6797586" y="1452468"/>
                <a:ext cx="0" cy="305119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recto 58"/>
              <p:cNvCxnSpPr/>
              <p:nvPr/>
            </p:nvCxnSpPr>
            <p:spPr>
              <a:xfrm flipV="1">
                <a:off x="4706810" y="1452468"/>
                <a:ext cx="0" cy="305119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Conector recto 58"/>
              <p:cNvCxnSpPr/>
              <p:nvPr/>
            </p:nvCxnSpPr>
            <p:spPr>
              <a:xfrm flipV="1">
                <a:off x="513060" y="1452468"/>
                <a:ext cx="0" cy="305119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541896" y="2557376"/>
                <a:ext cx="8337070" cy="5596"/>
                <a:chOff x="522846" y="2509608"/>
                <a:chExt cx="8337070" cy="5596"/>
              </a:xfrm>
            </p:grpSpPr>
            <p:grpSp>
              <p:nvGrpSpPr>
                <p:cNvPr id="61" name="Group 60"/>
                <p:cNvGrpSpPr/>
                <p:nvPr/>
              </p:nvGrpSpPr>
              <p:grpSpPr>
                <a:xfrm>
                  <a:off x="522846" y="2509608"/>
                  <a:ext cx="6111287" cy="4901"/>
                  <a:chOff x="522846" y="2509608"/>
                  <a:chExt cx="6111287" cy="4901"/>
                </a:xfrm>
              </p:grpSpPr>
              <p:cxnSp>
                <p:nvCxnSpPr>
                  <p:cNvPr id="63" name="Conector recto 58"/>
                  <p:cNvCxnSpPr/>
                  <p:nvPr/>
                </p:nvCxnSpPr>
                <p:spPr>
                  <a:xfrm rot="5400000" flipV="1">
                    <a:off x="2048442" y="988913"/>
                    <a:ext cx="0" cy="305119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Conector recto 58"/>
                  <p:cNvCxnSpPr/>
                  <p:nvPr/>
                </p:nvCxnSpPr>
                <p:spPr>
                  <a:xfrm rot="5400000" flipV="1">
                    <a:off x="5108537" y="984012"/>
                    <a:ext cx="0" cy="305119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62" name="Conector recto 58"/>
                <p:cNvCxnSpPr/>
                <p:nvPr/>
              </p:nvCxnSpPr>
              <p:spPr>
                <a:xfrm>
                  <a:off x="6634133" y="2515204"/>
                  <a:ext cx="2225783" cy="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1645572" y="3273215"/>
                <a:ext cx="914400" cy="169273"/>
              </a:xfrm>
              <a:prstGeom prst="rect">
                <a:avLst/>
              </a:prstGeom>
              <a:ln w="6350">
                <a:solidFill>
                  <a:srgbClr val="5A5A5A"/>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50" b="1" i="1" dirty="0" smtClean="0">
                    <a:solidFill>
                      <a:srgbClr val="5A5A5A"/>
                    </a:solidFill>
                    <a:latin typeface="Georgia"/>
                  </a:rPr>
                  <a:t>Tasks</a:t>
                </a:r>
                <a:endParaRPr lang="en-GB" sz="1050" b="1" i="1" dirty="0">
                  <a:solidFill>
                    <a:srgbClr val="5A5A5A"/>
                  </a:solidFill>
                  <a:latin typeface="Georgia"/>
                </a:endParaRPr>
              </a:p>
            </p:txBody>
          </p:sp>
          <p:sp>
            <p:nvSpPr>
              <p:cNvPr id="40" name="Rectangle 39"/>
              <p:cNvSpPr/>
              <p:nvPr/>
            </p:nvSpPr>
            <p:spPr>
              <a:xfrm>
                <a:off x="1645572" y="3467207"/>
                <a:ext cx="914400" cy="169273"/>
              </a:xfrm>
              <a:prstGeom prst="rect">
                <a:avLst/>
              </a:prstGeom>
              <a:ln w="6350">
                <a:solidFill>
                  <a:srgbClr val="5A5A5A"/>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50" b="1" i="1" dirty="0" smtClean="0">
                    <a:solidFill>
                      <a:srgbClr val="5A5A5A"/>
                    </a:solidFill>
                    <a:latin typeface="Georgia"/>
                  </a:rPr>
                  <a:t>Actions</a:t>
                </a:r>
                <a:endParaRPr lang="en-GB" sz="1050" b="1" i="1" dirty="0">
                  <a:solidFill>
                    <a:srgbClr val="5A5A5A"/>
                  </a:solidFill>
                  <a:latin typeface="Georgia"/>
                </a:endParaRPr>
              </a:p>
            </p:txBody>
          </p:sp>
          <p:sp>
            <p:nvSpPr>
              <p:cNvPr id="41" name="Rectangle 40"/>
              <p:cNvSpPr/>
              <p:nvPr/>
            </p:nvSpPr>
            <p:spPr>
              <a:xfrm>
                <a:off x="1645572" y="3661199"/>
                <a:ext cx="914400" cy="169273"/>
              </a:xfrm>
              <a:prstGeom prst="rect">
                <a:avLst/>
              </a:prstGeom>
              <a:ln w="6350">
                <a:solidFill>
                  <a:srgbClr val="5A5A5A"/>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50" b="1" i="1" dirty="0" smtClean="0">
                    <a:solidFill>
                      <a:srgbClr val="5A5A5A"/>
                    </a:solidFill>
                    <a:latin typeface="Georgia"/>
                  </a:rPr>
                  <a:t>Applications</a:t>
                </a:r>
                <a:endParaRPr lang="en-GB" sz="1050" b="1" i="1" dirty="0">
                  <a:solidFill>
                    <a:srgbClr val="5A5A5A"/>
                  </a:solidFill>
                  <a:latin typeface="Georgia"/>
                </a:endParaRPr>
              </a:p>
            </p:txBody>
          </p:sp>
          <p:sp>
            <p:nvSpPr>
              <p:cNvPr id="42" name="Rectangle 41"/>
              <p:cNvSpPr/>
              <p:nvPr/>
            </p:nvSpPr>
            <p:spPr>
              <a:xfrm>
                <a:off x="1645572" y="3855191"/>
                <a:ext cx="914400" cy="169273"/>
              </a:xfrm>
              <a:prstGeom prst="rect">
                <a:avLst/>
              </a:prstGeom>
              <a:ln w="6350">
                <a:solidFill>
                  <a:srgbClr val="5A5A5A"/>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50" b="1" i="1" dirty="0" smtClean="0">
                    <a:solidFill>
                      <a:srgbClr val="5A5A5A"/>
                    </a:solidFill>
                    <a:latin typeface="Georgia"/>
                  </a:rPr>
                  <a:t>Market</a:t>
                </a:r>
                <a:endParaRPr lang="en-GB" sz="1050" b="1" i="1" dirty="0">
                  <a:solidFill>
                    <a:srgbClr val="5A5A5A"/>
                  </a:solidFill>
                  <a:latin typeface="Georgia"/>
                </a:endParaRPr>
              </a:p>
            </p:txBody>
          </p:sp>
          <p:sp>
            <p:nvSpPr>
              <p:cNvPr id="43" name="Rectangle 42"/>
              <p:cNvSpPr/>
              <p:nvPr/>
            </p:nvSpPr>
            <p:spPr>
              <a:xfrm>
                <a:off x="1645572" y="4049183"/>
                <a:ext cx="914400" cy="169273"/>
              </a:xfrm>
              <a:prstGeom prst="rect">
                <a:avLst/>
              </a:prstGeom>
              <a:ln w="6350">
                <a:solidFill>
                  <a:srgbClr val="5A5A5A"/>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50" b="1" i="1" dirty="0" smtClean="0">
                    <a:solidFill>
                      <a:srgbClr val="5A5A5A"/>
                    </a:solidFill>
                    <a:latin typeface="Georgia"/>
                  </a:rPr>
                  <a:t>Costs</a:t>
                </a:r>
                <a:endParaRPr lang="en-GB" sz="1050" b="1" i="1" dirty="0">
                  <a:solidFill>
                    <a:srgbClr val="5A5A5A"/>
                  </a:solidFill>
                  <a:latin typeface="Georgia"/>
                </a:endParaRPr>
              </a:p>
            </p:txBody>
          </p:sp>
          <p:sp>
            <p:nvSpPr>
              <p:cNvPr id="44" name="Rectangle 43"/>
              <p:cNvSpPr/>
              <p:nvPr/>
            </p:nvSpPr>
            <p:spPr>
              <a:xfrm>
                <a:off x="1645572" y="4243174"/>
                <a:ext cx="914400" cy="169273"/>
              </a:xfrm>
              <a:prstGeom prst="rect">
                <a:avLst/>
              </a:prstGeom>
              <a:ln w="6350">
                <a:solidFill>
                  <a:srgbClr val="5A5A5A"/>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50" b="1" i="1" dirty="0" smtClean="0">
                    <a:solidFill>
                      <a:srgbClr val="5A5A5A"/>
                    </a:solidFill>
                    <a:latin typeface="Georgia"/>
                  </a:rPr>
                  <a:t>Timeframe</a:t>
                </a:r>
                <a:endParaRPr lang="en-GB" sz="1050" b="1" i="1" dirty="0">
                  <a:solidFill>
                    <a:srgbClr val="5A5A5A"/>
                  </a:solidFill>
                  <a:latin typeface="Georgia"/>
                </a:endParaRPr>
              </a:p>
            </p:txBody>
          </p:sp>
          <p:sp>
            <p:nvSpPr>
              <p:cNvPr id="45" name="Rectangle 44"/>
              <p:cNvSpPr/>
              <p:nvPr/>
            </p:nvSpPr>
            <p:spPr>
              <a:xfrm>
                <a:off x="2643735" y="3273215"/>
                <a:ext cx="2005613" cy="169273"/>
              </a:xfrm>
              <a:prstGeom prst="rect">
                <a:avLst/>
              </a:prstGeom>
              <a:ln w="9525"/>
            </p:spPr>
            <p:style>
              <a:lnRef idx="3">
                <a:schemeClr val="lt1"/>
              </a:lnRef>
              <a:fillRef idx="1">
                <a:schemeClr val="accent1"/>
              </a:fillRef>
              <a:effectRef idx="1">
                <a:schemeClr val="accent1"/>
              </a:effectRef>
              <a:fontRef idx="minor">
                <a:schemeClr val="lt1"/>
              </a:fontRef>
            </p:style>
            <p:txBody>
              <a:bodyPr rtlCol="0" anchor="ctr"/>
              <a:lstStyle/>
              <a:p>
                <a:pPr algn="ctr"/>
                <a:r>
                  <a:rPr lang="en-GB" sz="1050" i="1" dirty="0" smtClean="0">
                    <a:solidFill>
                      <a:schemeClr val="bg1"/>
                    </a:solidFill>
                    <a:latin typeface="Georgia"/>
                  </a:rPr>
                  <a:t>Routine, repetitive</a:t>
                </a:r>
                <a:endParaRPr lang="en-GB" sz="1050" i="1" dirty="0">
                  <a:solidFill>
                    <a:schemeClr val="bg1"/>
                  </a:solidFill>
                  <a:latin typeface="Georgia"/>
                </a:endParaRPr>
              </a:p>
            </p:txBody>
          </p:sp>
          <p:sp>
            <p:nvSpPr>
              <p:cNvPr id="46" name="Rectangle 45"/>
              <p:cNvSpPr/>
              <p:nvPr/>
            </p:nvSpPr>
            <p:spPr>
              <a:xfrm>
                <a:off x="2643735" y="3467207"/>
                <a:ext cx="2005613" cy="169273"/>
              </a:xfrm>
              <a:prstGeom prst="rect">
                <a:avLst/>
              </a:prstGeom>
              <a:ln w="9525"/>
            </p:spPr>
            <p:style>
              <a:lnRef idx="3">
                <a:schemeClr val="lt1"/>
              </a:lnRef>
              <a:fillRef idx="1">
                <a:schemeClr val="accent1"/>
              </a:fillRef>
              <a:effectRef idx="1">
                <a:schemeClr val="accent1"/>
              </a:effectRef>
              <a:fontRef idx="minor">
                <a:schemeClr val="lt1"/>
              </a:fontRef>
            </p:style>
            <p:txBody>
              <a:bodyPr rtlCol="0" anchor="ctr"/>
              <a:lstStyle/>
              <a:p>
                <a:pPr algn="ctr"/>
                <a:r>
                  <a:rPr lang="en-GB" sz="1050" i="1" dirty="0" smtClean="0">
                    <a:solidFill>
                      <a:schemeClr val="bg1"/>
                    </a:solidFill>
                    <a:latin typeface="Georgia"/>
                  </a:rPr>
                  <a:t>Follow instructions</a:t>
                </a:r>
                <a:endParaRPr lang="en-GB" sz="1050" i="1" dirty="0">
                  <a:solidFill>
                    <a:schemeClr val="bg1"/>
                  </a:solidFill>
                  <a:latin typeface="Georgia"/>
                </a:endParaRPr>
              </a:p>
            </p:txBody>
          </p:sp>
          <p:sp>
            <p:nvSpPr>
              <p:cNvPr id="47" name="Rectangle 46"/>
              <p:cNvSpPr/>
              <p:nvPr/>
            </p:nvSpPr>
            <p:spPr>
              <a:xfrm>
                <a:off x="2643735" y="3661199"/>
                <a:ext cx="2005613" cy="169273"/>
              </a:xfrm>
              <a:prstGeom prst="rect">
                <a:avLst/>
              </a:prstGeom>
              <a:ln w="9525"/>
            </p:spPr>
            <p:style>
              <a:lnRef idx="3">
                <a:schemeClr val="lt1"/>
              </a:lnRef>
              <a:fillRef idx="1">
                <a:schemeClr val="accent1"/>
              </a:fillRef>
              <a:effectRef idx="1">
                <a:schemeClr val="accent1"/>
              </a:effectRef>
              <a:fontRef idx="minor">
                <a:schemeClr val="lt1"/>
              </a:fontRef>
            </p:style>
            <p:txBody>
              <a:bodyPr rtlCol="0" anchor="ctr"/>
              <a:lstStyle/>
              <a:p>
                <a:pPr algn="ctr"/>
                <a:r>
                  <a:rPr lang="en-GB" sz="1050" i="1" dirty="0" smtClean="0">
                    <a:solidFill>
                      <a:schemeClr val="bg1"/>
                    </a:solidFill>
                    <a:latin typeface="Georgia"/>
                  </a:rPr>
                  <a:t>Broad, any suitable process</a:t>
                </a:r>
                <a:endParaRPr lang="en-GB" sz="1050" i="1" dirty="0">
                  <a:solidFill>
                    <a:schemeClr val="bg1"/>
                  </a:solidFill>
                  <a:latin typeface="Georgia"/>
                </a:endParaRPr>
              </a:p>
            </p:txBody>
          </p:sp>
          <p:sp>
            <p:nvSpPr>
              <p:cNvPr id="48" name="Rectangle 47"/>
              <p:cNvSpPr/>
              <p:nvPr/>
            </p:nvSpPr>
            <p:spPr>
              <a:xfrm>
                <a:off x="2643735" y="3855191"/>
                <a:ext cx="2005613" cy="169273"/>
              </a:xfrm>
              <a:prstGeom prst="rect">
                <a:avLst/>
              </a:prstGeom>
              <a:ln w="9525"/>
            </p:spPr>
            <p:style>
              <a:lnRef idx="3">
                <a:schemeClr val="lt1"/>
              </a:lnRef>
              <a:fillRef idx="1">
                <a:schemeClr val="accent1"/>
              </a:fillRef>
              <a:effectRef idx="1">
                <a:schemeClr val="accent1"/>
              </a:effectRef>
              <a:fontRef idx="minor">
                <a:schemeClr val="lt1"/>
              </a:fontRef>
            </p:style>
            <p:txBody>
              <a:bodyPr rtlCol="0" anchor="ctr"/>
              <a:lstStyle/>
              <a:p>
                <a:pPr algn="ctr"/>
                <a:r>
                  <a:rPr lang="en-GB" sz="1050" i="1" dirty="0" smtClean="0">
                    <a:solidFill>
                      <a:schemeClr val="bg1"/>
                    </a:solidFill>
                    <a:latin typeface="Georgia"/>
                  </a:rPr>
                  <a:t>Maturing</a:t>
                </a:r>
                <a:endParaRPr lang="en-GB" sz="1050" i="1" dirty="0">
                  <a:solidFill>
                    <a:schemeClr val="bg1"/>
                  </a:solidFill>
                  <a:latin typeface="Georgia"/>
                </a:endParaRPr>
              </a:p>
            </p:txBody>
          </p:sp>
          <p:sp>
            <p:nvSpPr>
              <p:cNvPr id="49" name="Rectangle 48"/>
              <p:cNvSpPr/>
              <p:nvPr/>
            </p:nvSpPr>
            <p:spPr>
              <a:xfrm>
                <a:off x="2643735" y="4049183"/>
                <a:ext cx="2005613" cy="169273"/>
              </a:xfrm>
              <a:prstGeom prst="rect">
                <a:avLst/>
              </a:prstGeom>
              <a:ln w="9525"/>
            </p:spPr>
            <p:style>
              <a:lnRef idx="3">
                <a:schemeClr val="lt1"/>
              </a:lnRef>
              <a:fillRef idx="1">
                <a:schemeClr val="accent1"/>
              </a:fillRef>
              <a:effectRef idx="1">
                <a:schemeClr val="accent1"/>
              </a:effectRef>
              <a:fontRef idx="minor">
                <a:schemeClr val="lt1"/>
              </a:fontRef>
            </p:style>
            <p:txBody>
              <a:bodyPr rtlCol="0" anchor="ctr"/>
              <a:lstStyle/>
              <a:p>
                <a:pPr algn="ctr"/>
                <a:r>
                  <a:rPr lang="en-GB" sz="1050" i="1" dirty="0" smtClean="0">
                    <a:solidFill>
                      <a:schemeClr val="bg1"/>
                    </a:solidFill>
                    <a:latin typeface="Georgia"/>
                  </a:rPr>
                  <a:t>Lower</a:t>
                </a:r>
                <a:endParaRPr lang="en-GB" sz="1050" i="1" dirty="0">
                  <a:solidFill>
                    <a:schemeClr val="bg1"/>
                  </a:solidFill>
                  <a:latin typeface="Georgia"/>
                </a:endParaRPr>
              </a:p>
            </p:txBody>
          </p:sp>
          <p:sp>
            <p:nvSpPr>
              <p:cNvPr id="50" name="Rectangle 49"/>
              <p:cNvSpPr/>
              <p:nvPr/>
            </p:nvSpPr>
            <p:spPr>
              <a:xfrm>
                <a:off x="2643735" y="4243174"/>
                <a:ext cx="2005613" cy="169273"/>
              </a:xfrm>
              <a:prstGeom prst="rect">
                <a:avLst/>
              </a:prstGeom>
              <a:ln w="9525"/>
            </p:spPr>
            <p:style>
              <a:lnRef idx="3">
                <a:schemeClr val="lt1"/>
              </a:lnRef>
              <a:fillRef idx="1">
                <a:schemeClr val="accent1"/>
              </a:fillRef>
              <a:effectRef idx="1">
                <a:schemeClr val="accent1"/>
              </a:effectRef>
              <a:fontRef idx="minor">
                <a:schemeClr val="lt1"/>
              </a:fontRef>
            </p:style>
            <p:txBody>
              <a:bodyPr rtlCol="0" anchor="ctr"/>
              <a:lstStyle/>
              <a:p>
                <a:pPr algn="ctr"/>
                <a:r>
                  <a:rPr lang="en-GB" sz="1050" i="1" dirty="0" smtClean="0">
                    <a:solidFill>
                      <a:schemeClr val="bg1"/>
                    </a:solidFill>
                    <a:latin typeface="Georgia"/>
                  </a:rPr>
                  <a:t>Weeks</a:t>
                </a:r>
                <a:endParaRPr lang="en-GB" sz="1050" i="1" dirty="0">
                  <a:solidFill>
                    <a:schemeClr val="bg1"/>
                  </a:solidFill>
                  <a:latin typeface="Georgia"/>
                </a:endParaRPr>
              </a:p>
            </p:txBody>
          </p:sp>
          <p:sp>
            <p:nvSpPr>
              <p:cNvPr id="51" name="Rectangle 50"/>
              <p:cNvSpPr/>
              <p:nvPr/>
            </p:nvSpPr>
            <p:spPr>
              <a:xfrm>
                <a:off x="4747411" y="3273215"/>
                <a:ext cx="2005613" cy="169273"/>
              </a:xfrm>
              <a:prstGeom prst="rect">
                <a:avLst/>
              </a:prstGeom>
              <a:ln w="9525"/>
            </p:spPr>
            <p:style>
              <a:lnRef idx="3">
                <a:schemeClr val="lt1"/>
              </a:lnRef>
              <a:fillRef idx="1">
                <a:schemeClr val="accent6"/>
              </a:fillRef>
              <a:effectRef idx="1">
                <a:schemeClr val="accent6"/>
              </a:effectRef>
              <a:fontRef idx="minor">
                <a:schemeClr val="lt1"/>
              </a:fontRef>
            </p:style>
            <p:txBody>
              <a:bodyPr rtlCol="0" anchor="ctr"/>
              <a:lstStyle/>
              <a:p>
                <a:pPr algn="ctr"/>
                <a:r>
                  <a:rPr lang="en-GB" sz="1050" i="1" dirty="0" smtClean="0">
                    <a:solidFill>
                      <a:schemeClr val="bg1"/>
                    </a:solidFill>
                    <a:latin typeface="Georgia"/>
                  </a:rPr>
                  <a:t>Complex, cognitive</a:t>
                </a:r>
                <a:endParaRPr lang="en-GB" sz="1050" i="1" dirty="0">
                  <a:solidFill>
                    <a:schemeClr val="bg1"/>
                  </a:solidFill>
                  <a:latin typeface="Georgia"/>
                </a:endParaRPr>
              </a:p>
            </p:txBody>
          </p:sp>
          <p:sp>
            <p:nvSpPr>
              <p:cNvPr id="52" name="Rectangle 51"/>
              <p:cNvSpPr/>
              <p:nvPr/>
            </p:nvSpPr>
            <p:spPr>
              <a:xfrm>
                <a:off x="4747411" y="3467207"/>
                <a:ext cx="2005613" cy="169273"/>
              </a:xfrm>
              <a:prstGeom prst="rect">
                <a:avLst/>
              </a:prstGeom>
              <a:ln w="9525"/>
            </p:spPr>
            <p:style>
              <a:lnRef idx="3">
                <a:schemeClr val="lt1"/>
              </a:lnRef>
              <a:fillRef idx="1">
                <a:schemeClr val="accent6"/>
              </a:fillRef>
              <a:effectRef idx="1">
                <a:schemeClr val="accent6"/>
              </a:effectRef>
              <a:fontRef idx="minor">
                <a:schemeClr val="lt1"/>
              </a:fontRef>
            </p:style>
            <p:txBody>
              <a:bodyPr rtlCol="0" anchor="ctr"/>
              <a:lstStyle/>
              <a:p>
                <a:pPr algn="ctr"/>
                <a:r>
                  <a:rPr lang="en-GB" sz="1050" i="1" dirty="0" smtClean="0">
                    <a:solidFill>
                      <a:schemeClr val="bg1"/>
                    </a:solidFill>
                    <a:latin typeface="Georgia"/>
                  </a:rPr>
                  <a:t>Draw conclusions</a:t>
                </a:r>
                <a:endParaRPr lang="en-GB" sz="1050" i="1" dirty="0">
                  <a:solidFill>
                    <a:schemeClr val="bg1"/>
                  </a:solidFill>
                  <a:latin typeface="Georgia"/>
                </a:endParaRPr>
              </a:p>
            </p:txBody>
          </p:sp>
          <p:sp>
            <p:nvSpPr>
              <p:cNvPr id="53" name="Rectangle 52"/>
              <p:cNvSpPr/>
              <p:nvPr/>
            </p:nvSpPr>
            <p:spPr>
              <a:xfrm>
                <a:off x="4747411" y="3661199"/>
                <a:ext cx="2005613" cy="169273"/>
              </a:xfrm>
              <a:prstGeom prst="rect">
                <a:avLst/>
              </a:prstGeom>
              <a:ln w="9525"/>
            </p:spPr>
            <p:style>
              <a:lnRef idx="3">
                <a:schemeClr val="lt1"/>
              </a:lnRef>
              <a:fillRef idx="1">
                <a:schemeClr val="accent6"/>
              </a:fillRef>
              <a:effectRef idx="1">
                <a:schemeClr val="accent6"/>
              </a:effectRef>
              <a:fontRef idx="minor">
                <a:schemeClr val="lt1"/>
              </a:fontRef>
            </p:style>
            <p:txBody>
              <a:bodyPr rtlCol="0" anchor="ctr"/>
              <a:lstStyle/>
              <a:p>
                <a:pPr algn="ctr"/>
                <a:r>
                  <a:rPr lang="en-GB" sz="1050" i="1" dirty="0" smtClean="0">
                    <a:solidFill>
                      <a:schemeClr val="bg1"/>
                    </a:solidFill>
                    <a:latin typeface="Georgia"/>
                  </a:rPr>
                  <a:t>Narrow, insightful output</a:t>
                </a:r>
                <a:endParaRPr lang="en-GB" sz="1050" i="1" dirty="0">
                  <a:solidFill>
                    <a:schemeClr val="bg1"/>
                  </a:solidFill>
                  <a:latin typeface="Georgia"/>
                </a:endParaRPr>
              </a:p>
            </p:txBody>
          </p:sp>
          <p:sp>
            <p:nvSpPr>
              <p:cNvPr id="54" name="Rectangle 53"/>
              <p:cNvSpPr/>
              <p:nvPr/>
            </p:nvSpPr>
            <p:spPr>
              <a:xfrm>
                <a:off x="4747411" y="3855191"/>
                <a:ext cx="2005613" cy="169273"/>
              </a:xfrm>
              <a:prstGeom prst="rect">
                <a:avLst/>
              </a:prstGeom>
              <a:ln w="9525"/>
            </p:spPr>
            <p:style>
              <a:lnRef idx="3">
                <a:schemeClr val="lt1"/>
              </a:lnRef>
              <a:fillRef idx="1">
                <a:schemeClr val="accent6"/>
              </a:fillRef>
              <a:effectRef idx="1">
                <a:schemeClr val="accent6"/>
              </a:effectRef>
              <a:fontRef idx="minor">
                <a:schemeClr val="lt1"/>
              </a:fontRef>
            </p:style>
            <p:txBody>
              <a:bodyPr rtlCol="0" anchor="ctr"/>
              <a:lstStyle/>
              <a:p>
                <a:pPr algn="ctr"/>
                <a:r>
                  <a:rPr lang="en-GB" sz="1050" i="1" dirty="0" smtClean="0">
                    <a:solidFill>
                      <a:schemeClr val="bg1"/>
                    </a:solidFill>
                    <a:latin typeface="Georgia"/>
                  </a:rPr>
                  <a:t>Emerging</a:t>
                </a:r>
                <a:endParaRPr lang="en-GB" sz="1050" i="1" dirty="0">
                  <a:solidFill>
                    <a:schemeClr val="bg1"/>
                  </a:solidFill>
                  <a:latin typeface="Georgia"/>
                </a:endParaRPr>
              </a:p>
            </p:txBody>
          </p:sp>
          <p:sp>
            <p:nvSpPr>
              <p:cNvPr id="55" name="Rectangle 54"/>
              <p:cNvSpPr/>
              <p:nvPr/>
            </p:nvSpPr>
            <p:spPr>
              <a:xfrm>
                <a:off x="4747411" y="4049183"/>
                <a:ext cx="2005613" cy="169273"/>
              </a:xfrm>
              <a:prstGeom prst="rect">
                <a:avLst/>
              </a:prstGeom>
              <a:ln w="9525"/>
            </p:spPr>
            <p:style>
              <a:lnRef idx="3">
                <a:schemeClr val="lt1"/>
              </a:lnRef>
              <a:fillRef idx="1">
                <a:schemeClr val="accent6"/>
              </a:fillRef>
              <a:effectRef idx="1">
                <a:schemeClr val="accent6"/>
              </a:effectRef>
              <a:fontRef idx="minor">
                <a:schemeClr val="lt1"/>
              </a:fontRef>
            </p:style>
            <p:txBody>
              <a:bodyPr rtlCol="0" anchor="ctr"/>
              <a:lstStyle/>
              <a:p>
                <a:pPr algn="ctr"/>
                <a:r>
                  <a:rPr lang="en-GB" sz="1050" i="1" dirty="0" smtClean="0">
                    <a:solidFill>
                      <a:schemeClr val="bg1"/>
                    </a:solidFill>
                    <a:latin typeface="Georgia"/>
                  </a:rPr>
                  <a:t>Higher</a:t>
                </a:r>
                <a:endParaRPr lang="en-GB" sz="1050" i="1" dirty="0">
                  <a:solidFill>
                    <a:schemeClr val="bg1"/>
                  </a:solidFill>
                  <a:latin typeface="Georgia"/>
                </a:endParaRPr>
              </a:p>
            </p:txBody>
          </p:sp>
          <p:sp>
            <p:nvSpPr>
              <p:cNvPr id="56" name="Rectangle 55"/>
              <p:cNvSpPr/>
              <p:nvPr/>
            </p:nvSpPr>
            <p:spPr>
              <a:xfrm>
                <a:off x="4747411" y="4243174"/>
                <a:ext cx="2005613" cy="169273"/>
              </a:xfrm>
              <a:prstGeom prst="rect">
                <a:avLst/>
              </a:prstGeom>
              <a:ln w="9525"/>
            </p:spPr>
            <p:style>
              <a:lnRef idx="3">
                <a:schemeClr val="lt1"/>
              </a:lnRef>
              <a:fillRef idx="1">
                <a:schemeClr val="accent6"/>
              </a:fillRef>
              <a:effectRef idx="1">
                <a:schemeClr val="accent6"/>
              </a:effectRef>
              <a:fontRef idx="minor">
                <a:schemeClr val="lt1"/>
              </a:fontRef>
            </p:style>
            <p:txBody>
              <a:bodyPr rtlCol="0" anchor="ctr"/>
              <a:lstStyle/>
              <a:p>
                <a:pPr algn="ctr"/>
                <a:r>
                  <a:rPr lang="en-GB" sz="1050" i="1" dirty="0" smtClean="0">
                    <a:solidFill>
                      <a:schemeClr val="bg1"/>
                    </a:solidFill>
                    <a:latin typeface="Georgia"/>
                  </a:rPr>
                  <a:t>Months</a:t>
                </a:r>
                <a:endParaRPr lang="en-GB" sz="1050" i="1" dirty="0">
                  <a:solidFill>
                    <a:schemeClr val="bg1"/>
                  </a:solidFill>
                  <a:latin typeface="Georgia"/>
                </a:endParaRPr>
              </a:p>
            </p:txBody>
          </p:sp>
          <p:pic>
            <p:nvPicPr>
              <p:cNvPr id="57" name="Picture 56"/>
              <p:cNvPicPr>
                <a:picLocks noChangeAspect="1"/>
              </p:cNvPicPr>
              <p:nvPr/>
            </p:nvPicPr>
            <p:blipFill rotWithShape="1">
              <a:blip r:embed="rId11" cstate="email">
                <a:extLst>
                  <a:ext uri="{28A0092B-C50C-407E-A947-70E740481C1C}">
                    <a14:useLocalDpi xmlns:a14="http://schemas.microsoft.com/office/drawing/2010/main" val="0"/>
                  </a:ext>
                </a:extLst>
              </a:blip>
              <a:srcRect l="15545" t="28200" r="18911" b="45923"/>
              <a:stretch/>
            </p:blipFill>
            <p:spPr>
              <a:xfrm>
                <a:off x="3910453" y="2797350"/>
                <a:ext cx="631452" cy="152400"/>
              </a:xfrm>
              <a:prstGeom prst="rect">
                <a:avLst/>
              </a:prstGeom>
            </p:spPr>
          </p:pic>
          <p:pic>
            <p:nvPicPr>
              <p:cNvPr id="58" name="Picture 5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781087" y="2786684"/>
                <a:ext cx="482905" cy="173732"/>
              </a:xfrm>
              <a:prstGeom prst="rect">
                <a:avLst/>
              </a:prstGeom>
            </p:spPr>
          </p:pic>
          <p:sp>
            <p:nvSpPr>
              <p:cNvPr id="59" name="Rectángulo 61"/>
              <p:cNvSpPr/>
              <p:nvPr/>
            </p:nvSpPr>
            <p:spPr bwMode="ltGray">
              <a:xfrm>
                <a:off x="2649624" y="1452700"/>
                <a:ext cx="1999725" cy="2959748"/>
              </a:xfrm>
              <a:prstGeom prst="rect">
                <a:avLst/>
              </a:prstGeom>
              <a:noFill/>
              <a:ln w="38100">
                <a:solidFill>
                  <a:srgbClr val="E0301E"/>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700" b="1" i="1" dirty="0">
                  <a:solidFill>
                    <a:prstClr val="black"/>
                  </a:solidFill>
                  <a:latin typeface="Georgia"/>
                </a:endParaRPr>
              </a:p>
            </p:txBody>
          </p:sp>
          <p:sp>
            <p:nvSpPr>
              <p:cNvPr id="60" name="Freeform 11"/>
              <p:cNvSpPr>
                <a:spLocks/>
              </p:cNvSpPr>
              <p:nvPr/>
            </p:nvSpPr>
            <p:spPr bwMode="auto">
              <a:xfrm rot="19375427">
                <a:off x="2113185" y="2879885"/>
                <a:ext cx="635174" cy="371030"/>
              </a:xfrm>
              <a:custGeom>
                <a:avLst/>
                <a:gdLst>
                  <a:gd name="T0" fmla="*/ 2147483647 w 552"/>
                  <a:gd name="T1" fmla="*/ 2147483647 h 409"/>
                  <a:gd name="T2" fmla="*/ 2147483647 w 552"/>
                  <a:gd name="T3" fmla="*/ 2147483647 h 409"/>
                  <a:gd name="T4" fmla="*/ 2147483647 w 552"/>
                  <a:gd name="T5" fmla="*/ 2147483647 h 409"/>
                  <a:gd name="T6" fmla="*/ 2147483647 w 552"/>
                  <a:gd name="T7" fmla="*/ 2147483647 h 409"/>
                  <a:gd name="T8" fmla="*/ 2147483647 w 552"/>
                  <a:gd name="T9" fmla="*/ 2147483647 h 409"/>
                  <a:gd name="T10" fmla="*/ 2147483647 w 552"/>
                  <a:gd name="T11" fmla="*/ 0 h 409"/>
                  <a:gd name="T12" fmla="*/ 2147483647 w 552"/>
                  <a:gd name="T13" fmla="*/ 2147483647 h 409"/>
                  <a:gd name="T14" fmla="*/ 0 60000 65536"/>
                  <a:gd name="T15" fmla="*/ 0 60000 65536"/>
                  <a:gd name="T16" fmla="*/ 0 60000 65536"/>
                  <a:gd name="T17" fmla="*/ 0 60000 65536"/>
                  <a:gd name="T18" fmla="*/ 0 60000 65536"/>
                  <a:gd name="T19" fmla="*/ 0 60000 65536"/>
                  <a:gd name="T20" fmla="*/ 0 60000 65536"/>
                  <a:gd name="T21" fmla="*/ 0 w 552"/>
                  <a:gd name="T22" fmla="*/ 0 h 409"/>
                  <a:gd name="T23" fmla="*/ 552 w 552"/>
                  <a:gd name="T24" fmla="*/ 409 h 4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2" h="409">
                    <a:moveTo>
                      <a:pt x="396" y="345"/>
                    </a:moveTo>
                    <a:cubicBezTo>
                      <a:pt x="396" y="377"/>
                      <a:pt x="396" y="409"/>
                      <a:pt x="396" y="409"/>
                    </a:cubicBezTo>
                    <a:cubicBezTo>
                      <a:pt x="396" y="409"/>
                      <a:pt x="474" y="350"/>
                      <a:pt x="552" y="291"/>
                    </a:cubicBezTo>
                    <a:cubicBezTo>
                      <a:pt x="552" y="291"/>
                      <a:pt x="474" y="220"/>
                      <a:pt x="397" y="150"/>
                    </a:cubicBezTo>
                    <a:cubicBezTo>
                      <a:pt x="397" y="150"/>
                      <a:pt x="396" y="183"/>
                      <a:pt x="396" y="217"/>
                    </a:cubicBezTo>
                    <a:cubicBezTo>
                      <a:pt x="89" y="194"/>
                      <a:pt x="75" y="0"/>
                      <a:pt x="75" y="0"/>
                    </a:cubicBezTo>
                    <a:cubicBezTo>
                      <a:pt x="75" y="0"/>
                      <a:pt x="0" y="297"/>
                      <a:pt x="396" y="345"/>
                    </a:cubicBezTo>
                    <a:close/>
                  </a:path>
                </a:pathLst>
              </a:custGeom>
              <a:solidFill>
                <a:schemeClr val="accent4"/>
              </a:solidFill>
              <a:ln w="9525" cap="flat" cmpd="sng">
                <a:solidFill>
                  <a:srgbClr val="5A5A5A"/>
                </a:solidFill>
                <a:prstDash val="solid"/>
                <a:round/>
                <a:headEnd/>
                <a:tailEnd/>
              </a:ln>
            </p:spPr>
            <p:txBody>
              <a:bodyPr lIns="0" tIns="0" rIns="0" bIns="0"/>
              <a:lstStyle/>
              <a:p>
                <a:pPr defTabSz="806867">
                  <a:defRPr/>
                </a:pPr>
                <a:endParaRPr lang="en-US" sz="1588" kern="0" dirty="0">
                  <a:solidFill>
                    <a:sysClr val="windowText" lastClr="000000"/>
                  </a:solidFill>
                </a:endParaRPr>
              </a:p>
            </p:txBody>
          </p:sp>
        </p:grpSp>
        <p:sp>
          <p:nvSpPr>
            <p:cNvPr id="82" name="Freeform 11"/>
            <p:cNvSpPr>
              <a:spLocks/>
            </p:cNvSpPr>
            <p:nvPr/>
          </p:nvSpPr>
          <p:spPr bwMode="auto">
            <a:xfrm rot="2224573" flipV="1">
              <a:off x="2634000" y="2003849"/>
              <a:ext cx="635174" cy="371030"/>
            </a:xfrm>
            <a:custGeom>
              <a:avLst/>
              <a:gdLst>
                <a:gd name="T0" fmla="*/ 2147483647 w 552"/>
                <a:gd name="T1" fmla="*/ 2147483647 h 409"/>
                <a:gd name="T2" fmla="*/ 2147483647 w 552"/>
                <a:gd name="T3" fmla="*/ 2147483647 h 409"/>
                <a:gd name="T4" fmla="*/ 2147483647 w 552"/>
                <a:gd name="T5" fmla="*/ 2147483647 h 409"/>
                <a:gd name="T6" fmla="*/ 2147483647 w 552"/>
                <a:gd name="T7" fmla="*/ 2147483647 h 409"/>
                <a:gd name="T8" fmla="*/ 2147483647 w 552"/>
                <a:gd name="T9" fmla="*/ 2147483647 h 409"/>
                <a:gd name="T10" fmla="*/ 2147483647 w 552"/>
                <a:gd name="T11" fmla="*/ 0 h 409"/>
                <a:gd name="T12" fmla="*/ 2147483647 w 552"/>
                <a:gd name="T13" fmla="*/ 2147483647 h 409"/>
                <a:gd name="T14" fmla="*/ 0 60000 65536"/>
                <a:gd name="T15" fmla="*/ 0 60000 65536"/>
                <a:gd name="T16" fmla="*/ 0 60000 65536"/>
                <a:gd name="T17" fmla="*/ 0 60000 65536"/>
                <a:gd name="T18" fmla="*/ 0 60000 65536"/>
                <a:gd name="T19" fmla="*/ 0 60000 65536"/>
                <a:gd name="T20" fmla="*/ 0 60000 65536"/>
                <a:gd name="T21" fmla="*/ 0 w 552"/>
                <a:gd name="T22" fmla="*/ 0 h 409"/>
                <a:gd name="T23" fmla="*/ 552 w 552"/>
                <a:gd name="T24" fmla="*/ 409 h 4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2" h="409">
                  <a:moveTo>
                    <a:pt x="396" y="345"/>
                  </a:moveTo>
                  <a:cubicBezTo>
                    <a:pt x="396" y="377"/>
                    <a:pt x="396" y="409"/>
                    <a:pt x="396" y="409"/>
                  </a:cubicBezTo>
                  <a:cubicBezTo>
                    <a:pt x="396" y="409"/>
                    <a:pt x="474" y="350"/>
                    <a:pt x="552" y="291"/>
                  </a:cubicBezTo>
                  <a:cubicBezTo>
                    <a:pt x="552" y="291"/>
                    <a:pt x="474" y="220"/>
                    <a:pt x="397" y="150"/>
                  </a:cubicBezTo>
                  <a:cubicBezTo>
                    <a:pt x="397" y="150"/>
                    <a:pt x="396" y="183"/>
                    <a:pt x="396" y="217"/>
                  </a:cubicBezTo>
                  <a:cubicBezTo>
                    <a:pt x="89" y="194"/>
                    <a:pt x="75" y="0"/>
                    <a:pt x="75" y="0"/>
                  </a:cubicBezTo>
                  <a:cubicBezTo>
                    <a:pt x="75" y="0"/>
                    <a:pt x="0" y="297"/>
                    <a:pt x="396" y="345"/>
                  </a:cubicBezTo>
                  <a:close/>
                </a:path>
              </a:pathLst>
            </a:custGeom>
            <a:solidFill>
              <a:schemeClr val="accent4"/>
            </a:solidFill>
            <a:ln w="9525" cap="flat" cmpd="sng">
              <a:solidFill>
                <a:srgbClr val="5A5A5A"/>
              </a:solidFill>
              <a:prstDash val="solid"/>
              <a:round/>
              <a:headEnd/>
              <a:tailEnd/>
            </a:ln>
          </p:spPr>
          <p:txBody>
            <a:bodyPr lIns="0" tIns="0" rIns="0" bIns="0"/>
            <a:lstStyle/>
            <a:p>
              <a:pPr defTabSz="806867">
                <a:defRPr/>
              </a:pPr>
              <a:endParaRPr lang="en-US" sz="1588" kern="0" dirty="0">
                <a:solidFill>
                  <a:sysClr val="windowText" lastClr="000000"/>
                </a:solidFill>
              </a:endParaRPr>
            </a:p>
          </p:txBody>
        </p:sp>
      </p:grpSp>
    </p:spTree>
    <p:extLst>
      <p:ext uri="{BB962C8B-B14F-4D97-AF65-F5344CB8AC3E}">
        <p14:creationId xmlns:p14="http://schemas.microsoft.com/office/powerpoint/2010/main" val="29125326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3" y="3559777"/>
            <a:ext cx="3697793" cy="443519"/>
          </a:xfrm>
          <a:effectLst>
            <a:outerShdw blurRad="50800" dist="38100" dir="2700000" algn="tl" rotWithShape="0">
              <a:prstClr val="black">
                <a:alpha val="40000"/>
              </a:prstClr>
            </a:outerShdw>
          </a:effectLst>
        </p:spPr>
        <p:txBody>
          <a:bodyPr/>
          <a:lstStyle/>
          <a:p>
            <a:pPr algn="ctr"/>
            <a:r>
              <a:rPr lang="fr-BE" sz="2882" b="1" i="1" dirty="0">
                <a:ln>
                  <a:solidFill>
                    <a:schemeClr val="bg2">
                      <a:lumMod val="75000"/>
                    </a:schemeClr>
                  </a:solidFill>
                </a:ln>
                <a:solidFill>
                  <a:schemeClr val="bg1"/>
                </a:solidFill>
              </a:rPr>
              <a:t>Table of contents </a:t>
            </a:r>
          </a:p>
        </p:txBody>
      </p:sp>
      <p:sp>
        <p:nvSpPr>
          <p:cNvPr id="6" name="Slide Number Placeholder 5"/>
          <p:cNvSpPr>
            <a:spLocks noGrp="1"/>
          </p:cNvSpPr>
          <p:nvPr>
            <p:ph type="sldNum" sz="quarter" idx="12"/>
          </p:nvPr>
        </p:nvSpPr>
        <p:spPr/>
        <p:txBody>
          <a:bodyPr/>
          <a:lstStyle/>
          <a:p>
            <a:fld id="{F06B2653-D1AD-46BA-BB88-3123B5BA212E}" type="slidenum">
              <a:rPr lang="en-US" smtClean="0">
                <a:solidFill>
                  <a:prstClr val="black"/>
                </a:solidFill>
              </a:rPr>
              <a:pPr/>
              <a:t>80</a:t>
            </a:fld>
            <a:endParaRPr lang="en-US"/>
          </a:p>
        </p:txBody>
      </p:sp>
      <p:grpSp>
        <p:nvGrpSpPr>
          <p:cNvPr id="10" name="Group 9"/>
          <p:cNvGrpSpPr/>
          <p:nvPr/>
        </p:nvGrpSpPr>
        <p:grpSpPr>
          <a:xfrm>
            <a:off x="4031072" y="469655"/>
            <a:ext cx="6499600" cy="6858215"/>
            <a:chOff x="4602306" y="3474688"/>
            <a:chExt cx="5167722" cy="5255035"/>
          </a:xfrm>
        </p:grpSpPr>
        <p:sp>
          <p:nvSpPr>
            <p:cNvPr id="14" name="Rectangle 13"/>
            <p:cNvSpPr/>
            <p:nvPr/>
          </p:nvSpPr>
          <p:spPr>
            <a:xfrm>
              <a:off x="5169694" y="3577812"/>
              <a:ext cx="4600334" cy="194504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186525"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TextBox 15"/>
            <p:cNvSpPr txBox="1"/>
            <p:nvPr/>
          </p:nvSpPr>
          <p:spPr>
            <a:xfrm>
              <a:off x="4602306" y="3474688"/>
              <a:ext cx="4626275" cy="5255035"/>
            </a:xfrm>
            <a:prstGeom prst="rect">
              <a:avLst/>
            </a:prstGeom>
            <a:noFill/>
          </p:spPr>
          <p:txBody>
            <a:bodyPr wrap="square" rtlCol="0">
              <a:noAutofit/>
            </a:bodyPr>
            <a:lstStyle/>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effectLst/>
                  <a:uLnTx/>
                  <a:uFillTx/>
                  <a:latin typeface="+mj-lt"/>
                  <a:cs typeface="Georgia"/>
                </a:rPr>
                <a:t>Introduction and Motivation</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kumimoji="0" lang="en-US" sz="1400" b="1" i="1" u="none" strike="noStrike" kern="1200" cap="none" spc="0" normalizeH="0" baseline="0" dirty="0" smtClean="0">
                  <a:ln>
                    <a:noFill/>
                  </a:ln>
                  <a:effectLst/>
                  <a:uLnTx/>
                  <a:uFillTx/>
                  <a:latin typeface="+mj-lt"/>
                  <a:cs typeface="Georgia"/>
                </a:rPr>
                <a:t>The rise of AI &amp; Machine Learning</a:t>
              </a:r>
            </a:p>
            <a:p>
              <a:pPr lvl="1">
                <a:spcAft>
                  <a:spcPts val="300"/>
                </a:spcAft>
                <a:defRPr/>
              </a:pPr>
              <a:endParaRPr lang="en-US" sz="1400" i="1" dirty="0" smtClean="0">
                <a:solidFill>
                  <a:prstClr val="black"/>
                </a:solidFill>
                <a:latin typeface="+mj-lt"/>
                <a:cs typeface="Georgia"/>
              </a:endParaRPr>
            </a:p>
            <a:p>
              <a:pPr marL="457200" marR="0" lvl="0" indent="-457200" algn="l" defTabSz="1186525" rtl="0" eaLnBrk="1" fontAlgn="auto" latinLnBrk="0" hangingPunct="1">
                <a:spcBef>
                  <a:spcPts val="0"/>
                </a:spcBef>
                <a:spcAft>
                  <a:spcPts val="300"/>
                </a:spcAft>
                <a:buClrTx/>
                <a:buSzTx/>
                <a:buFontTx/>
                <a:buAutoNum type="arabicPeriod"/>
                <a:tabLst/>
                <a:defRPr/>
              </a:pPr>
              <a:r>
                <a:rPr lang="en-US" sz="1400" b="1" i="1" dirty="0" smtClean="0">
                  <a:latin typeface="+mj-lt"/>
                  <a:cs typeface="Georgia"/>
                </a:rPr>
                <a:t>Building an auditing an AI</a:t>
              </a:r>
            </a:p>
            <a:p>
              <a:pPr>
                <a:spcAft>
                  <a:spcPts val="300"/>
                </a:spcAft>
                <a:defRPr/>
              </a:pPr>
              <a:r>
                <a:rPr lang="en-US" sz="1400" i="1" dirty="0" smtClean="0">
                  <a:solidFill>
                    <a:prstClr val="black"/>
                  </a:solidFill>
                  <a:latin typeface="+mj-lt"/>
                </a:rPr>
                <a:t>          </a:t>
              </a:r>
              <a:endParaRPr lang="en-US" sz="1400" b="1" i="1" dirty="0" smtClean="0">
                <a:solidFill>
                  <a:schemeClr val="accent1"/>
                </a:solidFill>
                <a:latin typeface="+mj-lt"/>
              </a:endParaRPr>
            </a:p>
            <a:p>
              <a:pPr marL="457200" indent="-457200">
                <a:spcAft>
                  <a:spcPts val="300"/>
                </a:spcAft>
                <a:buAutoNum type="arabicPeriod" startAt="4"/>
                <a:defRPr/>
              </a:pPr>
              <a:r>
                <a:rPr lang="en-US" sz="1400" b="1" i="1" dirty="0" smtClean="0">
                  <a:latin typeface="+mj-lt"/>
                </a:rPr>
                <a:t>Enablers for auditing</a:t>
              </a:r>
            </a:p>
            <a:p>
              <a:pPr>
                <a:spcAft>
                  <a:spcPts val="300"/>
                </a:spcAft>
                <a:defRPr/>
              </a:pPr>
              <a:endParaRPr lang="en-US" sz="1400" b="1" i="1" dirty="0" smtClean="0">
                <a:latin typeface="+mj-lt"/>
              </a:endParaRPr>
            </a:p>
            <a:p>
              <a:pPr marL="342900" indent="-342900">
                <a:spcAft>
                  <a:spcPts val="300"/>
                </a:spcAft>
                <a:buFontTx/>
                <a:buAutoNum type="arabicPeriod" startAt="5"/>
                <a:defRPr/>
              </a:pPr>
              <a:r>
                <a:rPr lang="fr-CH" sz="1400" b="1" i="1" dirty="0" err="1">
                  <a:solidFill>
                    <a:schemeClr val="tx2"/>
                  </a:solidFill>
                  <a:latin typeface="+mj-lt"/>
                </a:rPr>
                <a:t>Responsible</a:t>
              </a:r>
              <a:r>
                <a:rPr lang="fr-CH" sz="1400" b="1" i="1" dirty="0">
                  <a:solidFill>
                    <a:schemeClr val="tx2"/>
                  </a:solidFill>
                  <a:latin typeface="+mj-lt"/>
                </a:rPr>
                <a:t> and </a:t>
              </a:r>
              <a:r>
                <a:rPr lang="fr-CH" sz="1400" b="1" i="1" dirty="0" err="1">
                  <a:solidFill>
                    <a:schemeClr val="tx2"/>
                  </a:solidFill>
                  <a:latin typeface="+mj-lt"/>
                </a:rPr>
                <a:t>ethical</a:t>
              </a:r>
              <a:r>
                <a:rPr lang="fr-CH" sz="1400" b="1" i="1" dirty="0">
                  <a:solidFill>
                    <a:schemeClr val="tx2"/>
                  </a:solidFill>
                  <a:latin typeface="+mj-lt"/>
                </a:rPr>
                <a:t> </a:t>
              </a:r>
              <a:r>
                <a:rPr lang="fr-CH" sz="1400" b="1" i="1" dirty="0" smtClean="0">
                  <a:solidFill>
                    <a:schemeClr val="tx2"/>
                  </a:solidFill>
                  <a:latin typeface="+mj-lt"/>
                </a:rPr>
                <a:t>AI</a:t>
              </a:r>
            </a:p>
            <a:p>
              <a:pPr marL="936163" lvl="1" indent="-342900">
                <a:spcAft>
                  <a:spcPts val="300"/>
                </a:spcAft>
                <a:buFont typeface="Arial" panose="020B0604020202020204" pitchFamily="34" charset="0"/>
                <a:buChar char="•"/>
                <a:defRPr/>
              </a:pPr>
              <a:r>
                <a:rPr lang="fr-CH" sz="1400" i="1" dirty="0" err="1" smtClean="0">
                  <a:latin typeface="+mj-lt"/>
                </a:rPr>
                <a:t>Responsible</a:t>
              </a:r>
              <a:r>
                <a:rPr lang="fr-CH" sz="1400" i="1" dirty="0" smtClean="0">
                  <a:latin typeface="+mj-lt"/>
                </a:rPr>
                <a:t>, </a:t>
              </a:r>
              <a:r>
                <a:rPr lang="fr-CH" sz="1400" i="1" dirty="0" err="1" smtClean="0">
                  <a:latin typeface="+mj-lt"/>
                </a:rPr>
                <a:t>robust</a:t>
              </a:r>
              <a:r>
                <a:rPr lang="fr-CH" sz="1400" i="1" dirty="0" smtClean="0">
                  <a:latin typeface="+mj-lt"/>
                </a:rPr>
                <a:t> and </a:t>
              </a:r>
              <a:r>
                <a:rPr lang="fr-CH" sz="1400" i="1" dirty="0" err="1" smtClean="0">
                  <a:latin typeface="+mj-lt"/>
                </a:rPr>
                <a:t>beneficial</a:t>
              </a:r>
              <a:r>
                <a:rPr lang="fr-CH" sz="1400" i="1" dirty="0" smtClean="0">
                  <a:latin typeface="+mj-lt"/>
                </a:rPr>
                <a:t> AI</a:t>
              </a:r>
            </a:p>
            <a:p>
              <a:pPr marL="936163" lvl="1" indent="-342900">
                <a:spcAft>
                  <a:spcPts val="300"/>
                </a:spcAft>
                <a:buFont typeface="Arial" panose="020B0604020202020204" pitchFamily="34" charset="0"/>
                <a:buChar char="•"/>
                <a:defRPr/>
              </a:pPr>
              <a:r>
                <a:rPr lang="fr-CH" sz="1400" i="1" dirty="0" err="1" smtClean="0">
                  <a:latin typeface="+mj-lt"/>
                </a:rPr>
                <a:t>Analytics</a:t>
              </a:r>
              <a:r>
                <a:rPr lang="fr-CH" sz="1400" i="1" dirty="0" smtClean="0">
                  <a:latin typeface="+mj-lt"/>
                </a:rPr>
                <a:t> operating </a:t>
              </a:r>
              <a:r>
                <a:rPr lang="fr-CH" sz="1400" i="1" dirty="0" err="1" smtClean="0">
                  <a:latin typeface="+mj-lt"/>
                </a:rPr>
                <a:t>models</a:t>
              </a:r>
              <a:endParaRPr lang="fr-CH" sz="1400" i="1" dirty="0" smtClean="0">
                <a:latin typeface="+mj-lt"/>
              </a:endParaRPr>
            </a:p>
            <a:p>
              <a:pPr marL="342900" indent="-342900">
                <a:spcAft>
                  <a:spcPts val="300"/>
                </a:spcAft>
                <a:buFontTx/>
                <a:buAutoNum type="arabicPeriod" startAt="5"/>
                <a:defRPr/>
              </a:pPr>
              <a:endParaRPr kumimoji="0" lang="fr-CH" sz="1400" b="1" i="1" u="none" strike="noStrike" kern="1200" cap="none" spc="0" normalizeH="0" baseline="0" dirty="0">
                <a:ln>
                  <a:noFill/>
                </a:ln>
                <a:effectLst/>
                <a:uLnTx/>
                <a:uFillTx/>
                <a:latin typeface="+mj-lt"/>
                <a:cs typeface="Georgia"/>
              </a:endParaRPr>
            </a:p>
            <a:p>
              <a:pPr marL="342900" indent="-342900">
                <a:spcAft>
                  <a:spcPts val="300"/>
                </a:spcAft>
                <a:buFontTx/>
                <a:buAutoNum type="arabicPeriod" startAt="5"/>
                <a:defRPr/>
              </a:pPr>
              <a:r>
                <a:rPr lang="fr-CH" sz="1400" b="1" i="1" dirty="0" smtClean="0">
                  <a:latin typeface="+mj-lt"/>
                  <a:cs typeface="Georgia"/>
                </a:rPr>
                <a:t>Q &amp; A</a:t>
              </a:r>
              <a:endParaRPr kumimoji="0" lang="en-US" sz="1400" b="0" i="1" u="none" strike="noStrike" kern="1200" cap="none" spc="0" normalizeH="0" baseline="0" dirty="0" smtClean="0">
                <a:ln>
                  <a:noFill/>
                </a:ln>
                <a:effectLst/>
                <a:uLnTx/>
                <a:uFillTx/>
                <a:latin typeface="+mj-lt"/>
                <a:cs typeface="Georgia"/>
              </a:endParaRPr>
            </a:p>
          </p:txBody>
        </p:sp>
      </p:grpSp>
      <p:sp>
        <p:nvSpPr>
          <p:cNvPr id="18" name="Freeform 5"/>
          <p:cNvSpPr>
            <a:spLocks/>
          </p:cNvSpPr>
          <p:nvPr/>
        </p:nvSpPr>
        <p:spPr bwMode="auto">
          <a:xfrm rot="16200000">
            <a:off x="-26585" y="3720533"/>
            <a:ext cx="7552701" cy="122009"/>
          </a:xfrm>
          <a:custGeom>
            <a:avLst/>
            <a:gdLst>
              <a:gd name="T0" fmla="*/ 5760 w 5760"/>
              <a:gd name="T1" fmla="*/ 0 h 61"/>
              <a:gd name="T2" fmla="*/ 996 w 5760"/>
              <a:gd name="T3" fmla="*/ 0 h 61"/>
              <a:gd name="T4" fmla="*/ 945 w 5760"/>
              <a:gd name="T5" fmla="*/ 61 h 61"/>
              <a:gd name="T6" fmla="*/ 888 w 5760"/>
              <a:gd name="T7" fmla="*/ 0 h 61"/>
              <a:gd name="T8" fmla="*/ 0 w 5760"/>
              <a:gd name="T9" fmla="*/ 0 h 61"/>
              <a:gd name="connsiteX0" fmla="*/ 8208 w 8208"/>
              <a:gd name="connsiteY0" fmla="*/ 0 h 10246"/>
              <a:gd name="connsiteX1" fmla="*/ 1729 w 8208"/>
              <a:gd name="connsiteY1" fmla="*/ 246 h 10246"/>
              <a:gd name="connsiteX2" fmla="*/ 1641 w 8208"/>
              <a:gd name="connsiteY2" fmla="*/ 10246 h 10246"/>
              <a:gd name="connsiteX3" fmla="*/ 1542 w 8208"/>
              <a:gd name="connsiteY3" fmla="*/ 246 h 10246"/>
              <a:gd name="connsiteX4" fmla="*/ 0 w 8208"/>
              <a:gd name="connsiteY4" fmla="*/ 246 h 10246"/>
              <a:gd name="connsiteX0" fmla="*/ 8265 w 8265"/>
              <a:gd name="connsiteY0" fmla="*/ 0 h 10000"/>
              <a:gd name="connsiteX1" fmla="*/ 2106 w 8265"/>
              <a:gd name="connsiteY1" fmla="*/ 240 h 10000"/>
              <a:gd name="connsiteX2" fmla="*/ 1999 w 8265"/>
              <a:gd name="connsiteY2" fmla="*/ 10000 h 10000"/>
              <a:gd name="connsiteX3" fmla="*/ 1879 w 8265"/>
              <a:gd name="connsiteY3" fmla="*/ 240 h 10000"/>
              <a:gd name="connsiteX4" fmla="*/ 0 w 8265"/>
              <a:gd name="connsiteY4" fmla="*/ 240 h 10000"/>
              <a:gd name="connsiteX0" fmla="*/ 7374 w 7374"/>
              <a:gd name="connsiteY0" fmla="*/ 0 h 10000"/>
              <a:gd name="connsiteX1" fmla="*/ 2548 w 7374"/>
              <a:gd name="connsiteY1" fmla="*/ 240 h 10000"/>
              <a:gd name="connsiteX2" fmla="*/ 2419 w 7374"/>
              <a:gd name="connsiteY2" fmla="*/ 10000 h 10000"/>
              <a:gd name="connsiteX3" fmla="*/ 2273 w 7374"/>
              <a:gd name="connsiteY3" fmla="*/ 240 h 10000"/>
              <a:gd name="connsiteX4" fmla="*/ 0 w 7374"/>
              <a:gd name="connsiteY4" fmla="*/ 240 h 10000"/>
              <a:gd name="connsiteX0" fmla="*/ 8928 w 8928"/>
              <a:gd name="connsiteY0" fmla="*/ 0 h 10240"/>
              <a:gd name="connsiteX1" fmla="*/ 3455 w 8928"/>
              <a:gd name="connsiteY1" fmla="*/ 480 h 10240"/>
              <a:gd name="connsiteX2" fmla="*/ 3280 w 8928"/>
              <a:gd name="connsiteY2" fmla="*/ 10240 h 10240"/>
              <a:gd name="connsiteX3" fmla="*/ 3082 w 8928"/>
              <a:gd name="connsiteY3" fmla="*/ 480 h 10240"/>
              <a:gd name="connsiteX4" fmla="*/ 0 w 8928"/>
              <a:gd name="connsiteY4" fmla="*/ 480 h 10240"/>
              <a:gd name="connsiteX0" fmla="*/ 11411 w 11411"/>
              <a:gd name="connsiteY0" fmla="*/ 0 h 10000"/>
              <a:gd name="connsiteX1" fmla="*/ 5281 w 11411"/>
              <a:gd name="connsiteY1" fmla="*/ 469 h 10000"/>
              <a:gd name="connsiteX2" fmla="*/ 5085 w 11411"/>
              <a:gd name="connsiteY2" fmla="*/ 10000 h 10000"/>
              <a:gd name="connsiteX3" fmla="*/ 4863 w 11411"/>
              <a:gd name="connsiteY3" fmla="*/ 469 h 10000"/>
              <a:gd name="connsiteX4" fmla="*/ 0 w 11411"/>
              <a:gd name="connsiteY4" fmla="*/ 469 h 10000"/>
              <a:gd name="connsiteX0" fmla="*/ 12583 w 12583"/>
              <a:gd name="connsiteY0" fmla="*/ 0 h 10000"/>
              <a:gd name="connsiteX1" fmla="*/ 6453 w 12583"/>
              <a:gd name="connsiteY1" fmla="*/ 469 h 10000"/>
              <a:gd name="connsiteX2" fmla="*/ 6257 w 12583"/>
              <a:gd name="connsiteY2" fmla="*/ 10000 h 10000"/>
              <a:gd name="connsiteX3" fmla="*/ 6035 w 12583"/>
              <a:gd name="connsiteY3" fmla="*/ 469 h 10000"/>
              <a:gd name="connsiteX4" fmla="*/ 0 w 12583"/>
              <a:gd name="connsiteY4" fmla="*/ 46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3" h="10000">
                <a:moveTo>
                  <a:pt x="12583" y="0"/>
                </a:moveTo>
                <a:lnTo>
                  <a:pt x="6453" y="469"/>
                </a:lnTo>
                <a:cubicBezTo>
                  <a:pt x="6389" y="3646"/>
                  <a:pt x="6323" y="6823"/>
                  <a:pt x="6257" y="10000"/>
                </a:cubicBezTo>
                <a:cubicBezTo>
                  <a:pt x="6183" y="6823"/>
                  <a:pt x="6110" y="3646"/>
                  <a:pt x="6035" y="469"/>
                </a:cubicBezTo>
                <a:lnTo>
                  <a:pt x="0" y="469"/>
                </a:lnTo>
              </a:path>
            </a:pathLst>
          </a:custGeom>
          <a:noFill/>
          <a:ln w="57150" cap="rnd">
            <a:solidFill>
              <a:srgbClr val="E130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9807" tIns="54904" rIns="109807" bIns="54904" numCol="1" anchor="t" anchorCtr="0" compatLnSpc="1">
            <a:prstTxWarp prst="textNoShape">
              <a:avLst/>
            </a:prstTxWarp>
          </a:bodyPr>
          <a:lstStyle/>
          <a:p>
            <a:pPr>
              <a:defRPr/>
            </a:pPr>
            <a:endParaRPr lang="en-US" sz="2162">
              <a:solidFill>
                <a:prstClr val="black"/>
              </a:solidFill>
              <a:latin typeface="Arial"/>
            </a:endParaRPr>
          </a:p>
        </p:txBody>
      </p:sp>
    </p:spTree>
    <p:extLst>
      <p:ext uri="{BB962C8B-B14F-4D97-AF65-F5344CB8AC3E}">
        <p14:creationId xmlns:p14="http://schemas.microsoft.com/office/powerpoint/2010/main" val="427622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err="1" smtClean="0"/>
              <a:t>Responsible</a:t>
            </a:r>
            <a:r>
              <a:rPr lang="fr-CH" dirty="0" smtClean="0"/>
              <a:t>, </a:t>
            </a:r>
            <a:r>
              <a:rPr lang="fr-CH" dirty="0" err="1" smtClean="0"/>
              <a:t>robust</a:t>
            </a:r>
            <a:r>
              <a:rPr lang="fr-CH" dirty="0" smtClean="0"/>
              <a:t> and </a:t>
            </a:r>
            <a:r>
              <a:rPr lang="fr-CH" dirty="0" err="1" smtClean="0"/>
              <a:t>beneficial</a:t>
            </a:r>
            <a:r>
              <a:rPr lang="fr-CH" dirty="0" smtClean="0"/>
              <a:t> AI</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81</a:t>
            </a:fld>
            <a:endParaRPr lang="en-US"/>
          </a:p>
        </p:txBody>
      </p:sp>
    </p:spTree>
    <p:extLst>
      <p:ext uri="{BB962C8B-B14F-4D97-AF65-F5344CB8AC3E}">
        <p14:creationId xmlns:p14="http://schemas.microsoft.com/office/powerpoint/2010/main" val="2001062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5" y="800958"/>
            <a:ext cx="10237251" cy="430887"/>
          </a:xfrm>
        </p:spPr>
        <p:txBody>
          <a:bodyPr/>
          <a:lstStyle/>
          <a:p>
            <a:r>
              <a:rPr lang="fr-CH" sz="2800" dirty="0" err="1" smtClean="0"/>
              <a:t>Responsible</a:t>
            </a:r>
            <a:r>
              <a:rPr lang="fr-CH" sz="2800" dirty="0" smtClean="0"/>
              <a:t> AI</a:t>
            </a:r>
            <a:endParaRPr lang="fr-BE" sz="2800" dirty="0"/>
          </a:p>
        </p:txBody>
      </p:sp>
      <p:sp>
        <p:nvSpPr>
          <p:cNvPr id="4" name="Slide Number Placeholder 3"/>
          <p:cNvSpPr>
            <a:spLocks noGrp="1"/>
          </p:cNvSpPr>
          <p:nvPr>
            <p:ph type="sldNum" sz="quarter" idx="12"/>
          </p:nvPr>
        </p:nvSpPr>
        <p:spPr/>
        <p:txBody>
          <a:bodyPr/>
          <a:lstStyle/>
          <a:p>
            <a:fld id="{F06B2653-D1AD-46BA-BB88-3123B5BA212E}" type="slidenum">
              <a:rPr lang="en-US" smtClean="0"/>
              <a:t>82</a:t>
            </a:fld>
            <a:endParaRPr lang="en-US"/>
          </a:p>
        </p:txBody>
      </p:sp>
      <p:sp>
        <p:nvSpPr>
          <p:cNvPr id="5" name="Shape 277"/>
          <p:cNvSpPr/>
          <p:nvPr/>
        </p:nvSpPr>
        <p:spPr>
          <a:xfrm rot="16200000">
            <a:off x="3356481" y="4530286"/>
            <a:ext cx="4242062" cy="45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100" y="345"/>
                  <a:pt x="14557" y="174"/>
                  <a:pt x="11058" y="519"/>
                </a:cubicBezTo>
                <a:cubicBezTo>
                  <a:pt x="10948" y="7545"/>
                  <a:pt x="10833" y="14574"/>
                  <a:pt x="10721" y="21600"/>
                </a:cubicBezTo>
                <a:cubicBezTo>
                  <a:pt x="10594" y="14574"/>
                  <a:pt x="10469" y="7545"/>
                  <a:pt x="10340" y="519"/>
                </a:cubicBezTo>
                <a:lnTo>
                  <a:pt x="0" y="519"/>
                </a:lnTo>
              </a:path>
            </a:pathLst>
          </a:custGeom>
          <a:noFill/>
          <a:ln w="12700" cap="rnd">
            <a:solidFill>
              <a:srgbClr val="E1301E"/>
            </a:solidFill>
            <a:prstDash val="solid"/>
            <a:round/>
          </a:ln>
          <a:effectLst/>
        </p:spPr>
        <p:txBody>
          <a:bodyPr wrap="square" lIns="54903" tIns="54903" rIns="54903" bIns="54903" numCol="1" anchor="t">
            <a:noAutofit/>
          </a:bodyPr>
          <a:lstStyle/>
          <a:p>
            <a:pPr>
              <a:defRPr>
                <a:latin typeface="Arial"/>
                <a:ea typeface="Arial"/>
                <a:cs typeface="Arial"/>
                <a:sym typeface="Arial"/>
              </a:defRPr>
            </a:pPr>
            <a:endParaRPr sz="3242">
              <a:latin typeface="Arial"/>
              <a:ea typeface="Arial"/>
              <a:cs typeface="Arial"/>
            </a:endParaRPr>
          </a:p>
        </p:txBody>
      </p:sp>
      <p:sp>
        <p:nvSpPr>
          <p:cNvPr id="6" name="Title 1"/>
          <p:cNvSpPr txBox="1">
            <a:spLocks/>
          </p:cNvSpPr>
          <p:nvPr/>
        </p:nvSpPr>
        <p:spPr>
          <a:xfrm>
            <a:off x="761110" y="3596192"/>
            <a:ext cx="4078560" cy="997581"/>
          </a:xfrm>
          <a:prstGeom prst="rect">
            <a:avLst/>
          </a:prstGeom>
        </p:spPr>
        <p:txBody>
          <a:bodyPr vert="horz" wrap="square" lIns="0" tIns="0" rIns="0" bIns="0" rtlCol="0" anchor="b" anchorCtr="0">
            <a:spAutoFit/>
          </a:bodyPr>
          <a:lstStyle>
            <a:lvl1pPr algn="l" defTabSz="1098103" rtl="0" eaLnBrk="1" latinLnBrk="0" hangingPunct="1">
              <a:spcBef>
                <a:spcPct val="0"/>
              </a:spcBef>
              <a:buNone/>
              <a:defRPr sz="2402" kern="1200">
                <a:solidFill>
                  <a:schemeClr val="tx1"/>
                </a:solidFill>
                <a:latin typeface="+mj-lt"/>
                <a:ea typeface="+mj-ea"/>
                <a:cs typeface="+mj-cs"/>
              </a:defRPr>
            </a:lvl1pPr>
          </a:lstStyle>
          <a:p>
            <a:pPr algn="ctr"/>
            <a:r>
              <a:rPr lang="en-US" sz="2161" dirty="0" smtClean="0">
                <a:solidFill>
                  <a:schemeClr val="accent4"/>
                </a:solidFill>
                <a:ea typeface="Georgia"/>
                <a:cs typeface="Georgia"/>
                <a:sym typeface="Georgia"/>
              </a:rPr>
              <a:t>Concerned with the verification, validation, security and control of AI systems</a:t>
            </a:r>
            <a:endParaRPr lang="en-US" sz="2161" dirty="0">
              <a:solidFill>
                <a:schemeClr val="accent4"/>
              </a:solidFill>
            </a:endParaRPr>
          </a:p>
        </p:txBody>
      </p:sp>
      <p:sp>
        <p:nvSpPr>
          <p:cNvPr id="7" name="Text Placeholder 2"/>
          <p:cNvSpPr txBox="1">
            <a:spLocks/>
          </p:cNvSpPr>
          <p:nvPr/>
        </p:nvSpPr>
        <p:spPr>
          <a:xfrm>
            <a:off x="1357092" y="5474607"/>
            <a:ext cx="2936130" cy="690958"/>
          </a:xfrm>
          <a:prstGeom prst="rect">
            <a:avLst/>
          </a:prstGeom>
        </p:spPr>
        <p:txBody>
          <a:bodyPr vert="horz" wrap="square" lIns="0" tIns="0" rIns="0" bIns="0" rtlCol="0">
            <a:spAutoFit/>
          </a:bodyPr>
          <a:lstStyle>
            <a:lvl1pPr marL="0" indent="0" algn="l" defTabSz="1098103" rtl="0" eaLnBrk="1" latinLnBrk="0" hangingPunct="1">
              <a:lnSpc>
                <a:spcPct val="95000"/>
              </a:lnSpc>
              <a:spcBef>
                <a:spcPct val="20000"/>
              </a:spcBef>
              <a:buFont typeface="Arial" panose="020B0604020202020204" pitchFamily="34" charset="0"/>
              <a:buNone/>
              <a:defRPr sz="2402"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marL="203018" indent="-205877" algn="just">
              <a:spcBef>
                <a:spcPts val="0"/>
              </a:spcBef>
              <a:spcAft>
                <a:spcPts val="270"/>
              </a:spcAft>
              <a:buClr>
                <a:srgbClr val="1A1A1A"/>
              </a:buClr>
            </a:pPr>
            <a:r>
              <a:rPr lang="en-US" sz="1400" dirty="0" smtClean="0">
                <a:solidFill>
                  <a:schemeClr val="dk1"/>
                </a:solidFill>
                <a:ea typeface="Georgia" charset="0"/>
                <a:cs typeface="Georgia" charset="0"/>
                <a:sym typeface="Arial"/>
              </a:rPr>
              <a:t>Reduce or eliminate software risks</a:t>
            </a:r>
            <a:endParaRPr lang="en-US" sz="1400" dirty="0" smtClean="0"/>
          </a:p>
          <a:p>
            <a:pPr marL="203018" indent="-205877" algn="just">
              <a:spcBef>
                <a:spcPts val="0"/>
              </a:spcBef>
              <a:spcAft>
                <a:spcPts val="270"/>
              </a:spcAft>
              <a:buClr>
                <a:srgbClr val="1A1A1A"/>
              </a:buClr>
            </a:pPr>
            <a:r>
              <a:rPr lang="en-US" sz="1400" dirty="0" smtClean="0">
                <a:solidFill>
                  <a:schemeClr val="dk1"/>
                </a:solidFill>
                <a:ea typeface="Georgia" charset="0"/>
                <a:cs typeface="Georgia" charset="0"/>
                <a:sym typeface="Arial"/>
              </a:rPr>
              <a:t>Reduce or eliminate security risks</a:t>
            </a:r>
          </a:p>
          <a:p>
            <a:pPr marL="203018" indent="-205877" algn="just">
              <a:spcBef>
                <a:spcPts val="0"/>
              </a:spcBef>
              <a:spcAft>
                <a:spcPts val="270"/>
              </a:spcAft>
              <a:buClr>
                <a:srgbClr val="1A1A1A"/>
              </a:buClr>
            </a:pPr>
            <a:r>
              <a:rPr lang="en-US" sz="1400" dirty="0" smtClean="0">
                <a:solidFill>
                  <a:schemeClr val="dk1"/>
                </a:solidFill>
                <a:ea typeface="Georgia" charset="0"/>
                <a:cs typeface="Georgia" charset="0"/>
                <a:sym typeface="Arial"/>
              </a:rPr>
              <a:t>Reduce or eliminate control risks</a:t>
            </a:r>
            <a:endParaRPr lang="en-US" sz="1400" dirty="0">
              <a:solidFill>
                <a:schemeClr val="dk1"/>
              </a:solidFill>
              <a:ea typeface="Georgia" charset="0"/>
              <a:cs typeface="Georgia" charset="0"/>
              <a:sym typeface="Arial"/>
            </a:endParaRPr>
          </a:p>
        </p:txBody>
      </p:sp>
      <p:sp>
        <p:nvSpPr>
          <p:cNvPr id="8" name="Text Placeholder 5"/>
          <p:cNvSpPr txBox="1">
            <a:spLocks/>
          </p:cNvSpPr>
          <p:nvPr/>
        </p:nvSpPr>
        <p:spPr>
          <a:xfrm>
            <a:off x="1332325" y="2444586"/>
            <a:ext cx="2936130" cy="813060"/>
          </a:xfrm>
          <a:prstGeom prst="rect">
            <a:avLst/>
          </a:prstGeom>
        </p:spPr>
        <p:txBody>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dirty="0" smtClean="0">
                <a:solidFill>
                  <a:schemeClr val="tx2"/>
                </a:solidFill>
              </a:rPr>
              <a:t>Robust Artificial </a:t>
            </a:r>
          </a:p>
          <a:p>
            <a:pPr algn="ctr"/>
            <a:r>
              <a:rPr lang="en-US" dirty="0" smtClean="0">
                <a:solidFill>
                  <a:schemeClr val="tx2"/>
                </a:solidFill>
              </a:rPr>
              <a:t>Intelligence</a:t>
            </a:r>
            <a:endParaRPr lang="en-US" dirty="0">
              <a:solidFill>
                <a:schemeClr val="tx2"/>
              </a:solidFill>
            </a:endParaRPr>
          </a:p>
        </p:txBody>
      </p:sp>
      <p:sp>
        <p:nvSpPr>
          <p:cNvPr id="9" name="Text Placeholder 6"/>
          <p:cNvSpPr txBox="1">
            <a:spLocks/>
          </p:cNvSpPr>
          <p:nvPr/>
        </p:nvSpPr>
        <p:spPr>
          <a:xfrm>
            <a:off x="6784000" y="5474607"/>
            <a:ext cx="2936130" cy="512448"/>
          </a:xfrm>
          <a:prstGeom prst="rect">
            <a:avLst/>
          </a:prstGeom>
        </p:spPr>
        <p:txBody>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marL="151548" indent="-154408" algn="just">
              <a:spcBef>
                <a:spcPts val="0"/>
              </a:spcBef>
              <a:spcAft>
                <a:spcPts val="270"/>
              </a:spcAft>
              <a:buClr>
                <a:srgbClr val="1A1A1A"/>
              </a:buClr>
            </a:pPr>
            <a:r>
              <a:rPr lang="en-US" sz="1400" dirty="0" smtClean="0">
                <a:solidFill>
                  <a:schemeClr val="dk1"/>
                </a:solidFill>
                <a:ea typeface="Georgia" charset="0"/>
                <a:cs typeface="Georgia" charset="0"/>
                <a:sym typeface="Arial"/>
              </a:rPr>
              <a:t>Reduce or eliminate societal risks</a:t>
            </a:r>
            <a:endParaRPr lang="en-US" sz="1400" dirty="0" smtClean="0"/>
          </a:p>
          <a:p>
            <a:pPr marL="151548" indent="-154408" algn="just">
              <a:spcBef>
                <a:spcPts val="0"/>
              </a:spcBef>
              <a:spcAft>
                <a:spcPts val="270"/>
              </a:spcAft>
              <a:buClr>
                <a:srgbClr val="1A1A1A"/>
              </a:buClr>
            </a:pPr>
            <a:r>
              <a:rPr lang="en-US" sz="1400" dirty="0" smtClean="0">
                <a:solidFill>
                  <a:schemeClr val="dk1"/>
                </a:solidFill>
                <a:ea typeface="Georgia" charset="0"/>
                <a:cs typeface="Georgia" charset="0"/>
                <a:sym typeface="Arial"/>
              </a:rPr>
              <a:t>Reduce or eliminate ethical risks</a:t>
            </a:r>
            <a:endParaRPr lang="en-US" sz="1400" dirty="0">
              <a:solidFill>
                <a:schemeClr val="dk1"/>
              </a:solidFill>
              <a:ea typeface="Georgia" charset="0"/>
              <a:cs typeface="Georgia" charset="0"/>
              <a:sym typeface="Arial"/>
            </a:endParaRPr>
          </a:p>
        </p:txBody>
      </p:sp>
      <p:sp>
        <p:nvSpPr>
          <p:cNvPr id="10" name="Text Placeholder 7"/>
          <p:cNvSpPr txBox="1">
            <a:spLocks/>
          </p:cNvSpPr>
          <p:nvPr/>
        </p:nvSpPr>
        <p:spPr>
          <a:xfrm>
            <a:off x="6784000" y="2444586"/>
            <a:ext cx="2936130" cy="813060"/>
          </a:xfrm>
          <a:prstGeom prst="rect">
            <a:avLst/>
          </a:prstGeom>
        </p:spPr>
        <p:txBody>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smtClean="0">
                <a:solidFill>
                  <a:schemeClr val="tx2"/>
                </a:solidFill>
              </a:rPr>
              <a:t>Beneficial Artificial Intelligence</a:t>
            </a:r>
            <a:endParaRPr lang="en-US" dirty="0">
              <a:solidFill>
                <a:schemeClr val="tx2"/>
              </a:solidFill>
            </a:endParaRPr>
          </a:p>
        </p:txBody>
      </p:sp>
      <p:sp>
        <p:nvSpPr>
          <p:cNvPr id="11" name="Text Placeholder 8"/>
          <p:cNvSpPr txBox="1">
            <a:spLocks/>
          </p:cNvSpPr>
          <p:nvPr/>
        </p:nvSpPr>
        <p:spPr>
          <a:xfrm>
            <a:off x="6234642" y="3594675"/>
            <a:ext cx="4202403" cy="665054"/>
          </a:xfrm>
          <a:prstGeom prst="rect">
            <a:avLst/>
          </a:prstGeom>
        </p:spPr>
        <p:txBody>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sz="2161" dirty="0" smtClean="0">
                <a:solidFill>
                  <a:schemeClr val="accent4"/>
                </a:solidFill>
              </a:rPr>
              <a:t>Concerned with maximizing the social benefit of AI</a:t>
            </a:r>
            <a:endParaRPr lang="en-US" sz="2161" dirty="0">
              <a:solidFill>
                <a:schemeClr val="accent4"/>
              </a:solidFill>
            </a:endParaRPr>
          </a:p>
        </p:txBody>
      </p:sp>
      <p:cxnSp>
        <p:nvCxnSpPr>
          <p:cNvPr id="13" name="Straight Connector 12"/>
          <p:cNvCxnSpPr/>
          <p:nvPr/>
        </p:nvCxnSpPr>
        <p:spPr>
          <a:xfrm>
            <a:off x="2083324" y="3257646"/>
            <a:ext cx="13103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703270" y="3294466"/>
            <a:ext cx="13103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629426" y="5232561"/>
            <a:ext cx="13103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83324" y="5232561"/>
            <a:ext cx="13103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155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1700143" y="2747007"/>
            <a:ext cx="7580452" cy="2065660"/>
          </a:xfrm>
          <a:prstGeom prst="rect">
            <a:avLst/>
          </a:prstGeom>
          <a:effectLst/>
        </p:spPr>
        <p:txBody>
          <a:bodyPr anchor="ctr"/>
          <a:lstStyle>
            <a:lvl1pPr algn="l" defTabSz="2438430" rtl="0" eaLnBrk="1" latinLnBrk="0" hangingPunct="1">
              <a:spcBef>
                <a:spcPct val="0"/>
              </a:spcBef>
              <a:buNone/>
              <a:defRPr sz="5333" kern="1200">
                <a:solidFill>
                  <a:schemeClr val="tx1"/>
                </a:solidFill>
                <a:latin typeface="+mj-lt"/>
                <a:ea typeface="+mj-ea"/>
                <a:cs typeface="+mj-cs"/>
              </a:defRPr>
            </a:lvl1pPr>
          </a:lstStyle>
          <a:p>
            <a:pPr algn="ctr">
              <a:lnSpc>
                <a:spcPct val="150000"/>
              </a:lnSpc>
            </a:pPr>
            <a:r>
              <a:rPr lang="en-US" sz="1801" dirty="0">
                <a:solidFill>
                  <a:schemeClr val="accent4"/>
                </a:solidFill>
                <a:ea typeface="Georgia"/>
                <a:cs typeface="Georgia"/>
                <a:sym typeface="Georgia"/>
              </a:rPr>
              <a:t>We define</a:t>
            </a:r>
            <a:r>
              <a:rPr lang="en-US" sz="1801" dirty="0">
                <a:solidFill>
                  <a:schemeClr val="accent2"/>
                </a:solidFill>
                <a:ea typeface="Georgia"/>
                <a:cs typeface="Georgia"/>
                <a:sym typeface="Georgia"/>
              </a:rPr>
              <a:t> </a:t>
            </a:r>
          </a:p>
          <a:p>
            <a:pPr algn="ctr">
              <a:lnSpc>
                <a:spcPct val="150000"/>
              </a:lnSpc>
            </a:pPr>
            <a:r>
              <a:rPr lang="en-US" sz="2161" b="1" i="1" dirty="0">
                <a:solidFill>
                  <a:schemeClr val="tx2"/>
                </a:solidFill>
                <a:ea typeface="Georgia"/>
                <a:cs typeface="Georgia"/>
                <a:sym typeface="Georgia"/>
              </a:rPr>
              <a:t>Responsible Artificial Intelligence</a:t>
            </a:r>
            <a:r>
              <a:rPr lang="en-US" sz="2161" b="1" i="1" dirty="0">
                <a:solidFill>
                  <a:srgbClr val="C00000"/>
                </a:solidFill>
                <a:ea typeface="Georgia"/>
                <a:cs typeface="Georgia"/>
                <a:sym typeface="Georgia"/>
              </a:rPr>
              <a:t> </a:t>
            </a:r>
          </a:p>
          <a:p>
            <a:pPr algn="ctr">
              <a:lnSpc>
                <a:spcPct val="150000"/>
              </a:lnSpc>
            </a:pPr>
            <a:r>
              <a:rPr lang="en-US" sz="1801" dirty="0">
                <a:solidFill>
                  <a:schemeClr val="accent4"/>
                </a:solidFill>
                <a:ea typeface="Georgia"/>
                <a:cs typeface="Georgia"/>
                <a:sym typeface="Georgia"/>
              </a:rPr>
              <a:t>as the combination of building </a:t>
            </a:r>
            <a:r>
              <a:rPr lang="en-US" sz="1801" dirty="0" smtClean="0">
                <a:solidFill>
                  <a:schemeClr val="accent4"/>
                </a:solidFill>
                <a:ea typeface="Georgia"/>
                <a:cs typeface="Georgia"/>
                <a:sym typeface="Georgia"/>
              </a:rPr>
              <a:t>robust </a:t>
            </a:r>
            <a:r>
              <a:rPr lang="en-US" sz="1801" dirty="0">
                <a:solidFill>
                  <a:schemeClr val="accent4"/>
                </a:solidFill>
                <a:ea typeface="Georgia"/>
                <a:cs typeface="Georgia"/>
                <a:sym typeface="Georgia"/>
              </a:rPr>
              <a:t>AI systems that will engender ‘trust’ in today’s AI system as well as work towards the development of AI that will be beneficial to society today and in the future.</a:t>
            </a:r>
          </a:p>
        </p:txBody>
      </p:sp>
      <p:pic>
        <p:nvPicPr>
          <p:cNvPr id="7" name="Picture 6"/>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val="0"/>
              </a:ext>
            </a:extLst>
          </a:blip>
          <a:srcRect b="72941"/>
          <a:stretch/>
        </p:blipFill>
        <p:spPr>
          <a:xfrm rot="10800000">
            <a:off x="-108999" y="122020"/>
            <a:ext cx="11190663" cy="2863492"/>
          </a:xfrm>
          <a:prstGeom prst="rect">
            <a:avLst/>
          </a:prstGeom>
        </p:spPr>
      </p:pic>
      <p:pic>
        <p:nvPicPr>
          <p:cNvPr id="8" name="Picture 7"/>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val="0"/>
              </a:ext>
            </a:extLst>
          </a:blip>
          <a:srcRect b="72941"/>
          <a:stretch/>
        </p:blipFill>
        <p:spPr>
          <a:xfrm>
            <a:off x="-104169" y="4574163"/>
            <a:ext cx="11190663" cy="2863492"/>
          </a:xfrm>
          <a:prstGeom prst="rect">
            <a:avLst/>
          </a:prstGeom>
        </p:spPr>
      </p:pic>
      <p:sp>
        <p:nvSpPr>
          <p:cNvPr id="3" name="Slide Number Placeholder 2"/>
          <p:cNvSpPr>
            <a:spLocks noGrp="1"/>
          </p:cNvSpPr>
          <p:nvPr>
            <p:ph type="sldNum" sz="quarter" idx="12"/>
          </p:nvPr>
        </p:nvSpPr>
        <p:spPr/>
        <p:txBody>
          <a:bodyPr/>
          <a:lstStyle/>
          <a:p>
            <a:fld id="{F06B2653-D1AD-46BA-BB88-3123B5BA212E}" type="slidenum">
              <a:rPr lang="en-US" smtClean="0"/>
              <a:t>83</a:t>
            </a:fld>
            <a:endParaRPr lang="en-GB"/>
          </a:p>
        </p:txBody>
      </p:sp>
      <p:sp>
        <p:nvSpPr>
          <p:cNvPr id="9"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85662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6B2653-D1AD-46BA-BB88-3123B5BA212E}" type="slidenum">
              <a:rPr lang="en-US" smtClean="0"/>
              <a:t>84</a:t>
            </a:fld>
            <a:endParaRPr lang="en-US"/>
          </a:p>
        </p:txBody>
      </p:sp>
      <p:sp>
        <p:nvSpPr>
          <p:cNvPr id="5" name="Shape 277"/>
          <p:cNvSpPr/>
          <p:nvPr/>
        </p:nvSpPr>
        <p:spPr>
          <a:xfrm rot="16200000">
            <a:off x="1678538" y="4453044"/>
            <a:ext cx="4242062" cy="45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100" y="345"/>
                  <a:pt x="14557" y="174"/>
                  <a:pt x="11058" y="519"/>
                </a:cubicBezTo>
                <a:cubicBezTo>
                  <a:pt x="10948" y="7545"/>
                  <a:pt x="10833" y="14574"/>
                  <a:pt x="10721" y="21600"/>
                </a:cubicBezTo>
                <a:cubicBezTo>
                  <a:pt x="10594" y="14574"/>
                  <a:pt x="10469" y="7545"/>
                  <a:pt x="10340" y="519"/>
                </a:cubicBezTo>
                <a:lnTo>
                  <a:pt x="0" y="519"/>
                </a:lnTo>
              </a:path>
            </a:pathLst>
          </a:custGeom>
          <a:noFill/>
          <a:ln w="12700" cap="rnd">
            <a:solidFill>
              <a:srgbClr val="E1301E"/>
            </a:solidFill>
            <a:prstDash val="solid"/>
            <a:round/>
          </a:ln>
          <a:effectLst/>
        </p:spPr>
        <p:txBody>
          <a:bodyPr wrap="square" lIns="54903" tIns="54903" rIns="54903" bIns="54903" numCol="1" anchor="t">
            <a:noAutofit/>
          </a:bodyPr>
          <a:lstStyle/>
          <a:p>
            <a:pPr>
              <a:defRPr>
                <a:latin typeface="Arial"/>
                <a:ea typeface="Arial"/>
                <a:cs typeface="Arial"/>
                <a:sym typeface="Arial"/>
              </a:defRPr>
            </a:pPr>
            <a:endParaRPr sz="3242">
              <a:latin typeface="Arial"/>
              <a:ea typeface="Arial"/>
              <a:cs typeface="Arial"/>
            </a:endParaRPr>
          </a:p>
        </p:txBody>
      </p:sp>
      <p:sp>
        <p:nvSpPr>
          <p:cNvPr id="17" name="Text Placeholder 2"/>
          <p:cNvSpPr txBox="1">
            <a:spLocks/>
          </p:cNvSpPr>
          <p:nvPr/>
        </p:nvSpPr>
        <p:spPr>
          <a:xfrm>
            <a:off x="376355" y="2477003"/>
            <a:ext cx="2936130" cy="905376"/>
          </a:xfrm>
          <a:prstGeom prst="rect">
            <a:avLst/>
          </a:prstGeom>
        </p:spPr>
        <p:txBody>
          <a:bodyPr vert="horz" wrap="square" lIns="0" tIns="0" rIns="0" bIns="0" rtlCol="0">
            <a:spAutoFit/>
          </a:bodyPr>
          <a:lstStyle>
            <a:lvl1pPr marL="0" indent="0" algn="l" defTabSz="1098103" rtl="0" eaLnBrk="1" latinLnBrk="0" hangingPunct="1">
              <a:lnSpc>
                <a:spcPct val="95000"/>
              </a:lnSpc>
              <a:spcBef>
                <a:spcPct val="20000"/>
              </a:spcBef>
              <a:buFont typeface="Arial" panose="020B0604020202020204" pitchFamily="34" charset="0"/>
              <a:buNone/>
              <a:defRPr sz="2402"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marL="203018" indent="-205877" algn="ctr" defTabSz="2438430">
              <a:spcBef>
                <a:spcPts val="0"/>
              </a:spcBef>
              <a:spcAft>
                <a:spcPts val="270"/>
              </a:spcAft>
              <a:buClr>
                <a:srgbClr val="1A1A1A"/>
              </a:buClr>
              <a:buFont typeface="Wingdings" panose="05000000000000000000" pitchFamily="2" charset="2"/>
              <a:buChar char="§"/>
            </a:pPr>
            <a:r>
              <a:rPr lang="en-US" sz="1081" b="1" kern="0" cap="all" dirty="0">
                <a:solidFill>
                  <a:schemeClr val="accent3"/>
                </a:solidFill>
                <a:ea typeface="Georgia" charset="0"/>
                <a:cs typeface="Georgia" charset="0"/>
                <a:sym typeface="Arial"/>
              </a:rPr>
              <a:t>Risk of Errors</a:t>
            </a:r>
          </a:p>
          <a:p>
            <a:pPr marL="203018" indent="-205877" algn="ctr" defTabSz="2438430">
              <a:spcBef>
                <a:spcPts val="0"/>
              </a:spcBef>
              <a:spcAft>
                <a:spcPts val="270"/>
              </a:spcAft>
              <a:buClr>
                <a:srgbClr val="1A1A1A"/>
              </a:buClr>
              <a:buFont typeface="Wingdings" panose="05000000000000000000" pitchFamily="2" charset="2"/>
              <a:buChar char="§"/>
            </a:pPr>
            <a:r>
              <a:rPr lang="en-US" sz="1081" b="1" kern="0" cap="all" dirty="0">
                <a:solidFill>
                  <a:schemeClr val="accent3"/>
                </a:solidFill>
                <a:ea typeface="Georgia" charset="0"/>
                <a:cs typeface="Georgia" charset="0"/>
                <a:sym typeface="Arial"/>
              </a:rPr>
              <a:t>Risk of Bias</a:t>
            </a:r>
          </a:p>
          <a:p>
            <a:pPr marL="203018" indent="-205877" algn="ctr" defTabSz="2438430">
              <a:spcBef>
                <a:spcPts val="0"/>
              </a:spcBef>
              <a:spcAft>
                <a:spcPts val="270"/>
              </a:spcAft>
              <a:buClr>
                <a:srgbClr val="1A1A1A"/>
              </a:buClr>
              <a:buFont typeface="Wingdings" panose="05000000000000000000" pitchFamily="2" charset="2"/>
              <a:buChar char="§"/>
            </a:pPr>
            <a:r>
              <a:rPr lang="en-US" sz="1081" b="1" kern="0" cap="all" dirty="0">
                <a:solidFill>
                  <a:schemeClr val="accent3"/>
                </a:solidFill>
                <a:ea typeface="Georgia" charset="0"/>
                <a:cs typeface="Georgia" charset="0"/>
                <a:sym typeface="Arial"/>
              </a:rPr>
              <a:t>Risk of Opaqueness</a:t>
            </a:r>
          </a:p>
          <a:p>
            <a:pPr marL="203018" indent="-205877" algn="ctr" defTabSz="2438430">
              <a:spcBef>
                <a:spcPts val="0"/>
              </a:spcBef>
              <a:spcAft>
                <a:spcPts val="270"/>
              </a:spcAft>
              <a:buClr>
                <a:srgbClr val="1A1A1A"/>
              </a:buClr>
              <a:buFont typeface="Wingdings" panose="05000000000000000000" pitchFamily="2" charset="2"/>
              <a:buChar char="§"/>
            </a:pPr>
            <a:r>
              <a:rPr lang="en-US" sz="1081" b="1" kern="0" cap="all" dirty="0">
                <a:solidFill>
                  <a:schemeClr val="accent3"/>
                </a:solidFill>
                <a:ea typeface="Georgia" charset="0"/>
                <a:cs typeface="Georgia" charset="0"/>
                <a:sym typeface="Arial"/>
              </a:rPr>
              <a:t>Risk of stability of performance</a:t>
            </a:r>
          </a:p>
        </p:txBody>
      </p:sp>
      <p:sp>
        <p:nvSpPr>
          <p:cNvPr id="18" name="Text Placeholder 7"/>
          <p:cNvSpPr txBox="1">
            <a:spLocks/>
          </p:cNvSpPr>
          <p:nvPr/>
        </p:nvSpPr>
        <p:spPr>
          <a:xfrm>
            <a:off x="0" y="1869432"/>
            <a:ext cx="3689350" cy="258762"/>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dirty="0" smtClean="0">
                <a:solidFill>
                  <a:schemeClr val="tx2"/>
                </a:solidFill>
              </a:rPr>
              <a:t>Performance</a:t>
            </a:r>
            <a:endParaRPr lang="en-US" dirty="0">
              <a:solidFill>
                <a:schemeClr val="tx2"/>
              </a:solidFill>
            </a:endParaRPr>
          </a:p>
        </p:txBody>
      </p:sp>
      <p:sp>
        <p:nvSpPr>
          <p:cNvPr id="19" name="Text Placeholder 7"/>
          <p:cNvSpPr txBox="1">
            <a:spLocks/>
          </p:cNvSpPr>
          <p:nvPr/>
        </p:nvSpPr>
        <p:spPr>
          <a:xfrm>
            <a:off x="3688844" y="1868898"/>
            <a:ext cx="3747967" cy="258691"/>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smtClean="0">
                <a:solidFill>
                  <a:schemeClr val="tx2"/>
                </a:solidFill>
              </a:rPr>
              <a:t>Security</a:t>
            </a:r>
            <a:endParaRPr lang="en-US" dirty="0">
              <a:solidFill>
                <a:schemeClr val="tx2"/>
              </a:solidFill>
            </a:endParaRPr>
          </a:p>
        </p:txBody>
      </p:sp>
      <p:sp>
        <p:nvSpPr>
          <p:cNvPr id="20" name="Text Placeholder 7"/>
          <p:cNvSpPr txBox="1">
            <a:spLocks/>
          </p:cNvSpPr>
          <p:nvPr/>
        </p:nvSpPr>
        <p:spPr>
          <a:xfrm>
            <a:off x="7437438" y="1869432"/>
            <a:ext cx="3543300" cy="258762"/>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smtClean="0">
                <a:solidFill>
                  <a:schemeClr val="tx2"/>
                </a:solidFill>
              </a:rPr>
              <a:t>Control</a:t>
            </a:r>
            <a:endParaRPr lang="en-US" dirty="0">
              <a:solidFill>
                <a:schemeClr val="tx2"/>
              </a:solidFill>
            </a:endParaRPr>
          </a:p>
        </p:txBody>
      </p:sp>
      <p:grpSp>
        <p:nvGrpSpPr>
          <p:cNvPr id="21" name="Group 20"/>
          <p:cNvGrpSpPr/>
          <p:nvPr/>
        </p:nvGrpSpPr>
        <p:grpSpPr>
          <a:xfrm>
            <a:off x="473990" y="3576961"/>
            <a:ext cx="2740861" cy="3374529"/>
            <a:chOff x="610374" y="2054470"/>
            <a:chExt cx="2282400" cy="2810074"/>
          </a:xfrm>
        </p:grpSpPr>
        <p:sp>
          <p:nvSpPr>
            <p:cNvPr id="22" name="Rectangle 21"/>
            <p:cNvSpPr/>
            <p:nvPr/>
          </p:nvSpPr>
          <p:spPr>
            <a:xfrm>
              <a:off x="610374" y="3710469"/>
              <a:ext cx="2282400" cy="1154075"/>
            </a:xfrm>
            <a:prstGeom prst="rect">
              <a:avLst/>
            </a:prstGeom>
          </p:spPr>
          <p:txBody>
            <a:bodyPr wrap="square">
              <a:spAutoFit/>
            </a:bodyPr>
            <a:lstStyle/>
            <a:p>
              <a:pPr algn="ctr"/>
              <a:r>
                <a:rPr lang="en-US" sz="1201" i="1" u="sng" dirty="0">
                  <a:solidFill>
                    <a:schemeClr val="tx2"/>
                  </a:solidFill>
                  <a:latin typeface="Georgia" charset="0"/>
                  <a:ea typeface="Georgia" charset="0"/>
                  <a:cs typeface="Georgia" charset="0"/>
                  <a:hlinkClick r:id="rId2"/>
                </a:rPr>
                <a:t>COMPAS</a:t>
              </a:r>
              <a:r>
                <a:rPr lang="en-US" sz="1201" i="1" dirty="0">
                  <a:solidFill>
                    <a:schemeClr val="accent4"/>
                  </a:solidFill>
                  <a:latin typeface="Georgia" charset="0"/>
                  <a:ea typeface="Georgia" charset="0"/>
                  <a:cs typeface="Georgia" charset="0"/>
                </a:rPr>
                <a:t>, a system used by US Judges to forecast which criminals are likely to reoffend was biased. It concluded that almost “blacks are almost twice as likely as whites to be labeled a higher risk but not actually re-offend.” </a:t>
              </a:r>
              <a:endParaRPr lang="en-US" sz="1201" i="1" baseline="30000" dirty="0">
                <a:solidFill>
                  <a:schemeClr val="accent4"/>
                </a:solidFill>
                <a:latin typeface="Georgia" charset="0"/>
                <a:ea typeface="Georgia" charset="0"/>
                <a:cs typeface="Georgia" charset="0"/>
              </a:endParaRPr>
            </a:p>
          </p:txBody>
        </p:sp>
        <p:pic>
          <p:nvPicPr>
            <p:cNvPr id="23" name="Picture 22"/>
            <p:cNvPicPr>
              <a:picLocks noChangeAspect="1"/>
            </p:cNvPicPr>
            <p:nvPr/>
          </p:nvPicPr>
          <p:blipFill>
            <a:blip r:embed="rId3"/>
            <a:stretch>
              <a:fillRect/>
            </a:stretch>
          </p:blipFill>
          <p:spPr>
            <a:xfrm>
              <a:off x="971276" y="2054470"/>
              <a:ext cx="1560595" cy="1497156"/>
            </a:xfrm>
            <a:prstGeom prst="rect">
              <a:avLst/>
            </a:prstGeom>
          </p:spPr>
        </p:pic>
      </p:grpSp>
      <p:sp>
        <p:nvSpPr>
          <p:cNvPr id="25" name="Rectangle 24"/>
          <p:cNvSpPr/>
          <p:nvPr/>
        </p:nvSpPr>
        <p:spPr>
          <a:xfrm>
            <a:off x="4040565" y="5565594"/>
            <a:ext cx="2990326" cy="1569659"/>
          </a:xfrm>
          <a:prstGeom prst="rect">
            <a:avLst/>
          </a:prstGeom>
        </p:spPr>
        <p:txBody>
          <a:bodyPr wrap="square">
            <a:spAutoFit/>
          </a:bodyPr>
          <a:lstStyle/>
          <a:p>
            <a:pPr algn="ctr"/>
            <a:r>
              <a:rPr lang="en-US" sz="1200" i="1" dirty="0" smtClean="0">
                <a:latin typeface="Georgia" charset="0"/>
                <a:ea typeface="Georgia" charset="0"/>
                <a:cs typeface="Georgia" charset="0"/>
              </a:rPr>
              <a:t>Charlie Miller and Chris </a:t>
            </a:r>
            <a:r>
              <a:rPr lang="en-US" sz="1200" i="1" dirty="0" err="1" smtClean="0">
                <a:latin typeface="Georgia" charset="0"/>
                <a:ea typeface="Georgia" charset="0"/>
                <a:cs typeface="Georgia" charset="0"/>
              </a:rPr>
              <a:t>Valasek</a:t>
            </a:r>
            <a:r>
              <a:rPr lang="en-US" sz="1200" i="1" dirty="0" smtClean="0">
                <a:latin typeface="Georgia" charset="0"/>
                <a:ea typeface="Georgia" charset="0"/>
                <a:cs typeface="Georgia" charset="0"/>
              </a:rPr>
              <a:t> were able to hack into a Jeep Cherokee through a vulnerability in </a:t>
            </a:r>
            <a:r>
              <a:rPr lang="en-US" sz="1200" i="1" dirty="0" err="1" smtClean="0">
                <a:latin typeface="Georgia" charset="0"/>
                <a:ea typeface="Georgia" charset="0"/>
                <a:cs typeface="Georgia" charset="0"/>
              </a:rPr>
              <a:t>Uconnect</a:t>
            </a:r>
            <a:r>
              <a:rPr lang="en-US" sz="1200" i="1" dirty="0" smtClean="0">
                <a:latin typeface="Georgia" charset="0"/>
                <a:ea typeface="Georgia" charset="0"/>
                <a:cs typeface="Georgia" charset="0"/>
              </a:rPr>
              <a:t>, the car’s internet-connected entertainment system. They were able to blast the air conditioner, increase the radio volume, and turn on and off the windshield wipers</a:t>
            </a:r>
            <a:r>
              <a:rPr lang="en-US" sz="1200" i="1" dirty="0">
                <a:latin typeface="Georgia" charset="0"/>
                <a:ea typeface="Georgia" charset="0"/>
                <a:cs typeface="Georgia" charset="0"/>
              </a:rPr>
              <a:t> </a:t>
            </a:r>
            <a:endParaRPr lang="en-US" sz="1200" i="1" baseline="30000" dirty="0">
              <a:latin typeface="Georgia" charset="0"/>
              <a:ea typeface="Georgia" charset="0"/>
              <a:cs typeface="Georgia" charset="0"/>
            </a:endParaRPr>
          </a:p>
        </p:txBody>
      </p:sp>
      <p:sp>
        <p:nvSpPr>
          <p:cNvPr id="27" name="Text Placeholder 2"/>
          <p:cNvSpPr txBox="1">
            <a:spLocks/>
          </p:cNvSpPr>
          <p:nvPr/>
        </p:nvSpPr>
        <p:spPr>
          <a:xfrm>
            <a:off x="4094760" y="2501791"/>
            <a:ext cx="2936130" cy="780727"/>
          </a:xfrm>
          <a:prstGeom prst="rect">
            <a:avLst/>
          </a:prstGeom>
        </p:spPr>
        <p:txBody>
          <a:bodyPr vert="horz" wrap="square" lIns="0" tIns="0" rIns="0" bIns="0" rtlCol="0" anchor="t" anchorCtr="0">
            <a:spAutoFit/>
          </a:bodyPr>
          <a:lstStyle>
            <a:lvl1pPr marL="0" indent="0" algn="ctr" defTabSz="2438430" rtl="0" eaLnBrk="1" latinLnBrk="0" hangingPunct="1">
              <a:spcBef>
                <a:spcPct val="20000"/>
              </a:spcBef>
              <a:buFont typeface="Arial" panose="020B0604020202020204" pitchFamily="34" charset="0"/>
              <a:buNone/>
              <a:defRPr sz="1867" b="1" kern="0" cap="all" spc="0" baseline="0">
                <a:solidFill>
                  <a:schemeClr val="tx1"/>
                </a:solidFill>
                <a:latin typeface="+mn-lt"/>
                <a:ea typeface="+mn-ea"/>
                <a:cs typeface="+mn-cs"/>
              </a:defRPr>
            </a:lvl1pPr>
            <a:lvl2pPr marL="1219215" indent="0" algn="l" defTabSz="2438430" rtl="0" eaLnBrk="1" latinLnBrk="0" hangingPunct="1">
              <a:spcBef>
                <a:spcPct val="20000"/>
              </a:spcBef>
              <a:buFont typeface="Wingdings" panose="05000000000000000000" pitchFamily="2" charset="2"/>
              <a:buNone/>
              <a:defRPr sz="4800" kern="1200">
                <a:solidFill>
                  <a:schemeClr val="tx1">
                    <a:tint val="75000"/>
                  </a:schemeClr>
                </a:solidFill>
                <a:latin typeface="+mn-lt"/>
                <a:ea typeface="+mn-ea"/>
                <a:cs typeface="+mn-cs"/>
              </a:defRPr>
            </a:lvl2pPr>
            <a:lvl3pPr marL="2438430" indent="0" algn="l" defTabSz="2438430" rtl="0" eaLnBrk="1" latinLnBrk="0" hangingPunct="1">
              <a:spcBef>
                <a:spcPct val="20000"/>
              </a:spcBef>
              <a:buFont typeface="Arial" panose="020B0604020202020204" pitchFamily="34" charset="0"/>
              <a:buNone/>
              <a:defRPr sz="4267" kern="1200">
                <a:solidFill>
                  <a:schemeClr val="tx1">
                    <a:tint val="75000"/>
                  </a:schemeClr>
                </a:solidFill>
                <a:latin typeface="+mn-lt"/>
                <a:ea typeface="+mn-ea"/>
                <a:cs typeface="+mn-cs"/>
              </a:defRPr>
            </a:lvl3pPr>
            <a:lvl4pPr marL="3657646"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4pPr>
            <a:lvl5pPr marL="4876861"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5pPr>
            <a:lvl6pPr marL="6096076"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6pPr>
            <a:lvl7pPr marL="7315291"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7pPr>
            <a:lvl8pPr marL="8534507"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8pPr>
            <a:lvl9pPr marL="9753722"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9pPr>
          </a:lstStyle>
          <a:p>
            <a:pPr marL="203018" indent="-205877">
              <a:spcBef>
                <a:spcPts val="0"/>
              </a:spcBef>
              <a:spcAft>
                <a:spcPts val="270"/>
              </a:spcAft>
              <a:buClr>
                <a:srgbClr val="1A1A1A"/>
              </a:buClr>
              <a:buFont typeface="Wingdings" panose="05000000000000000000" pitchFamily="2" charset="2"/>
              <a:buChar char="§"/>
            </a:pPr>
            <a:r>
              <a:rPr lang="en-US" sz="1081" dirty="0">
                <a:solidFill>
                  <a:schemeClr val="accent3"/>
                </a:solidFill>
                <a:latin typeface="+mj-lt"/>
                <a:ea typeface="Georgia" charset="0"/>
                <a:cs typeface="Georgia" charset="0"/>
              </a:rPr>
              <a:t>Cyber intrusion risks</a:t>
            </a:r>
          </a:p>
          <a:p>
            <a:pPr marL="203018" indent="-205877">
              <a:spcBef>
                <a:spcPts val="0"/>
              </a:spcBef>
              <a:spcAft>
                <a:spcPts val="270"/>
              </a:spcAft>
              <a:buClr>
                <a:srgbClr val="1A1A1A"/>
              </a:buClr>
              <a:buFont typeface="Wingdings" panose="05000000000000000000" pitchFamily="2" charset="2"/>
              <a:buChar char="§"/>
            </a:pPr>
            <a:r>
              <a:rPr lang="en-US" sz="1081" dirty="0">
                <a:solidFill>
                  <a:schemeClr val="accent3"/>
                </a:solidFill>
                <a:latin typeface="+mj-lt"/>
                <a:ea typeface="Georgia" charset="0"/>
                <a:cs typeface="Georgia" charset="0"/>
              </a:rPr>
              <a:t>Privacy risks</a:t>
            </a:r>
          </a:p>
          <a:p>
            <a:pPr marL="203018" indent="-205877">
              <a:spcBef>
                <a:spcPts val="0"/>
              </a:spcBef>
              <a:spcAft>
                <a:spcPts val="270"/>
              </a:spcAft>
              <a:buClr>
                <a:srgbClr val="1A1A1A"/>
              </a:buClr>
              <a:buFont typeface="Wingdings" panose="05000000000000000000" pitchFamily="2" charset="2"/>
              <a:buChar char="§"/>
            </a:pPr>
            <a:r>
              <a:rPr lang="en-US" sz="1081" dirty="0">
                <a:solidFill>
                  <a:schemeClr val="accent3"/>
                </a:solidFill>
                <a:latin typeface="+mj-lt"/>
                <a:ea typeface="Georgia" charset="0"/>
                <a:cs typeface="Georgia" charset="0"/>
              </a:rPr>
              <a:t>Open source software risks</a:t>
            </a:r>
          </a:p>
          <a:p>
            <a:pPr marL="203018" indent="-205877">
              <a:spcBef>
                <a:spcPts val="0"/>
              </a:spcBef>
              <a:spcAft>
                <a:spcPts val="270"/>
              </a:spcAft>
              <a:buClr>
                <a:srgbClr val="1A1A1A"/>
              </a:buClr>
              <a:buFont typeface="Wingdings" panose="05000000000000000000" pitchFamily="2" charset="2"/>
              <a:buChar char="§"/>
            </a:pPr>
            <a:r>
              <a:rPr lang="en-US" sz="1081" dirty="0">
                <a:solidFill>
                  <a:schemeClr val="accent3"/>
                </a:solidFill>
                <a:latin typeface="+mj-lt"/>
                <a:ea typeface="Georgia" charset="0"/>
                <a:cs typeface="Georgia" charset="0"/>
              </a:rPr>
              <a:t>Digital, Physical, Political</a:t>
            </a:r>
          </a:p>
        </p:txBody>
      </p:sp>
      <p:sp>
        <p:nvSpPr>
          <p:cNvPr id="28" name="Text Placeholder 2"/>
          <p:cNvSpPr txBox="1">
            <a:spLocks/>
          </p:cNvSpPr>
          <p:nvPr/>
        </p:nvSpPr>
        <p:spPr>
          <a:xfrm>
            <a:off x="7740708" y="2477003"/>
            <a:ext cx="2936130" cy="537455"/>
          </a:xfrm>
          <a:prstGeom prst="rect">
            <a:avLst/>
          </a:prstGeom>
        </p:spPr>
        <p:txBody>
          <a:bodyPr vert="horz" wrap="square" lIns="0" tIns="0" rIns="0" bIns="0" rtlCol="0" anchor="t" anchorCtr="0">
            <a:spAutoFit/>
          </a:bodyPr>
          <a:lstStyle>
            <a:lvl1pPr marL="0" indent="0" algn="ctr" defTabSz="2438430" rtl="0" eaLnBrk="1" latinLnBrk="0" hangingPunct="1">
              <a:spcBef>
                <a:spcPct val="20000"/>
              </a:spcBef>
              <a:buFont typeface="Arial" panose="020B0604020202020204" pitchFamily="34" charset="0"/>
              <a:buNone/>
              <a:defRPr sz="1867" b="1" kern="0" cap="all" spc="0" baseline="0">
                <a:solidFill>
                  <a:schemeClr val="tx1"/>
                </a:solidFill>
                <a:latin typeface="+mn-lt"/>
                <a:ea typeface="+mn-ea"/>
                <a:cs typeface="+mn-cs"/>
              </a:defRPr>
            </a:lvl1pPr>
            <a:lvl2pPr marL="1219215" indent="0" algn="l" defTabSz="2438430" rtl="0" eaLnBrk="1" latinLnBrk="0" hangingPunct="1">
              <a:spcBef>
                <a:spcPct val="20000"/>
              </a:spcBef>
              <a:buFont typeface="Wingdings" panose="05000000000000000000" pitchFamily="2" charset="2"/>
              <a:buNone/>
              <a:defRPr sz="4800" kern="1200">
                <a:solidFill>
                  <a:schemeClr val="tx1">
                    <a:tint val="75000"/>
                  </a:schemeClr>
                </a:solidFill>
                <a:latin typeface="+mn-lt"/>
                <a:ea typeface="+mn-ea"/>
                <a:cs typeface="+mn-cs"/>
              </a:defRPr>
            </a:lvl2pPr>
            <a:lvl3pPr marL="2438430" indent="0" algn="l" defTabSz="2438430" rtl="0" eaLnBrk="1" latinLnBrk="0" hangingPunct="1">
              <a:spcBef>
                <a:spcPct val="20000"/>
              </a:spcBef>
              <a:buFont typeface="Arial" panose="020B0604020202020204" pitchFamily="34" charset="0"/>
              <a:buNone/>
              <a:defRPr sz="4267" kern="1200">
                <a:solidFill>
                  <a:schemeClr val="tx1">
                    <a:tint val="75000"/>
                  </a:schemeClr>
                </a:solidFill>
                <a:latin typeface="+mn-lt"/>
                <a:ea typeface="+mn-ea"/>
                <a:cs typeface="+mn-cs"/>
              </a:defRPr>
            </a:lvl3pPr>
            <a:lvl4pPr marL="3657646"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4pPr>
            <a:lvl5pPr marL="4876861"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5pPr>
            <a:lvl6pPr marL="6096076"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6pPr>
            <a:lvl7pPr marL="7315291"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7pPr>
            <a:lvl8pPr marL="8534507"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8pPr>
            <a:lvl9pPr marL="9753722"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9pPr>
          </a:lstStyle>
          <a:p>
            <a:pPr marL="203018" indent="-205877">
              <a:spcBef>
                <a:spcPts val="0"/>
              </a:spcBef>
              <a:spcAft>
                <a:spcPts val="270"/>
              </a:spcAft>
              <a:buClr>
                <a:srgbClr val="1A1A1A"/>
              </a:buClr>
              <a:buFont typeface="Wingdings" panose="05000000000000000000" pitchFamily="2" charset="2"/>
              <a:buChar char="§"/>
            </a:pPr>
            <a:r>
              <a:rPr lang="en-US" sz="1081" dirty="0">
                <a:solidFill>
                  <a:schemeClr val="accent3"/>
                </a:solidFill>
                <a:latin typeface="+mj-lt"/>
                <a:ea typeface="Georgia" charset="0"/>
                <a:cs typeface="Georgia" charset="0"/>
              </a:rPr>
              <a:t>Risk of Autonomous Weapons proliferation</a:t>
            </a:r>
          </a:p>
          <a:p>
            <a:pPr marL="203018" indent="-205877">
              <a:spcBef>
                <a:spcPts val="0"/>
              </a:spcBef>
              <a:spcAft>
                <a:spcPts val="270"/>
              </a:spcAft>
              <a:buClr>
                <a:srgbClr val="1A1A1A"/>
              </a:buClr>
              <a:buFont typeface="Wingdings" panose="05000000000000000000" pitchFamily="2" charset="2"/>
              <a:buChar char="§"/>
            </a:pPr>
            <a:r>
              <a:rPr lang="en-US" sz="1081" dirty="0">
                <a:solidFill>
                  <a:schemeClr val="accent3"/>
                </a:solidFill>
                <a:latin typeface="+mj-lt"/>
                <a:ea typeface="Georgia" charset="0"/>
                <a:cs typeface="Georgia" charset="0"/>
              </a:rPr>
              <a:t>Risk of ‘intelligence divide’</a:t>
            </a:r>
          </a:p>
        </p:txBody>
      </p:sp>
      <p:grpSp>
        <p:nvGrpSpPr>
          <p:cNvPr id="29" name="Group 28"/>
          <p:cNvGrpSpPr/>
          <p:nvPr/>
        </p:nvGrpSpPr>
        <p:grpSpPr>
          <a:xfrm>
            <a:off x="7808387" y="3601094"/>
            <a:ext cx="2745184" cy="3037972"/>
            <a:chOff x="6187625" y="2437756"/>
            <a:chExt cx="2286000" cy="2168657"/>
          </a:xfrm>
        </p:grpSpPr>
        <p:pic>
          <p:nvPicPr>
            <p:cNvPr id="30" name="Picture 29"/>
            <p:cNvPicPr>
              <a:picLocks noChangeAspect="1"/>
            </p:cNvPicPr>
            <p:nvPr/>
          </p:nvPicPr>
          <p:blipFill>
            <a:blip r:embed="rId4"/>
            <a:stretch>
              <a:fillRect/>
            </a:stretch>
          </p:blipFill>
          <p:spPr>
            <a:xfrm>
              <a:off x="6811456" y="2437756"/>
              <a:ext cx="1662169" cy="1101857"/>
            </a:xfrm>
            <a:prstGeom prst="rect">
              <a:avLst/>
            </a:prstGeom>
          </p:spPr>
        </p:pic>
        <p:pic>
          <p:nvPicPr>
            <p:cNvPr id="31" name="Picture 30"/>
            <p:cNvPicPr>
              <a:picLocks noChangeAspect="1"/>
            </p:cNvPicPr>
            <p:nvPr/>
          </p:nvPicPr>
          <p:blipFill>
            <a:blip r:embed="rId5"/>
            <a:stretch>
              <a:fillRect/>
            </a:stretch>
          </p:blipFill>
          <p:spPr>
            <a:xfrm>
              <a:off x="6187625" y="2651080"/>
              <a:ext cx="1262271" cy="675209"/>
            </a:xfrm>
            <a:prstGeom prst="rect">
              <a:avLst/>
            </a:prstGeom>
          </p:spPr>
        </p:pic>
        <p:sp>
          <p:nvSpPr>
            <p:cNvPr id="32" name="Shape 15087"/>
            <p:cNvSpPr txBox="1">
              <a:spLocks/>
            </p:cNvSpPr>
            <p:nvPr/>
          </p:nvSpPr>
          <p:spPr>
            <a:xfrm>
              <a:off x="6187625" y="3695612"/>
              <a:ext cx="2286000" cy="910801"/>
            </a:xfrm>
            <a:prstGeom prst="rect">
              <a:avLst/>
            </a:prstGeom>
            <a:noFill/>
            <a:ln>
              <a:noFill/>
            </a:ln>
          </p:spPr>
          <p:txBody>
            <a:bodyPr wrap="square" lIns="0" tIns="12849" rIns="0" bIns="0" anchor="t" anchorCtr="0">
              <a:noAutofit/>
            </a:bodyPr>
            <a:lstStyle>
              <a:defPPr marR="0" lvl="0" algn="l" rtl="0">
                <a:lnSpc>
                  <a:spcPct val="100000"/>
                </a:lnSpc>
                <a:spcBef>
                  <a:spcPts val="0"/>
                </a:spcBef>
                <a:spcAft>
                  <a:spcPts val="0"/>
                </a:spcAft>
              </a:defPPr>
              <a:lvl1pPr marL="0" marR="0" lvl="0" indent="114300" algn="l" rtl="0">
                <a:lnSpc>
                  <a:spcPct val="100000"/>
                </a:lnSpc>
                <a:spcBef>
                  <a:spcPts val="360"/>
                </a:spcBef>
                <a:spcAft>
                  <a:spcPts val="0"/>
                </a:spcAft>
                <a:buClr>
                  <a:schemeClr val="accent2"/>
                </a:buClr>
                <a:buSzPct val="100000"/>
                <a:buFont typeface="Arial"/>
                <a:buChar char="●"/>
                <a:defRPr sz="1800" b="0" i="0" u="none" strike="noStrike" cap="none">
                  <a:solidFill>
                    <a:schemeClr val="accent2"/>
                  </a:solidFill>
                  <a:latin typeface="Georgia"/>
                  <a:ea typeface="Georgia"/>
                  <a:cs typeface="Georgia"/>
                  <a:sym typeface="Georgia"/>
                </a:defRPr>
              </a:lvl1pPr>
              <a:lvl2pPr marL="254000" marR="0" lvl="1" indent="12700" algn="l" rtl="0">
                <a:lnSpc>
                  <a:spcPct val="100000"/>
                </a:lnSpc>
                <a:spcBef>
                  <a:spcPts val="280"/>
                </a:spcBef>
                <a:spcAft>
                  <a:spcPts val="0"/>
                </a:spcAft>
                <a:buClr>
                  <a:schemeClr val="accent2"/>
                </a:buClr>
                <a:buSzPct val="100000"/>
                <a:buFont typeface="Noto Sans Symbols"/>
                <a:buChar char="■"/>
                <a:defRPr sz="1400" b="0" i="0" u="none" strike="noStrike" cap="none">
                  <a:solidFill>
                    <a:schemeClr val="accent2"/>
                  </a:solidFill>
                  <a:latin typeface="Georgia"/>
                  <a:ea typeface="Georgia"/>
                  <a:cs typeface="Georgia"/>
                  <a:sym typeface="Georgia"/>
                </a:defRPr>
              </a:lvl2pPr>
              <a:lvl3pPr marL="393700" marR="0" lvl="2" indent="12700" algn="l" rtl="0">
                <a:lnSpc>
                  <a:spcPct val="100000"/>
                </a:lnSpc>
                <a:spcBef>
                  <a:spcPts val="240"/>
                </a:spcBef>
                <a:spcAft>
                  <a:spcPts val="0"/>
                </a:spcAft>
                <a:buClr>
                  <a:schemeClr val="accent2"/>
                </a:buClr>
                <a:buSzPct val="100000"/>
                <a:buFont typeface="Arial"/>
                <a:buChar char="—"/>
                <a:defRPr sz="1200" b="0" i="0" u="none" strike="noStrike" cap="none">
                  <a:solidFill>
                    <a:schemeClr val="accent2"/>
                  </a:solidFill>
                  <a:latin typeface="Arial"/>
                  <a:ea typeface="Arial"/>
                  <a:cs typeface="Arial"/>
                  <a:sym typeface="Arial"/>
                </a:defRPr>
              </a:lvl3pPr>
              <a:lvl4pPr marL="520700" marR="0" lvl="3" indent="50800" algn="l" rtl="0">
                <a:lnSpc>
                  <a:spcPct val="100000"/>
                </a:lnSpc>
                <a:spcBef>
                  <a:spcPts val="200"/>
                </a:spcBef>
                <a:spcAft>
                  <a:spcPts val="0"/>
                </a:spcAft>
                <a:buClr>
                  <a:schemeClr val="accent2"/>
                </a:buClr>
                <a:buSzPct val="100000"/>
                <a:buFont typeface="Arial"/>
                <a:buChar char="●"/>
                <a:defRPr sz="1000" b="0" i="0" u="none" strike="noStrike" cap="none">
                  <a:solidFill>
                    <a:schemeClr val="accent2"/>
                  </a:solidFill>
                  <a:latin typeface="Arial"/>
                  <a:ea typeface="Arial"/>
                  <a:cs typeface="Arial"/>
                  <a:sym typeface="Arial"/>
                </a:defRPr>
              </a:lvl4pPr>
              <a:lvl5pPr marL="687387" marR="0" lvl="4" indent="4762" algn="l" rtl="0">
                <a:lnSpc>
                  <a:spcPct val="100000"/>
                </a:lnSpc>
                <a:spcBef>
                  <a:spcPts val="160"/>
                </a:spcBef>
                <a:spcAft>
                  <a:spcPts val="0"/>
                </a:spcAft>
                <a:buClr>
                  <a:schemeClr val="accent2"/>
                </a:buClr>
                <a:buSzPct val="100000"/>
                <a:buFont typeface="Georgia"/>
                <a:buChar char="–"/>
                <a:defRPr sz="700" b="0" i="0" u="none" strike="noStrike" cap="none">
                  <a:solidFill>
                    <a:schemeClr val="accent2"/>
                  </a:solidFill>
                  <a:latin typeface="Georgia"/>
                  <a:ea typeface="Georgia"/>
                  <a:cs typeface="Georgia"/>
                  <a:sym typeface="Georgia"/>
                </a:defRPr>
              </a:lvl5pPr>
              <a:lvl6pPr marL="2641600" marR="0" lvl="5"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6pPr>
              <a:lvl7pPr marL="3098800" marR="0" lvl="6"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7pPr>
              <a:lvl8pPr marL="3556000" marR="0" lvl="7"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8pPr>
              <a:lvl9pPr marL="4013200" marR="0" lvl="8"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9pPr>
            </a:lstStyle>
            <a:p>
              <a:pPr indent="0" algn="ctr">
                <a:spcBef>
                  <a:spcPts val="0"/>
                </a:spcBef>
                <a:spcAft>
                  <a:spcPts val="720"/>
                </a:spcAft>
                <a:buClr>
                  <a:srgbClr val="1A1A1A"/>
                </a:buClr>
                <a:buNone/>
              </a:pPr>
              <a:r>
                <a:rPr lang="en-US" sz="1201" i="1" dirty="0">
                  <a:solidFill>
                    <a:schemeClr val="accent4"/>
                  </a:solidFill>
                  <a:latin typeface="Georgia" charset="0"/>
                  <a:ea typeface="Georgia" charset="0"/>
                  <a:cs typeface="Georgia" charset="0"/>
                  <a:sym typeface="Arial"/>
                </a:rPr>
                <a:t>“A Treaty can be effective in this regard by stopping an [autonomous weapons] arms race and preventing large-scale manufacturing of such weapons”. </a:t>
              </a:r>
              <a:r>
                <a:rPr lang="en-US" sz="1201" i="1" dirty="0">
                  <a:solidFill>
                    <a:srgbClr val="000000"/>
                  </a:solidFill>
                  <a:latin typeface="Georgia" charset="0"/>
                  <a:ea typeface="Georgia" charset="0"/>
                  <a:cs typeface="Georgia" charset="0"/>
                  <a:hlinkClick r:id="rId6"/>
                </a:rPr>
                <a:t>Why we should really ban Autonomous Weapons</a:t>
              </a:r>
              <a:r>
                <a:rPr lang="en-US" sz="1201" i="1" dirty="0">
                  <a:solidFill>
                    <a:schemeClr val="accent4"/>
                  </a:solidFill>
                  <a:latin typeface="Georgia" charset="0"/>
                  <a:ea typeface="Georgia" charset="0"/>
                  <a:cs typeface="Georgia" charset="0"/>
                </a:rPr>
                <a:t>, Stuart Russell, Max </a:t>
              </a:r>
              <a:r>
                <a:rPr lang="en-US" sz="1201" i="1" dirty="0" err="1">
                  <a:solidFill>
                    <a:schemeClr val="accent4"/>
                  </a:solidFill>
                  <a:latin typeface="Georgia" charset="0"/>
                  <a:ea typeface="Georgia" charset="0"/>
                  <a:cs typeface="Georgia" charset="0"/>
                </a:rPr>
                <a:t>Tegmark</a:t>
              </a:r>
              <a:r>
                <a:rPr lang="en-US" sz="1201" i="1" dirty="0">
                  <a:solidFill>
                    <a:schemeClr val="accent4"/>
                  </a:solidFill>
                  <a:latin typeface="Georgia" charset="0"/>
                  <a:ea typeface="Georgia" charset="0"/>
                  <a:cs typeface="Georgia" charset="0"/>
                </a:rPr>
                <a:t>, and Toby Walsh.</a:t>
              </a:r>
              <a:endParaRPr lang="en-US" sz="1201" i="1" dirty="0">
                <a:solidFill>
                  <a:schemeClr val="accent4"/>
                </a:solidFill>
                <a:latin typeface="Georgia" charset="0"/>
                <a:ea typeface="Georgia" charset="0"/>
                <a:cs typeface="Georgia" charset="0"/>
                <a:sym typeface="Arial"/>
              </a:endParaRPr>
            </a:p>
          </p:txBody>
        </p:sp>
      </p:grpSp>
      <p:sp>
        <p:nvSpPr>
          <p:cNvPr id="33" name="Shape 277"/>
          <p:cNvSpPr/>
          <p:nvPr/>
        </p:nvSpPr>
        <p:spPr>
          <a:xfrm rot="16200000">
            <a:off x="5446361" y="4485866"/>
            <a:ext cx="4242062" cy="45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100" y="345"/>
                  <a:pt x="14557" y="174"/>
                  <a:pt x="11058" y="519"/>
                </a:cubicBezTo>
                <a:cubicBezTo>
                  <a:pt x="10948" y="7545"/>
                  <a:pt x="10833" y="14574"/>
                  <a:pt x="10721" y="21600"/>
                </a:cubicBezTo>
                <a:cubicBezTo>
                  <a:pt x="10594" y="14574"/>
                  <a:pt x="10469" y="7545"/>
                  <a:pt x="10340" y="519"/>
                </a:cubicBezTo>
                <a:lnTo>
                  <a:pt x="0" y="519"/>
                </a:lnTo>
              </a:path>
            </a:pathLst>
          </a:custGeom>
          <a:noFill/>
          <a:ln w="12700" cap="rnd">
            <a:solidFill>
              <a:srgbClr val="E1301E"/>
            </a:solidFill>
            <a:prstDash val="solid"/>
            <a:round/>
          </a:ln>
          <a:effectLst/>
        </p:spPr>
        <p:txBody>
          <a:bodyPr wrap="square" lIns="54903" tIns="54903" rIns="54903" bIns="54903" numCol="1" anchor="t">
            <a:noAutofit/>
          </a:bodyPr>
          <a:lstStyle/>
          <a:p>
            <a:pPr>
              <a:defRPr>
                <a:latin typeface="Arial"/>
                <a:ea typeface="Arial"/>
                <a:cs typeface="Arial"/>
                <a:sym typeface="Arial"/>
              </a:defRPr>
            </a:pPr>
            <a:endParaRPr sz="3242">
              <a:latin typeface="Arial"/>
              <a:ea typeface="Arial"/>
              <a:cs typeface="Arial"/>
            </a:endParaRPr>
          </a:p>
        </p:txBody>
      </p:sp>
      <p:pic>
        <p:nvPicPr>
          <p:cNvPr id="3" name="Picture 2"/>
          <p:cNvPicPr>
            <a:picLocks noChangeAspect="1"/>
          </p:cNvPicPr>
          <p:nvPr/>
        </p:nvPicPr>
        <p:blipFill>
          <a:blip r:embed="rId7"/>
          <a:stretch>
            <a:fillRect/>
          </a:stretch>
        </p:blipFill>
        <p:spPr>
          <a:xfrm>
            <a:off x="4253137" y="3552518"/>
            <a:ext cx="2619375" cy="1743075"/>
          </a:xfrm>
          <a:prstGeom prst="rect">
            <a:avLst/>
          </a:prstGeom>
        </p:spPr>
      </p:pic>
      <p:sp>
        <p:nvSpPr>
          <p:cNvPr id="45" name="Title 1"/>
          <p:cNvSpPr>
            <a:spLocks noGrp="1"/>
          </p:cNvSpPr>
          <p:nvPr>
            <p:ph type="title"/>
          </p:nvPr>
        </p:nvSpPr>
        <p:spPr>
          <a:xfrm>
            <a:off x="360000" y="900000"/>
            <a:ext cx="10237251" cy="430887"/>
          </a:xfrm>
        </p:spPr>
        <p:txBody>
          <a:bodyPr/>
          <a:lstStyle/>
          <a:p>
            <a:r>
              <a:rPr lang="en-US" sz="2800" dirty="0"/>
              <a:t>Robust </a:t>
            </a:r>
            <a:r>
              <a:rPr lang="en-US" sz="2800" dirty="0" smtClean="0"/>
              <a:t>AI</a:t>
            </a:r>
            <a:endParaRPr lang="en-US" sz="2800" dirty="0"/>
          </a:p>
        </p:txBody>
      </p:sp>
    </p:spTree>
    <p:extLst>
      <p:ext uri="{BB962C8B-B14F-4D97-AF65-F5344CB8AC3E}">
        <p14:creationId xmlns:p14="http://schemas.microsoft.com/office/powerpoint/2010/main" val="172565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animEffect transition="in" filter="fade">
                                      <p:cBhvr>
                                        <p:cTn id="19" dur="500"/>
                                        <p:tgtEl>
                                          <p:spTgt spid="19">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fade">
                                      <p:cBhvr>
                                        <p:cTn id="22" dur="500"/>
                                        <p:tgtEl>
                                          <p:spTgt spid="20">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500"/>
                                        <p:tgtEl>
                                          <p:spTgt spid="17">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xEl>
                                              <p:pRg st="1" end="1"/>
                                            </p:txEl>
                                          </p:spTgt>
                                        </p:tgtEl>
                                        <p:attrNameLst>
                                          <p:attrName>style.visibility</p:attrName>
                                        </p:attrNameLst>
                                      </p:cBhvr>
                                      <p:to>
                                        <p:strVal val="visible"/>
                                      </p:to>
                                    </p:set>
                                    <p:animEffect transition="in" filter="fade">
                                      <p:cBhvr>
                                        <p:cTn id="28" dur="500"/>
                                        <p:tgtEl>
                                          <p:spTgt spid="17">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animEffect transition="in" filter="fade">
                                      <p:cBhvr>
                                        <p:cTn id="31" dur="500"/>
                                        <p:tgtEl>
                                          <p:spTgt spid="17">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xEl>
                                              <p:pRg st="3" end="3"/>
                                            </p:txEl>
                                          </p:spTgt>
                                        </p:tgtEl>
                                        <p:attrNameLst>
                                          <p:attrName>style.visibility</p:attrName>
                                        </p:attrNameLst>
                                      </p:cBhvr>
                                      <p:to>
                                        <p:strVal val="visible"/>
                                      </p:to>
                                    </p:set>
                                    <p:animEffect transition="in" filter="fade">
                                      <p:cBhvr>
                                        <p:cTn id="34" dur="500"/>
                                        <p:tgtEl>
                                          <p:spTgt spid="17">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build="p"/>
      <p:bldP spid="18" grpId="0" build="p"/>
      <p:bldP spid="19" grpId="0" build="p"/>
      <p:bldP spid="20" grpId="0" build="p"/>
      <p:bldP spid="27" grpId="0"/>
      <p:bldP spid="28" grpId="0"/>
      <p:bldP spid="3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900000"/>
            <a:ext cx="10237251" cy="430887"/>
          </a:xfrm>
        </p:spPr>
        <p:txBody>
          <a:bodyPr/>
          <a:lstStyle/>
          <a:p>
            <a:r>
              <a:rPr lang="en-US" sz="2800" dirty="0"/>
              <a:t>Robust AI in banking</a:t>
            </a:r>
          </a:p>
        </p:txBody>
      </p:sp>
      <p:sp>
        <p:nvSpPr>
          <p:cNvPr id="3" name="Content Placeholder 2"/>
          <p:cNvSpPr>
            <a:spLocks noGrp="1"/>
          </p:cNvSpPr>
          <p:nvPr>
            <p:ph idx="1"/>
          </p:nvPr>
        </p:nvSpPr>
        <p:spPr>
          <a:xfrm>
            <a:off x="371744" y="1716408"/>
            <a:ext cx="10237251" cy="526298"/>
          </a:xfrm>
        </p:spPr>
        <p:txBody>
          <a:bodyPr/>
          <a:lstStyle/>
          <a:p>
            <a:pPr algn="ctr"/>
            <a:r>
              <a:rPr lang="fr-CH" sz="1800" i="1" dirty="0" smtClean="0"/>
              <a:t>A user </a:t>
            </a:r>
            <a:r>
              <a:rPr lang="fr-CH" sz="1800" i="1" dirty="0" err="1" smtClean="0"/>
              <a:t>can</a:t>
            </a:r>
            <a:r>
              <a:rPr lang="fr-CH" sz="1800" i="1" dirty="0" smtClean="0"/>
              <a:t> trick machine </a:t>
            </a:r>
            <a:r>
              <a:rPr lang="fr-CH" sz="1800" i="1" dirty="0" err="1" smtClean="0"/>
              <a:t>learning</a:t>
            </a:r>
            <a:r>
              <a:rPr lang="fr-CH" sz="1800" i="1" dirty="0" smtClean="0"/>
              <a:t> </a:t>
            </a:r>
            <a:r>
              <a:rPr lang="fr-CH" sz="1800" i="1" dirty="0" err="1" smtClean="0"/>
              <a:t>models</a:t>
            </a:r>
            <a:r>
              <a:rPr lang="fr-CH" sz="1800" i="1" dirty="0" smtClean="0"/>
              <a:t> </a:t>
            </a:r>
            <a:r>
              <a:rPr lang="fr-CH" sz="1800" i="1" dirty="0" err="1" smtClean="0"/>
              <a:t>into</a:t>
            </a:r>
            <a:r>
              <a:rPr lang="fr-CH" sz="1800" i="1" dirty="0" smtClean="0"/>
              <a:t> </a:t>
            </a:r>
            <a:r>
              <a:rPr lang="fr-CH" sz="1800" i="1" dirty="0" err="1" smtClean="0"/>
              <a:t>missclassifying</a:t>
            </a:r>
            <a:r>
              <a:rPr lang="fr-CH" sz="1800" i="1" dirty="0" smtClean="0"/>
              <a:t> inputs to bypass a system or to </a:t>
            </a:r>
            <a:r>
              <a:rPr lang="fr-CH" sz="1800" i="1" dirty="0" err="1" smtClean="0"/>
              <a:t>intentionally</a:t>
            </a:r>
            <a:r>
              <a:rPr lang="fr-CH" sz="1800" i="1" dirty="0" smtClean="0"/>
              <a:t> influence a system outputs.   </a:t>
            </a:r>
            <a:endParaRPr lang="en-US" sz="1800" i="1" dirty="0"/>
          </a:p>
        </p:txBody>
      </p:sp>
      <p:sp>
        <p:nvSpPr>
          <p:cNvPr id="7" name="Slide Number Placeholder 6"/>
          <p:cNvSpPr>
            <a:spLocks noGrp="1"/>
          </p:cNvSpPr>
          <p:nvPr>
            <p:ph type="sldNum" sz="quarter" idx="12"/>
          </p:nvPr>
        </p:nvSpPr>
        <p:spPr/>
        <p:txBody>
          <a:bodyPr/>
          <a:lstStyle/>
          <a:p>
            <a:fld id="{F06B2653-D1AD-46BA-BB88-3123B5BA212E}" type="slidenum">
              <a:rPr lang="en-US" smtClean="0"/>
              <a:t>85</a:t>
            </a:fld>
            <a:endParaRPr lang="en-US"/>
          </a:p>
        </p:txBody>
      </p:sp>
      <p:sp>
        <p:nvSpPr>
          <p:cNvPr id="21" name="Shape 277"/>
          <p:cNvSpPr/>
          <p:nvPr/>
        </p:nvSpPr>
        <p:spPr>
          <a:xfrm rot="16200000">
            <a:off x="5088633" y="4769734"/>
            <a:ext cx="4774831" cy="45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100" y="345"/>
                  <a:pt x="14557" y="174"/>
                  <a:pt x="11058" y="519"/>
                </a:cubicBezTo>
                <a:cubicBezTo>
                  <a:pt x="10948" y="7545"/>
                  <a:pt x="10833" y="14574"/>
                  <a:pt x="10721" y="21600"/>
                </a:cubicBezTo>
                <a:cubicBezTo>
                  <a:pt x="10594" y="14574"/>
                  <a:pt x="10469" y="7545"/>
                  <a:pt x="10340" y="519"/>
                </a:cubicBezTo>
                <a:lnTo>
                  <a:pt x="0" y="519"/>
                </a:lnTo>
              </a:path>
            </a:pathLst>
          </a:custGeom>
          <a:noFill/>
          <a:ln w="12700" cap="rnd">
            <a:solidFill>
              <a:srgbClr val="E1301E"/>
            </a:solidFill>
            <a:prstDash val="solid"/>
            <a:round/>
          </a:ln>
          <a:effectLst/>
        </p:spPr>
        <p:txBody>
          <a:bodyPr wrap="square" lIns="54903" tIns="54903" rIns="54903" bIns="54903" numCol="1" anchor="t">
            <a:noAutofit/>
          </a:bodyPr>
          <a:lstStyle/>
          <a:p>
            <a:pPr>
              <a:defRPr>
                <a:latin typeface="Arial"/>
                <a:ea typeface="Arial"/>
                <a:cs typeface="Arial"/>
                <a:sym typeface="Arial"/>
              </a:defRPr>
            </a:pPr>
            <a:endParaRPr sz="3242" dirty="0">
              <a:latin typeface="Arial"/>
              <a:ea typeface="Arial"/>
              <a:cs typeface="Arial"/>
            </a:endParaRPr>
          </a:p>
        </p:txBody>
      </p:sp>
      <p:sp>
        <p:nvSpPr>
          <p:cNvPr id="22" name="Text Placeholder 7"/>
          <p:cNvSpPr txBox="1">
            <a:spLocks/>
          </p:cNvSpPr>
          <p:nvPr/>
        </p:nvSpPr>
        <p:spPr>
          <a:xfrm>
            <a:off x="1" y="2770939"/>
            <a:ext cx="3688841" cy="258661"/>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dirty="0" smtClean="0">
                <a:solidFill>
                  <a:schemeClr val="tx2"/>
                </a:solidFill>
              </a:rPr>
              <a:t>Intrusion Detection</a:t>
            </a:r>
            <a:endParaRPr lang="en-US" dirty="0">
              <a:solidFill>
                <a:schemeClr val="tx2"/>
              </a:solidFill>
            </a:endParaRPr>
          </a:p>
        </p:txBody>
      </p:sp>
      <p:sp>
        <p:nvSpPr>
          <p:cNvPr id="23" name="Text Placeholder 7"/>
          <p:cNvSpPr txBox="1">
            <a:spLocks/>
          </p:cNvSpPr>
          <p:nvPr/>
        </p:nvSpPr>
        <p:spPr>
          <a:xfrm>
            <a:off x="3688842" y="2770939"/>
            <a:ext cx="3747967" cy="258691"/>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dirty="0" smtClean="0">
                <a:solidFill>
                  <a:schemeClr val="tx2"/>
                </a:solidFill>
              </a:rPr>
              <a:t>Malware classification</a:t>
            </a:r>
            <a:endParaRPr lang="en-US" dirty="0">
              <a:solidFill>
                <a:schemeClr val="tx2"/>
              </a:solidFill>
            </a:endParaRPr>
          </a:p>
        </p:txBody>
      </p:sp>
      <p:sp>
        <p:nvSpPr>
          <p:cNvPr id="24" name="Text Placeholder 7"/>
          <p:cNvSpPr txBox="1">
            <a:spLocks/>
          </p:cNvSpPr>
          <p:nvPr/>
        </p:nvSpPr>
        <p:spPr>
          <a:xfrm>
            <a:off x="7436809" y="2770939"/>
            <a:ext cx="3543929" cy="258691"/>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fr-CH" smtClean="0">
                <a:solidFill>
                  <a:schemeClr val="tx2"/>
                </a:solidFill>
              </a:rPr>
              <a:t>Spam Detection</a:t>
            </a:r>
            <a:endParaRPr lang="en-US" dirty="0">
              <a:solidFill>
                <a:schemeClr val="tx2"/>
              </a:solidFill>
            </a:endParaRPr>
          </a:p>
        </p:txBody>
      </p:sp>
      <p:sp>
        <p:nvSpPr>
          <p:cNvPr id="26" name="Rectangle 25"/>
          <p:cNvSpPr/>
          <p:nvPr/>
        </p:nvSpPr>
        <p:spPr>
          <a:xfrm>
            <a:off x="473990" y="6101884"/>
            <a:ext cx="2740861" cy="954107"/>
          </a:xfrm>
          <a:prstGeom prst="rect">
            <a:avLst/>
          </a:prstGeom>
        </p:spPr>
        <p:txBody>
          <a:bodyPr wrap="square">
            <a:spAutoFit/>
          </a:bodyPr>
          <a:lstStyle/>
          <a:p>
            <a:pPr algn="ctr"/>
            <a:r>
              <a:rPr lang="en-US" sz="1400" i="1" dirty="0" smtClean="0">
                <a:latin typeface="Georgia" charset="0"/>
                <a:ea typeface="Georgia" charset="0"/>
                <a:cs typeface="Georgia" charset="0"/>
              </a:rPr>
              <a:t>A malicious user can use these attacks to determine how to behave on a computer network to avoid detection.</a:t>
            </a:r>
            <a:endParaRPr lang="en-US" sz="1400" i="1" baseline="30000" dirty="0">
              <a:latin typeface="Georgia" charset="0"/>
              <a:ea typeface="Georgia" charset="0"/>
              <a:cs typeface="Georgia" charset="0"/>
            </a:endParaRPr>
          </a:p>
        </p:txBody>
      </p:sp>
      <p:sp>
        <p:nvSpPr>
          <p:cNvPr id="27" name="Rectangle 26"/>
          <p:cNvSpPr/>
          <p:nvPr/>
        </p:nvSpPr>
        <p:spPr>
          <a:xfrm>
            <a:off x="4190233" y="6101882"/>
            <a:ext cx="2745184" cy="1169551"/>
          </a:xfrm>
          <a:prstGeom prst="rect">
            <a:avLst/>
          </a:prstGeom>
        </p:spPr>
        <p:txBody>
          <a:bodyPr wrap="square">
            <a:spAutoFit/>
          </a:bodyPr>
          <a:lstStyle/>
          <a:p>
            <a:pPr algn="ctr"/>
            <a:r>
              <a:rPr lang="en-US" sz="1400" i="1" dirty="0" smtClean="0">
                <a:latin typeface="Georgia" charset="0"/>
                <a:ea typeface="Georgia" charset="0"/>
                <a:cs typeface="Georgia" charset="0"/>
              </a:rPr>
              <a:t>A malicious PE’s byte-string code can be manipulated to such that a malware detection model misclassifies it as a normal PE.</a:t>
            </a:r>
            <a:endParaRPr lang="en-US" sz="1400" i="1" baseline="30000" dirty="0">
              <a:latin typeface="Georgia" charset="0"/>
              <a:ea typeface="Georgia" charset="0"/>
              <a:cs typeface="Georgia" charset="0"/>
            </a:endParaRPr>
          </a:p>
        </p:txBody>
      </p:sp>
      <p:grpSp>
        <p:nvGrpSpPr>
          <p:cNvPr id="30" name="Group 29"/>
          <p:cNvGrpSpPr/>
          <p:nvPr/>
        </p:nvGrpSpPr>
        <p:grpSpPr>
          <a:xfrm>
            <a:off x="7808387" y="4137378"/>
            <a:ext cx="2745184" cy="3255146"/>
            <a:chOff x="6187625" y="2437756"/>
            <a:chExt cx="2286000" cy="2323686"/>
          </a:xfrm>
        </p:grpSpPr>
        <p:pic>
          <p:nvPicPr>
            <p:cNvPr id="31" name="Picture 30"/>
            <p:cNvPicPr>
              <a:picLocks noChangeAspect="1"/>
            </p:cNvPicPr>
            <p:nvPr/>
          </p:nvPicPr>
          <p:blipFill>
            <a:blip r:embed="rId2"/>
            <a:stretch>
              <a:fillRect/>
            </a:stretch>
          </p:blipFill>
          <p:spPr>
            <a:xfrm>
              <a:off x="6811456" y="2437756"/>
              <a:ext cx="1662169" cy="1101857"/>
            </a:xfrm>
            <a:prstGeom prst="rect">
              <a:avLst/>
            </a:prstGeom>
          </p:spPr>
        </p:pic>
        <p:pic>
          <p:nvPicPr>
            <p:cNvPr id="32" name="Picture 31"/>
            <p:cNvPicPr>
              <a:picLocks noChangeAspect="1"/>
            </p:cNvPicPr>
            <p:nvPr/>
          </p:nvPicPr>
          <p:blipFill>
            <a:blip r:embed="rId3"/>
            <a:stretch>
              <a:fillRect/>
            </a:stretch>
          </p:blipFill>
          <p:spPr>
            <a:xfrm>
              <a:off x="6187625" y="2651080"/>
              <a:ext cx="1262271" cy="675209"/>
            </a:xfrm>
            <a:prstGeom prst="rect">
              <a:avLst/>
            </a:prstGeom>
          </p:spPr>
        </p:pic>
        <p:sp>
          <p:nvSpPr>
            <p:cNvPr id="33" name="Shape 15087"/>
            <p:cNvSpPr txBox="1">
              <a:spLocks/>
            </p:cNvSpPr>
            <p:nvPr/>
          </p:nvSpPr>
          <p:spPr>
            <a:xfrm>
              <a:off x="6187625" y="3850641"/>
              <a:ext cx="2286000" cy="910801"/>
            </a:xfrm>
            <a:prstGeom prst="rect">
              <a:avLst/>
            </a:prstGeom>
            <a:noFill/>
            <a:ln>
              <a:noFill/>
            </a:ln>
          </p:spPr>
          <p:txBody>
            <a:bodyPr wrap="square" lIns="0" tIns="12849" rIns="0" bIns="0" anchor="t" anchorCtr="0">
              <a:noAutofit/>
            </a:bodyPr>
            <a:lstStyle>
              <a:defPPr marR="0" lvl="0" algn="l" rtl="0">
                <a:lnSpc>
                  <a:spcPct val="100000"/>
                </a:lnSpc>
                <a:spcBef>
                  <a:spcPts val="0"/>
                </a:spcBef>
                <a:spcAft>
                  <a:spcPts val="0"/>
                </a:spcAft>
              </a:defPPr>
              <a:lvl1pPr marL="0" marR="0" lvl="0" indent="114300" algn="l" rtl="0">
                <a:lnSpc>
                  <a:spcPct val="100000"/>
                </a:lnSpc>
                <a:spcBef>
                  <a:spcPts val="360"/>
                </a:spcBef>
                <a:spcAft>
                  <a:spcPts val="0"/>
                </a:spcAft>
                <a:buClr>
                  <a:schemeClr val="accent2"/>
                </a:buClr>
                <a:buSzPct val="100000"/>
                <a:buFont typeface="Arial"/>
                <a:buChar char="●"/>
                <a:defRPr sz="1800" b="0" i="0" u="none" strike="noStrike" cap="none">
                  <a:solidFill>
                    <a:schemeClr val="accent2"/>
                  </a:solidFill>
                  <a:latin typeface="Georgia"/>
                  <a:ea typeface="Georgia"/>
                  <a:cs typeface="Georgia"/>
                  <a:sym typeface="Georgia"/>
                </a:defRPr>
              </a:lvl1pPr>
              <a:lvl2pPr marL="254000" marR="0" lvl="1" indent="12700" algn="l" rtl="0">
                <a:lnSpc>
                  <a:spcPct val="100000"/>
                </a:lnSpc>
                <a:spcBef>
                  <a:spcPts val="280"/>
                </a:spcBef>
                <a:spcAft>
                  <a:spcPts val="0"/>
                </a:spcAft>
                <a:buClr>
                  <a:schemeClr val="accent2"/>
                </a:buClr>
                <a:buSzPct val="100000"/>
                <a:buFont typeface="Noto Sans Symbols"/>
                <a:buChar char="■"/>
                <a:defRPr sz="1400" b="0" i="0" u="none" strike="noStrike" cap="none">
                  <a:solidFill>
                    <a:schemeClr val="accent2"/>
                  </a:solidFill>
                  <a:latin typeface="Georgia"/>
                  <a:ea typeface="Georgia"/>
                  <a:cs typeface="Georgia"/>
                  <a:sym typeface="Georgia"/>
                </a:defRPr>
              </a:lvl2pPr>
              <a:lvl3pPr marL="393700" marR="0" lvl="2" indent="12700" algn="l" rtl="0">
                <a:lnSpc>
                  <a:spcPct val="100000"/>
                </a:lnSpc>
                <a:spcBef>
                  <a:spcPts val="240"/>
                </a:spcBef>
                <a:spcAft>
                  <a:spcPts val="0"/>
                </a:spcAft>
                <a:buClr>
                  <a:schemeClr val="accent2"/>
                </a:buClr>
                <a:buSzPct val="100000"/>
                <a:buFont typeface="Arial"/>
                <a:buChar char="—"/>
                <a:defRPr sz="1200" b="0" i="0" u="none" strike="noStrike" cap="none">
                  <a:solidFill>
                    <a:schemeClr val="accent2"/>
                  </a:solidFill>
                  <a:latin typeface="Arial"/>
                  <a:ea typeface="Arial"/>
                  <a:cs typeface="Arial"/>
                  <a:sym typeface="Arial"/>
                </a:defRPr>
              </a:lvl3pPr>
              <a:lvl4pPr marL="520700" marR="0" lvl="3" indent="50800" algn="l" rtl="0">
                <a:lnSpc>
                  <a:spcPct val="100000"/>
                </a:lnSpc>
                <a:spcBef>
                  <a:spcPts val="200"/>
                </a:spcBef>
                <a:spcAft>
                  <a:spcPts val="0"/>
                </a:spcAft>
                <a:buClr>
                  <a:schemeClr val="accent2"/>
                </a:buClr>
                <a:buSzPct val="100000"/>
                <a:buFont typeface="Arial"/>
                <a:buChar char="●"/>
                <a:defRPr sz="1000" b="0" i="0" u="none" strike="noStrike" cap="none">
                  <a:solidFill>
                    <a:schemeClr val="accent2"/>
                  </a:solidFill>
                  <a:latin typeface="Arial"/>
                  <a:ea typeface="Arial"/>
                  <a:cs typeface="Arial"/>
                  <a:sym typeface="Arial"/>
                </a:defRPr>
              </a:lvl4pPr>
              <a:lvl5pPr marL="687387" marR="0" lvl="4" indent="4762" algn="l" rtl="0">
                <a:lnSpc>
                  <a:spcPct val="100000"/>
                </a:lnSpc>
                <a:spcBef>
                  <a:spcPts val="160"/>
                </a:spcBef>
                <a:spcAft>
                  <a:spcPts val="0"/>
                </a:spcAft>
                <a:buClr>
                  <a:schemeClr val="accent2"/>
                </a:buClr>
                <a:buSzPct val="100000"/>
                <a:buFont typeface="Georgia"/>
                <a:buChar char="–"/>
                <a:defRPr sz="700" b="0" i="0" u="none" strike="noStrike" cap="none">
                  <a:solidFill>
                    <a:schemeClr val="accent2"/>
                  </a:solidFill>
                  <a:latin typeface="Georgia"/>
                  <a:ea typeface="Georgia"/>
                  <a:cs typeface="Georgia"/>
                  <a:sym typeface="Georgia"/>
                </a:defRPr>
              </a:lvl5pPr>
              <a:lvl6pPr marL="2641600" marR="0" lvl="5"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6pPr>
              <a:lvl7pPr marL="3098800" marR="0" lvl="6"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7pPr>
              <a:lvl8pPr marL="3556000" marR="0" lvl="7"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8pPr>
              <a:lvl9pPr marL="4013200" marR="0" lvl="8"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9pPr>
            </a:lstStyle>
            <a:p>
              <a:pPr indent="0" algn="ctr">
                <a:spcBef>
                  <a:spcPts val="0"/>
                </a:spcBef>
                <a:spcAft>
                  <a:spcPts val="720"/>
                </a:spcAft>
                <a:buClr>
                  <a:srgbClr val="1A1A1A"/>
                </a:buClr>
                <a:buNone/>
              </a:pPr>
              <a:r>
                <a:rPr lang="en-US" sz="1400" i="1" dirty="0" smtClean="0">
                  <a:solidFill>
                    <a:schemeClr val="tx1"/>
                  </a:solidFill>
                  <a:latin typeface="Georgia" charset="0"/>
                  <a:ea typeface="Georgia" charset="0"/>
                  <a:cs typeface="Georgia" charset="0"/>
                  <a:sym typeface="Arial"/>
                </a:rPr>
                <a:t>Text in Spam emails can be manipulated to be misclassified as an acceptable email while still maintaining human readability.</a:t>
              </a:r>
              <a:endParaRPr lang="en-US" sz="1400" i="1" dirty="0">
                <a:solidFill>
                  <a:schemeClr val="tx1"/>
                </a:solidFill>
                <a:latin typeface="Georgia" charset="0"/>
                <a:ea typeface="Georgia" charset="0"/>
                <a:cs typeface="Georgia" charset="0"/>
                <a:sym typeface="Arial"/>
              </a:endParaRPr>
            </a:p>
          </p:txBody>
        </p:sp>
      </p:grpSp>
      <p:pic>
        <p:nvPicPr>
          <p:cNvPr id="34" name="Picture 33"/>
          <p:cNvPicPr>
            <a:picLocks noChangeAspect="1"/>
          </p:cNvPicPr>
          <p:nvPr/>
        </p:nvPicPr>
        <p:blipFill rotWithShape="1">
          <a:blip r:embed="rId4"/>
          <a:srcRect l="50096" t="20956" r="24301" b="52774"/>
          <a:stretch/>
        </p:blipFill>
        <p:spPr>
          <a:xfrm>
            <a:off x="7714447" y="3557863"/>
            <a:ext cx="3116762" cy="2078850"/>
          </a:xfrm>
          <a:prstGeom prst="rect">
            <a:avLst/>
          </a:prstGeom>
        </p:spPr>
      </p:pic>
      <p:pic>
        <p:nvPicPr>
          <p:cNvPr id="35" name="Picture 34"/>
          <p:cNvPicPr>
            <a:picLocks noChangeAspect="1"/>
          </p:cNvPicPr>
          <p:nvPr/>
        </p:nvPicPr>
        <p:blipFill rotWithShape="1">
          <a:blip r:embed="rId4"/>
          <a:srcRect l="50034" t="47107" r="22631" b="21130"/>
          <a:stretch/>
        </p:blipFill>
        <p:spPr>
          <a:xfrm>
            <a:off x="3853353" y="3783405"/>
            <a:ext cx="3418946" cy="2057554"/>
          </a:xfrm>
          <a:prstGeom prst="rect">
            <a:avLst/>
          </a:prstGeom>
        </p:spPr>
      </p:pic>
      <p:pic>
        <p:nvPicPr>
          <p:cNvPr id="36" name="Picture 35"/>
          <p:cNvPicPr>
            <a:picLocks noChangeAspect="1"/>
          </p:cNvPicPr>
          <p:nvPr/>
        </p:nvPicPr>
        <p:blipFill rotWithShape="1">
          <a:blip r:embed="rId4"/>
          <a:srcRect l="23440" t="73376" r="50214"/>
          <a:stretch/>
        </p:blipFill>
        <p:spPr>
          <a:xfrm>
            <a:off x="725068" y="3617390"/>
            <a:ext cx="2238703" cy="1171752"/>
          </a:xfrm>
          <a:prstGeom prst="rect">
            <a:avLst/>
          </a:prstGeom>
        </p:spPr>
      </p:pic>
      <p:sp>
        <p:nvSpPr>
          <p:cNvPr id="37" name="Shape 277"/>
          <p:cNvSpPr/>
          <p:nvPr/>
        </p:nvSpPr>
        <p:spPr>
          <a:xfrm rot="16200000" flipV="1">
            <a:off x="1159777" y="4769734"/>
            <a:ext cx="4774830" cy="45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100" y="345"/>
                  <a:pt x="14557" y="174"/>
                  <a:pt x="11058" y="519"/>
                </a:cubicBezTo>
                <a:cubicBezTo>
                  <a:pt x="10948" y="7545"/>
                  <a:pt x="10833" y="14574"/>
                  <a:pt x="10721" y="21600"/>
                </a:cubicBezTo>
                <a:cubicBezTo>
                  <a:pt x="10594" y="14574"/>
                  <a:pt x="10469" y="7545"/>
                  <a:pt x="10340" y="519"/>
                </a:cubicBezTo>
                <a:lnTo>
                  <a:pt x="0" y="519"/>
                </a:lnTo>
              </a:path>
            </a:pathLst>
          </a:custGeom>
          <a:noFill/>
          <a:ln w="12700" cap="rnd">
            <a:solidFill>
              <a:srgbClr val="E1301E"/>
            </a:solidFill>
            <a:prstDash val="solid"/>
            <a:round/>
          </a:ln>
          <a:effectLst/>
        </p:spPr>
        <p:txBody>
          <a:bodyPr wrap="square" lIns="54903" tIns="54903" rIns="54903" bIns="54903" numCol="1" anchor="t">
            <a:noAutofit/>
          </a:bodyPr>
          <a:lstStyle/>
          <a:p>
            <a:pPr>
              <a:defRPr>
                <a:latin typeface="Arial"/>
                <a:ea typeface="Arial"/>
                <a:cs typeface="Arial"/>
                <a:sym typeface="Arial"/>
              </a:defRPr>
            </a:pPr>
            <a:endParaRPr sz="3242">
              <a:latin typeface="Arial"/>
              <a:ea typeface="Arial"/>
              <a:cs typeface="Arial"/>
            </a:endParaRPr>
          </a:p>
        </p:txBody>
      </p:sp>
    </p:spTree>
    <p:extLst>
      <p:ext uri="{BB962C8B-B14F-4D97-AF65-F5344CB8AC3E}">
        <p14:creationId xmlns:p14="http://schemas.microsoft.com/office/powerpoint/2010/main" val="123035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500"/>
                                        <p:tgtEl>
                                          <p:spTgt spid="2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500"/>
                                        <p:tgtEl>
                                          <p:spTgt spid="2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animEffect transition="in" filter="fade">
                                      <p:cBhvr>
                                        <p:cTn id="19" dur="500"/>
                                        <p:tgtEl>
                                          <p:spTgt spid="2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build="p"/>
      <p:bldP spid="23" grpId="0" build="p"/>
      <p:bldP spid="24" grpId="0" build="p"/>
      <p:bldP spid="3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6B2653-D1AD-46BA-BB88-3123B5BA212E}" type="slidenum">
              <a:rPr lang="en-US" smtClean="0"/>
              <a:t>86</a:t>
            </a:fld>
            <a:endParaRPr lang="en-US"/>
          </a:p>
        </p:txBody>
      </p:sp>
      <p:sp>
        <p:nvSpPr>
          <p:cNvPr id="5" name="Shape 277"/>
          <p:cNvSpPr/>
          <p:nvPr/>
        </p:nvSpPr>
        <p:spPr>
          <a:xfrm rot="16200000">
            <a:off x="1678538" y="4453044"/>
            <a:ext cx="4242062" cy="45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100" y="345"/>
                  <a:pt x="14557" y="174"/>
                  <a:pt x="11058" y="519"/>
                </a:cubicBezTo>
                <a:cubicBezTo>
                  <a:pt x="10948" y="7545"/>
                  <a:pt x="10833" y="14574"/>
                  <a:pt x="10721" y="21600"/>
                </a:cubicBezTo>
                <a:cubicBezTo>
                  <a:pt x="10594" y="14574"/>
                  <a:pt x="10469" y="7545"/>
                  <a:pt x="10340" y="519"/>
                </a:cubicBezTo>
                <a:lnTo>
                  <a:pt x="0" y="519"/>
                </a:lnTo>
              </a:path>
            </a:pathLst>
          </a:custGeom>
          <a:noFill/>
          <a:ln w="12700" cap="rnd">
            <a:solidFill>
              <a:srgbClr val="E1301E"/>
            </a:solidFill>
            <a:prstDash val="solid"/>
            <a:round/>
          </a:ln>
          <a:effectLst/>
        </p:spPr>
        <p:txBody>
          <a:bodyPr wrap="square" lIns="54903" tIns="54903" rIns="54903" bIns="54903" numCol="1" anchor="t">
            <a:noAutofit/>
          </a:bodyPr>
          <a:lstStyle/>
          <a:p>
            <a:pPr>
              <a:defRPr>
                <a:latin typeface="Arial"/>
                <a:ea typeface="Arial"/>
                <a:cs typeface="Arial"/>
                <a:sym typeface="Arial"/>
              </a:defRPr>
            </a:pPr>
            <a:endParaRPr sz="3242">
              <a:latin typeface="Arial"/>
              <a:ea typeface="Arial"/>
              <a:cs typeface="Arial"/>
            </a:endParaRPr>
          </a:p>
        </p:txBody>
      </p:sp>
      <p:sp>
        <p:nvSpPr>
          <p:cNvPr id="33" name="Shape 277"/>
          <p:cNvSpPr/>
          <p:nvPr/>
        </p:nvSpPr>
        <p:spPr>
          <a:xfrm rot="16200000">
            <a:off x="5446361" y="4485866"/>
            <a:ext cx="4242062" cy="457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100" y="345"/>
                  <a:pt x="14557" y="174"/>
                  <a:pt x="11058" y="519"/>
                </a:cubicBezTo>
                <a:cubicBezTo>
                  <a:pt x="10948" y="7545"/>
                  <a:pt x="10833" y="14574"/>
                  <a:pt x="10721" y="21600"/>
                </a:cubicBezTo>
                <a:cubicBezTo>
                  <a:pt x="10594" y="14574"/>
                  <a:pt x="10469" y="7545"/>
                  <a:pt x="10340" y="519"/>
                </a:cubicBezTo>
                <a:lnTo>
                  <a:pt x="0" y="519"/>
                </a:lnTo>
              </a:path>
            </a:pathLst>
          </a:custGeom>
          <a:noFill/>
          <a:ln w="12700" cap="rnd">
            <a:solidFill>
              <a:srgbClr val="E1301E"/>
            </a:solidFill>
            <a:prstDash val="solid"/>
            <a:round/>
          </a:ln>
          <a:effectLst/>
        </p:spPr>
        <p:txBody>
          <a:bodyPr wrap="square" lIns="54903" tIns="54903" rIns="54903" bIns="54903" numCol="1" anchor="t">
            <a:noAutofit/>
          </a:bodyPr>
          <a:lstStyle/>
          <a:p>
            <a:pPr>
              <a:defRPr>
                <a:latin typeface="Arial"/>
                <a:ea typeface="Arial"/>
                <a:cs typeface="Arial"/>
                <a:sym typeface="Arial"/>
              </a:defRPr>
            </a:pPr>
            <a:endParaRPr sz="3242">
              <a:latin typeface="Arial"/>
              <a:ea typeface="Arial"/>
              <a:cs typeface="Arial"/>
            </a:endParaRPr>
          </a:p>
        </p:txBody>
      </p:sp>
      <p:sp>
        <p:nvSpPr>
          <p:cNvPr id="34" name="Text Placeholder 2"/>
          <p:cNvSpPr txBox="1">
            <a:spLocks/>
          </p:cNvSpPr>
          <p:nvPr/>
        </p:nvSpPr>
        <p:spPr>
          <a:xfrm>
            <a:off x="376355" y="2704286"/>
            <a:ext cx="2936130" cy="550920"/>
          </a:xfrm>
          <a:prstGeom prst="rect">
            <a:avLst/>
          </a:prstGeom>
        </p:spPr>
        <p:txBody>
          <a:bodyPr vert="horz" wrap="square" lIns="0" tIns="0" rIns="0" bIns="0" rtlCol="0">
            <a:spAutoFit/>
          </a:bodyPr>
          <a:lstStyle>
            <a:lvl1pPr marL="0" indent="0" algn="l" defTabSz="1098103" rtl="0" eaLnBrk="1" latinLnBrk="0" hangingPunct="1">
              <a:lnSpc>
                <a:spcPct val="95000"/>
              </a:lnSpc>
              <a:spcBef>
                <a:spcPct val="20000"/>
              </a:spcBef>
              <a:buFont typeface="Arial" panose="020B0604020202020204" pitchFamily="34" charset="0"/>
              <a:buNone/>
              <a:defRPr sz="2402"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marL="203018" indent="-205877" algn="ctr">
              <a:spcBef>
                <a:spcPts val="0"/>
              </a:spcBef>
              <a:spcAft>
                <a:spcPts val="270"/>
              </a:spcAft>
              <a:buClr>
                <a:srgbClr val="1A1A1A"/>
              </a:buClr>
              <a:buFont typeface="Wingdings" panose="05000000000000000000" pitchFamily="2" charset="2"/>
              <a:buChar char="§"/>
            </a:pPr>
            <a:r>
              <a:rPr lang="en-US" sz="1081" b="1" dirty="0" smtClean="0">
                <a:solidFill>
                  <a:schemeClr val="accent3"/>
                </a:solidFill>
                <a:ea typeface="Georgia" charset="0"/>
                <a:cs typeface="Georgia" charset="0"/>
                <a:sym typeface="Arial"/>
              </a:rPr>
              <a:t>‘LACK OF VALUES’ RISK</a:t>
            </a:r>
          </a:p>
          <a:p>
            <a:pPr marL="203018" indent="-205877" algn="ctr">
              <a:spcBef>
                <a:spcPts val="0"/>
              </a:spcBef>
              <a:spcAft>
                <a:spcPts val="270"/>
              </a:spcAft>
              <a:buClr>
                <a:srgbClr val="1A1A1A"/>
              </a:buClr>
              <a:buFont typeface="Wingdings" panose="05000000000000000000" pitchFamily="2" charset="2"/>
              <a:buChar char="§"/>
            </a:pPr>
            <a:r>
              <a:rPr lang="en-US" sz="1081" b="1" dirty="0" smtClean="0">
                <a:solidFill>
                  <a:schemeClr val="accent3"/>
                </a:solidFill>
                <a:ea typeface="Georgia" charset="0"/>
                <a:cs typeface="Georgia" charset="0"/>
                <a:sym typeface="Arial"/>
              </a:rPr>
              <a:t>VALUE ALIGNMENT RISK</a:t>
            </a:r>
          </a:p>
          <a:p>
            <a:pPr marL="203018" indent="-205877" algn="ctr">
              <a:spcBef>
                <a:spcPts val="0"/>
              </a:spcBef>
              <a:spcAft>
                <a:spcPts val="270"/>
              </a:spcAft>
              <a:buClr>
                <a:srgbClr val="1A1A1A"/>
              </a:buClr>
              <a:buFont typeface="Wingdings" panose="05000000000000000000" pitchFamily="2" charset="2"/>
              <a:buChar char="§"/>
            </a:pPr>
            <a:r>
              <a:rPr lang="en-US" sz="1081" b="1" dirty="0" smtClean="0">
                <a:solidFill>
                  <a:schemeClr val="accent3"/>
                </a:solidFill>
                <a:ea typeface="Georgia" charset="0"/>
                <a:cs typeface="Georgia" charset="0"/>
                <a:sym typeface="Arial"/>
              </a:rPr>
              <a:t>GOAL ALIGNMENT RISK</a:t>
            </a:r>
            <a:endParaRPr lang="en-US" sz="1081" b="1" dirty="0">
              <a:solidFill>
                <a:schemeClr val="accent3"/>
              </a:solidFill>
              <a:ea typeface="Georgia" charset="0"/>
              <a:cs typeface="Georgia" charset="0"/>
              <a:sym typeface="Arial"/>
            </a:endParaRPr>
          </a:p>
        </p:txBody>
      </p:sp>
      <p:sp>
        <p:nvSpPr>
          <p:cNvPr id="35" name="Text Placeholder 7"/>
          <p:cNvSpPr txBox="1">
            <a:spLocks/>
          </p:cNvSpPr>
          <p:nvPr/>
        </p:nvSpPr>
        <p:spPr>
          <a:xfrm>
            <a:off x="0" y="2096715"/>
            <a:ext cx="3689350" cy="258762"/>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smtClean="0">
                <a:solidFill>
                  <a:schemeClr val="tx2"/>
                </a:solidFill>
              </a:rPr>
              <a:t>Ethical</a:t>
            </a:r>
            <a:endParaRPr lang="en-US" dirty="0">
              <a:solidFill>
                <a:schemeClr val="tx2"/>
              </a:solidFill>
            </a:endParaRPr>
          </a:p>
        </p:txBody>
      </p:sp>
      <p:sp>
        <p:nvSpPr>
          <p:cNvPr id="36" name="Text Placeholder 7"/>
          <p:cNvSpPr txBox="1">
            <a:spLocks/>
          </p:cNvSpPr>
          <p:nvPr/>
        </p:nvSpPr>
        <p:spPr>
          <a:xfrm>
            <a:off x="3688844" y="2096181"/>
            <a:ext cx="3747967" cy="258691"/>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smtClean="0">
                <a:solidFill>
                  <a:schemeClr val="tx2"/>
                </a:solidFill>
              </a:rPr>
              <a:t>Economical</a:t>
            </a:r>
            <a:endParaRPr lang="en-US" dirty="0">
              <a:solidFill>
                <a:schemeClr val="tx2"/>
              </a:solidFill>
            </a:endParaRPr>
          </a:p>
        </p:txBody>
      </p:sp>
      <p:sp>
        <p:nvSpPr>
          <p:cNvPr id="37" name="Text Placeholder 7"/>
          <p:cNvSpPr txBox="1">
            <a:spLocks/>
          </p:cNvSpPr>
          <p:nvPr/>
        </p:nvSpPr>
        <p:spPr>
          <a:xfrm>
            <a:off x="7437438" y="2096715"/>
            <a:ext cx="3543300" cy="258762"/>
          </a:xfrm>
          <a:prstGeom prst="rect">
            <a:avLst/>
          </a:prstGeom>
        </p:spPr>
        <p:txBody>
          <a:bodyPr vert="horz" wrap="square" lIns="0" tIns="0" rIns="0" bIns="0" rtlCol="0">
            <a:spAutoFit/>
          </a:bodyPr>
          <a:lstStyle>
            <a:lvl1pPr marL="0" indent="0" algn="l" defTabSz="1098103" rtl="0" eaLnBrk="1" latinLnBrk="0" hangingPunct="1">
              <a:spcBef>
                <a:spcPct val="20000"/>
              </a:spcBef>
              <a:buFont typeface="Arial" panose="020B0604020202020204" pitchFamily="34" charset="0"/>
              <a:buNone/>
              <a:defRPr sz="1681" kern="1200">
                <a:solidFill>
                  <a:schemeClr val="bg2"/>
                </a:solidFill>
                <a:latin typeface="+mj-lt"/>
                <a:ea typeface="+mn-ea"/>
                <a:cs typeface="+mn-cs"/>
              </a:defRPr>
            </a:lvl1pPr>
            <a:lvl2pPr marL="207801" indent="-207801" algn="l" defTabSz="1098103" rtl="0" eaLnBrk="1" latinLnBrk="0" hangingPunct="1">
              <a:spcBef>
                <a:spcPct val="20000"/>
              </a:spcBef>
              <a:buFont typeface="Wingdings" panose="05000000000000000000" pitchFamily="2" charset="2"/>
              <a:buChar char="§"/>
              <a:defRPr sz="1201" kern="1200">
                <a:solidFill>
                  <a:schemeClr val="bg2"/>
                </a:solidFill>
                <a:latin typeface="+mn-lt"/>
                <a:ea typeface="+mn-ea"/>
                <a:cs typeface="+mn-cs"/>
              </a:defRPr>
            </a:lvl2pPr>
            <a:lvl3pPr marL="407976" indent="-200176" algn="l" defTabSz="1098103" rtl="0" eaLnBrk="1" latinLnBrk="0" hangingPunct="1">
              <a:spcBef>
                <a:spcPct val="20000"/>
              </a:spcBef>
              <a:buFont typeface="Arial" panose="020B0604020202020204" pitchFamily="34" charset="0"/>
              <a:buChar char="–"/>
              <a:defRPr sz="1081" kern="1200">
                <a:solidFill>
                  <a:schemeClr val="bg2"/>
                </a:solidFill>
                <a:latin typeface="+mn-lt"/>
                <a:ea typeface="+mn-ea"/>
                <a:cs typeface="+mn-cs"/>
              </a:defRPr>
            </a:lvl3pPr>
            <a:lvl4pPr marL="617683" indent="-209707" algn="l" defTabSz="1098103" rtl="0" eaLnBrk="1" latinLnBrk="0" hangingPunct="1">
              <a:spcBef>
                <a:spcPct val="20000"/>
              </a:spcBef>
              <a:buFont typeface="Arial" panose="020B0604020202020204" pitchFamily="34" charset="0"/>
              <a:buChar char="•"/>
              <a:defRPr sz="961" kern="1200">
                <a:solidFill>
                  <a:schemeClr val="bg2"/>
                </a:solidFill>
                <a:latin typeface="+mn-lt"/>
                <a:ea typeface="+mn-ea"/>
                <a:cs typeface="+mn-cs"/>
              </a:defRPr>
            </a:lvl4pPr>
            <a:lvl5pPr marL="825484" indent="-207801" algn="l" defTabSz="1098103" rtl="0" eaLnBrk="1" latinLnBrk="0" hangingPunct="1">
              <a:spcBef>
                <a:spcPct val="20000"/>
              </a:spcBef>
              <a:buFont typeface="Arial" panose="020B0604020202020204" pitchFamily="34" charset="0"/>
              <a:buChar char="–"/>
              <a:defRPr sz="841" kern="1200">
                <a:solidFill>
                  <a:schemeClr val="bg2"/>
                </a:solidFill>
                <a:latin typeface="+mn-lt"/>
                <a:ea typeface="+mn-ea"/>
                <a:cs typeface="+mn-cs"/>
              </a:defRPr>
            </a:lvl5pPr>
            <a:lvl6pPr marL="3019783"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6pPr>
            <a:lvl7pPr marL="3568835"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7pPr>
            <a:lvl8pPr marL="4117886"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8pPr>
            <a:lvl9pPr marL="4666938" indent="-274526" algn="l" defTabSz="1098103" rtl="0" eaLnBrk="1" latinLnBrk="0" hangingPunct="1">
              <a:spcBef>
                <a:spcPct val="20000"/>
              </a:spcBef>
              <a:buFont typeface="Arial" panose="020B0604020202020204" pitchFamily="34" charset="0"/>
              <a:buChar char="•"/>
              <a:defRPr sz="2402" kern="1200">
                <a:solidFill>
                  <a:schemeClr val="tx1"/>
                </a:solidFill>
                <a:latin typeface="+mn-lt"/>
                <a:ea typeface="+mn-ea"/>
                <a:cs typeface="+mn-cs"/>
              </a:defRPr>
            </a:lvl9pPr>
          </a:lstStyle>
          <a:p>
            <a:pPr algn="ctr"/>
            <a:r>
              <a:rPr lang="en-US" smtClean="0">
                <a:solidFill>
                  <a:schemeClr val="tx2"/>
                </a:solidFill>
              </a:rPr>
              <a:t>Societal</a:t>
            </a:r>
            <a:endParaRPr lang="en-US" dirty="0">
              <a:solidFill>
                <a:schemeClr val="tx2"/>
              </a:solidFill>
            </a:endParaRPr>
          </a:p>
        </p:txBody>
      </p:sp>
      <p:sp>
        <p:nvSpPr>
          <p:cNvPr id="38" name="Text Placeholder 2"/>
          <p:cNvSpPr txBox="1">
            <a:spLocks/>
          </p:cNvSpPr>
          <p:nvPr/>
        </p:nvSpPr>
        <p:spPr>
          <a:xfrm>
            <a:off x="4094760" y="2729074"/>
            <a:ext cx="2936130" cy="742254"/>
          </a:xfrm>
          <a:prstGeom prst="rect">
            <a:avLst/>
          </a:prstGeom>
        </p:spPr>
        <p:txBody>
          <a:bodyPr vert="horz" wrap="square" lIns="0" tIns="0" rIns="0" bIns="0" rtlCol="0" anchor="t" anchorCtr="0">
            <a:spAutoFit/>
          </a:bodyPr>
          <a:lstStyle>
            <a:lvl1pPr marL="0" indent="0" algn="ctr" defTabSz="2438430" rtl="0" eaLnBrk="1" latinLnBrk="0" hangingPunct="1">
              <a:spcBef>
                <a:spcPct val="20000"/>
              </a:spcBef>
              <a:buFont typeface="Arial" panose="020B0604020202020204" pitchFamily="34" charset="0"/>
              <a:buNone/>
              <a:defRPr sz="1867" b="1" kern="0" cap="all" spc="0" baseline="0">
                <a:solidFill>
                  <a:schemeClr val="tx1"/>
                </a:solidFill>
                <a:latin typeface="+mn-lt"/>
                <a:ea typeface="+mn-ea"/>
                <a:cs typeface="+mn-cs"/>
              </a:defRPr>
            </a:lvl1pPr>
            <a:lvl2pPr marL="1219215" indent="0" algn="l" defTabSz="2438430" rtl="0" eaLnBrk="1" latinLnBrk="0" hangingPunct="1">
              <a:spcBef>
                <a:spcPct val="20000"/>
              </a:spcBef>
              <a:buFont typeface="Wingdings" panose="05000000000000000000" pitchFamily="2" charset="2"/>
              <a:buNone/>
              <a:defRPr sz="4800" kern="1200">
                <a:solidFill>
                  <a:schemeClr val="tx1">
                    <a:tint val="75000"/>
                  </a:schemeClr>
                </a:solidFill>
                <a:latin typeface="+mn-lt"/>
                <a:ea typeface="+mn-ea"/>
                <a:cs typeface="+mn-cs"/>
              </a:defRPr>
            </a:lvl2pPr>
            <a:lvl3pPr marL="2438430" indent="0" algn="l" defTabSz="2438430" rtl="0" eaLnBrk="1" latinLnBrk="0" hangingPunct="1">
              <a:spcBef>
                <a:spcPct val="20000"/>
              </a:spcBef>
              <a:buFont typeface="Arial" panose="020B0604020202020204" pitchFamily="34" charset="0"/>
              <a:buNone/>
              <a:defRPr sz="4267" kern="1200">
                <a:solidFill>
                  <a:schemeClr val="tx1">
                    <a:tint val="75000"/>
                  </a:schemeClr>
                </a:solidFill>
                <a:latin typeface="+mn-lt"/>
                <a:ea typeface="+mn-ea"/>
                <a:cs typeface="+mn-cs"/>
              </a:defRPr>
            </a:lvl3pPr>
            <a:lvl4pPr marL="3657646"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4pPr>
            <a:lvl5pPr marL="4876861"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5pPr>
            <a:lvl6pPr marL="6096076"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6pPr>
            <a:lvl7pPr marL="7315291"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7pPr>
            <a:lvl8pPr marL="8534507"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8pPr>
            <a:lvl9pPr marL="9753722"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9pPr>
          </a:lstStyle>
          <a:p>
            <a:pPr marL="203018" indent="-205877">
              <a:spcBef>
                <a:spcPts val="0"/>
              </a:spcBef>
              <a:spcAft>
                <a:spcPts val="270"/>
              </a:spcAft>
              <a:buClr>
                <a:srgbClr val="1A1A1A"/>
              </a:buClr>
              <a:buFont typeface="Wingdings" panose="05000000000000000000" pitchFamily="2" charset="2"/>
              <a:buChar char="§"/>
            </a:pPr>
            <a:r>
              <a:rPr lang="en-US" sz="1081" cap="none" dirty="0" smtClean="0">
                <a:solidFill>
                  <a:schemeClr val="accent3"/>
                </a:solidFill>
                <a:latin typeface="+mj-lt"/>
                <a:ea typeface="Georgia" charset="0"/>
                <a:cs typeface="Georgia" charset="0"/>
              </a:rPr>
              <a:t>JOB DISPLACEMENT RISKS</a:t>
            </a:r>
          </a:p>
          <a:p>
            <a:pPr marL="203018" indent="-205877">
              <a:spcBef>
                <a:spcPts val="0"/>
              </a:spcBef>
              <a:spcAft>
                <a:spcPts val="270"/>
              </a:spcAft>
              <a:buClr>
                <a:srgbClr val="1A1A1A"/>
              </a:buClr>
              <a:buFont typeface="Wingdings" panose="05000000000000000000" pitchFamily="2" charset="2"/>
              <a:buChar char="§"/>
            </a:pPr>
            <a:r>
              <a:rPr lang="en-US" sz="1081" cap="none" dirty="0" smtClean="0">
                <a:solidFill>
                  <a:schemeClr val="accent3"/>
                </a:solidFill>
                <a:latin typeface="+mj-lt"/>
                <a:ea typeface="Georgia" charset="0"/>
                <a:cs typeface="Georgia" charset="0"/>
              </a:rPr>
              <a:t>‘WINNER-TAKES-ALL’ CONCENTRATION OF POWER RISK</a:t>
            </a:r>
          </a:p>
          <a:p>
            <a:pPr marL="203018" indent="-205877">
              <a:spcBef>
                <a:spcPts val="0"/>
              </a:spcBef>
              <a:spcAft>
                <a:spcPts val="270"/>
              </a:spcAft>
              <a:buClr>
                <a:srgbClr val="1A1A1A"/>
              </a:buClr>
              <a:buFont typeface="Wingdings" panose="05000000000000000000" pitchFamily="2" charset="2"/>
              <a:buChar char="§"/>
            </a:pPr>
            <a:r>
              <a:rPr lang="en-US" sz="1081" cap="none" dirty="0" smtClean="0">
                <a:solidFill>
                  <a:schemeClr val="accent3"/>
                </a:solidFill>
                <a:latin typeface="+mj-lt"/>
                <a:ea typeface="Georgia" charset="0"/>
                <a:cs typeface="Georgia" charset="0"/>
              </a:rPr>
              <a:t>LIABILITY RISK</a:t>
            </a:r>
            <a:endParaRPr lang="en-US" sz="1081" cap="none" dirty="0">
              <a:solidFill>
                <a:schemeClr val="accent3"/>
              </a:solidFill>
              <a:latin typeface="+mj-lt"/>
              <a:ea typeface="Georgia" charset="0"/>
              <a:cs typeface="Georgia" charset="0"/>
            </a:endParaRPr>
          </a:p>
        </p:txBody>
      </p:sp>
      <p:sp>
        <p:nvSpPr>
          <p:cNvPr id="39" name="Text Placeholder 2"/>
          <p:cNvSpPr txBox="1">
            <a:spLocks/>
          </p:cNvSpPr>
          <p:nvPr/>
        </p:nvSpPr>
        <p:spPr>
          <a:xfrm>
            <a:off x="7740708" y="2704286"/>
            <a:ext cx="2936130" cy="407804"/>
          </a:xfrm>
          <a:prstGeom prst="rect">
            <a:avLst/>
          </a:prstGeom>
        </p:spPr>
        <p:txBody>
          <a:bodyPr vert="horz" wrap="square" lIns="0" tIns="0" rIns="0" bIns="0" rtlCol="0" anchor="t" anchorCtr="0">
            <a:spAutoFit/>
          </a:bodyPr>
          <a:lstStyle>
            <a:lvl1pPr marL="0" indent="0" algn="ctr" defTabSz="2438430" rtl="0" eaLnBrk="1" latinLnBrk="0" hangingPunct="1">
              <a:spcBef>
                <a:spcPct val="20000"/>
              </a:spcBef>
              <a:buFont typeface="Arial" panose="020B0604020202020204" pitchFamily="34" charset="0"/>
              <a:buNone/>
              <a:defRPr sz="1867" b="1" kern="0" cap="all" spc="0" baseline="0">
                <a:solidFill>
                  <a:schemeClr val="tx1"/>
                </a:solidFill>
                <a:latin typeface="+mn-lt"/>
                <a:ea typeface="+mn-ea"/>
                <a:cs typeface="+mn-cs"/>
              </a:defRPr>
            </a:lvl1pPr>
            <a:lvl2pPr marL="1219215" indent="0" algn="l" defTabSz="2438430" rtl="0" eaLnBrk="1" latinLnBrk="0" hangingPunct="1">
              <a:spcBef>
                <a:spcPct val="20000"/>
              </a:spcBef>
              <a:buFont typeface="Wingdings" panose="05000000000000000000" pitchFamily="2" charset="2"/>
              <a:buNone/>
              <a:defRPr sz="4800" kern="1200">
                <a:solidFill>
                  <a:schemeClr val="tx1">
                    <a:tint val="75000"/>
                  </a:schemeClr>
                </a:solidFill>
                <a:latin typeface="+mn-lt"/>
                <a:ea typeface="+mn-ea"/>
                <a:cs typeface="+mn-cs"/>
              </a:defRPr>
            </a:lvl2pPr>
            <a:lvl3pPr marL="2438430" indent="0" algn="l" defTabSz="2438430" rtl="0" eaLnBrk="1" latinLnBrk="0" hangingPunct="1">
              <a:spcBef>
                <a:spcPct val="20000"/>
              </a:spcBef>
              <a:buFont typeface="Arial" panose="020B0604020202020204" pitchFamily="34" charset="0"/>
              <a:buNone/>
              <a:defRPr sz="4267" kern="1200">
                <a:solidFill>
                  <a:schemeClr val="tx1">
                    <a:tint val="75000"/>
                  </a:schemeClr>
                </a:solidFill>
                <a:latin typeface="+mn-lt"/>
                <a:ea typeface="+mn-ea"/>
                <a:cs typeface="+mn-cs"/>
              </a:defRPr>
            </a:lvl3pPr>
            <a:lvl4pPr marL="3657646"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4pPr>
            <a:lvl5pPr marL="4876861"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5pPr>
            <a:lvl6pPr marL="6096076"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6pPr>
            <a:lvl7pPr marL="7315291"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7pPr>
            <a:lvl8pPr marL="8534507"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8pPr>
            <a:lvl9pPr marL="9753722" indent="0" algn="l" defTabSz="2438430" rtl="0" eaLnBrk="1" latinLnBrk="0" hangingPunct="1">
              <a:spcBef>
                <a:spcPct val="20000"/>
              </a:spcBef>
              <a:buFont typeface="Arial" panose="020B0604020202020204" pitchFamily="34" charset="0"/>
              <a:buNone/>
              <a:defRPr sz="3733" kern="1200">
                <a:solidFill>
                  <a:schemeClr val="tx1">
                    <a:tint val="75000"/>
                  </a:schemeClr>
                </a:solidFill>
                <a:latin typeface="+mn-lt"/>
                <a:ea typeface="+mn-ea"/>
                <a:cs typeface="+mn-cs"/>
              </a:defRPr>
            </a:lvl9pPr>
          </a:lstStyle>
          <a:p>
            <a:pPr marL="203018" indent="-205877">
              <a:spcBef>
                <a:spcPts val="0"/>
              </a:spcBef>
              <a:spcAft>
                <a:spcPts val="270"/>
              </a:spcAft>
              <a:buClr>
                <a:srgbClr val="1A1A1A"/>
              </a:buClr>
              <a:buFont typeface="Wingdings" panose="05000000000000000000" pitchFamily="2" charset="2"/>
              <a:buChar char="§"/>
            </a:pPr>
            <a:r>
              <a:rPr lang="en-US" sz="1200" cap="none" dirty="0" smtClean="0">
                <a:latin typeface="+mj-lt"/>
                <a:ea typeface="Georgia" charset="0"/>
                <a:cs typeface="Georgia" charset="0"/>
              </a:rPr>
              <a:t>SOCIETAL DISREGARD</a:t>
            </a:r>
          </a:p>
          <a:p>
            <a:pPr>
              <a:spcBef>
                <a:spcPts val="0"/>
              </a:spcBef>
              <a:spcAft>
                <a:spcPts val="270"/>
              </a:spcAft>
              <a:buClr>
                <a:srgbClr val="1A1A1A"/>
              </a:buClr>
            </a:pPr>
            <a:endParaRPr lang="en-US" sz="1200" cap="none" dirty="0">
              <a:solidFill>
                <a:srgbClr val="FF0000"/>
              </a:solidFill>
              <a:latin typeface="+mj-lt"/>
              <a:ea typeface="Georgia" charset="0"/>
              <a:cs typeface="Georgia" charset="0"/>
            </a:endParaRPr>
          </a:p>
        </p:txBody>
      </p:sp>
      <p:grpSp>
        <p:nvGrpSpPr>
          <p:cNvPr id="40" name="Group 39"/>
          <p:cNvGrpSpPr/>
          <p:nvPr/>
        </p:nvGrpSpPr>
        <p:grpSpPr>
          <a:xfrm>
            <a:off x="435617" y="3588837"/>
            <a:ext cx="2745184" cy="3008098"/>
            <a:chOff x="542362" y="2043997"/>
            <a:chExt cx="2286000" cy="2504936"/>
          </a:xfrm>
        </p:grpSpPr>
        <p:pic>
          <p:nvPicPr>
            <p:cNvPr id="41" name="Picture 4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68532" y="2043997"/>
              <a:ext cx="2233661" cy="1480011"/>
            </a:xfrm>
            <a:prstGeom prst="rect">
              <a:avLst/>
            </a:prstGeom>
          </p:spPr>
        </p:pic>
        <p:sp>
          <p:nvSpPr>
            <p:cNvPr id="42" name="Shape 15087"/>
            <p:cNvSpPr txBox="1">
              <a:spLocks/>
            </p:cNvSpPr>
            <p:nvPr/>
          </p:nvSpPr>
          <p:spPr>
            <a:xfrm>
              <a:off x="542362" y="3897060"/>
              <a:ext cx="2286000" cy="651873"/>
            </a:xfrm>
            <a:prstGeom prst="rect">
              <a:avLst/>
            </a:prstGeom>
            <a:noFill/>
            <a:ln>
              <a:noFill/>
            </a:ln>
          </p:spPr>
          <p:txBody>
            <a:bodyPr wrap="square" lIns="0" tIns="12849" rIns="0" bIns="0" anchor="t" anchorCtr="0">
              <a:noAutofit/>
            </a:bodyPr>
            <a:lstStyle>
              <a:defPPr marR="0" lvl="0" algn="l" rtl="0">
                <a:lnSpc>
                  <a:spcPct val="100000"/>
                </a:lnSpc>
                <a:spcBef>
                  <a:spcPts val="0"/>
                </a:spcBef>
                <a:spcAft>
                  <a:spcPts val="0"/>
                </a:spcAft>
              </a:defPPr>
              <a:lvl1pPr marL="0" marR="0" lvl="0" indent="114300" algn="l" rtl="0">
                <a:lnSpc>
                  <a:spcPct val="100000"/>
                </a:lnSpc>
                <a:spcBef>
                  <a:spcPts val="360"/>
                </a:spcBef>
                <a:spcAft>
                  <a:spcPts val="0"/>
                </a:spcAft>
                <a:buClr>
                  <a:schemeClr val="accent2"/>
                </a:buClr>
                <a:buSzPct val="100000"/>
                <a:buFont typeface="Arial"/>
                <a:buChar char="●"/>
                <a:defRPr sz="1800" b="0" i="0" u="none" strike="noStrike" cap="none">
                  <a:solidFill>
                    <a:schemeClr val="accent2"/>
                  </a:solidFill>
                  <a:latin typeface="Georgia"/>
                  <a:ea typeface="Georgia"/>
                  <a:cs typeface="Georgia"/>
                  <a:sym typeface="Georgia"/>
                </a:defRPr>
              </a:lvl1pPr>
              <a:lvl2pPr marL="254000" marR="0" lvl="1" indent="12700" algn="l" rtl="0">
                <a:lnSpc>
                  <a:spcPct val="100000"/>
                </a:lnSpc>
                <a:spcBef>
                  <a:spcPts val="280"/>
                </a:spcBef>
                <a:spcAft>
                  <a:spcPts val="0"/>
                </a:spcAft>
                <a:buClr>
                  <a:schemeClr val="accent2"/>
                </a:buClr>
                <a:buSzPct val="100000"/>
                <a:buFont typeface="Noto Sans Symbols"/>
                <a:buChar char="■"/>
                <a:defRPr sz="1400" b="0" i="0" u="none" strike="noStrike" cap="none">
                  <a:solidFill>
                    <a:schemeClr val="accent2"/>
                  </a:solidFill>
                  <a:latin typeface="Georgia"/>
                  <a:ea typeface="Georgia"/>
                  <a:cs typeface="Georgia"/>
                  <a:sym typeface="Georgia"/>
                </a:defRPr>
              </a:lvl2pPr>
              <a:lvl3pPr marL="393700" marR="0" lvl="2" indent="12700" algn="l" rtl="0">
                <a:lnSpc>
                  <a:spcPct val="100000"/>
                </a:lnSpc>
                <a:spcBef>
                  <a:spcPts val="240"/>
                </a:spcBef>
                <a:spcAft>
                  <a:spcPts val="0"/>
                </a:spcAft>
                <a:buClr>
                  <a:schemeClr val="accent2"/>
                </a:buClr>
                <a:buSzPct val="100000"/>
                <a:buFont typeface="Arial"/>
                <a:buChar char="—"/>
                <a:defRPr sz="1200" b="0" i="0" u="none" strike="noStrike" cap="none">
                  <a:solidFill>
                    <a:schemeClr val="accent2"/>
                  </a:solidFill>
                  <a:latin typeface="Arial"/>
                  <a:ea typeface="Arial"/>
                  <a:cs typeface="Arial"/>
                  <a:sym typeface="Arial"/>
                </a:defRPr>
              </a:lvl3pPr>
              <a:lvl4pPr marL="520700" marR="0" lvl="3" indent="50800" algn="l" rtl="0">
                <a:lnSpc>
                  <a:spcPct val="100000"/>
                </a:lnSpc>
                <a:spcBef>
                  <a:spcPts val="200"/>
                </a:spcBef>
                <a:spcAft>
                  <a:spcPts val="0"/>
                </a:spcAft>
                <a:buClr>
                  <a:schemeClr val="accent2"/>
                </a:buClr>
                <a:buSzPct val="100000"/>
                <a:buFont typeface="Arial"/>
                <a:buChar char="●"/>
                <a:defRPr sz="1000" b="0" i="0" u="none" strike="noStrike" cap="none">
                  <a:solidFill>
                    <a:schemeClr val="accent2"/>
                  </a:solidFill>
                  <a:latin typeface="Arial"/>
                  <a:ea typeface="Arial"/>
                  <a:cs typeface="Arial"/>
                  <a:sym typeface="Arial"/>
                </a:defRPr>
              </a:lvl4pPr>
              <a:lvl5pPr marL="687387" marR="0" lvl="4" indent="4762" algn="l" rtl="0">
                <a:lnSpc>
                  <a:spcPct val="100000"/>
                </a:lnSpc>
                <a:spcBef>
                  <a:spcPts val="160"/>
                </a:spcBef>
                <a:spcAft>
                  <a:spcPts val="0"/>
                </a:spcAft>
                <a:buClr>
                  <a:schemeClr val="accent2"/>
                </a:buClr>
                <a:buSzPct val="100000"/>
                <a:buFont typeface="Georgia"/>
                <a:buChar char="–"/>
                <a:defRPr sz="700" b="0" i="0" u="none" strike="noStrike" cap="none">
                  <a:solidFill>
                    <a:schemeClr val="accent2"/>
                  </a:solidFill>
                  <a:latin typeface="Georgia"/>
                  <a:ea typeface="Georgia"/>
                  <a:cs typeface="Georgia"/>
                  <a:sym typeface="Georgia"/>
                </a:defRPr>
              </a:lvl5pPr>
              <a:lvl6pPr marL="2641600" marR="0" lvl="5"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6pPr>
              <a:lvl7pPr marL="3098800" marR="0" lvl="6"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7pPr>
              <a:lvl8pPr marL="3556000" marR="0" lvl="7"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8pPr>
              <a:lvl9pPr marL="4013200" marR="0" lvl="8"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9pPr>
            </a:lstStyle>
            <a:p>
              <a:pPr indent="0" algn="ctr">
                <a:spcBef>
                  <a:spcPts val="0"/>
                </a:spcBef>
                <a:spcAft>
                  <a:spcPts val="720"/>
                </a:spcAft>
                <a:buClr>
                  <a:srgbClr val="1A1A1A"/>
                </a:buClr>
                <a:buNone/>
              </a:pPr>
              <a:r>
                <a:rPr lang="en-US" sz="1200" i="1" dirty="0">
                  <a:solidFill>
                    <a:srgbClr val="000000"/>
                  </a:solidFill>
                  <a:latin typeface="Georgia" charset="0"/>
                  <a:ea typeface="Georgia" charset="0"/>
                  <a:cs typeface="Georgia" charset="0"/>
                  <a:sym typeface="Arial"/>
                  <a:hlinkClick r:id="rId3"/>
                </a:rPr>
                <a:t>MIT’s Moral Machine </a:t>
              </a:r>
              <a:r>
                <a:rPr lang="en-US" sz="1200" i="1" dirty="0">
                  <a:solidFill>
                    <a:schemeClr val="accent4"/>
                  </a:solidFill>
                  <a:latin typeface="Georgia" charset="0"/>
                  <a:ea typeface="Georgia" charset="0"/>
                  <a:cs typeface="Georgia" charset="0"/>
                  <a:sym typeface="Arial"/>
                </a:rPr>
                <a:t>allows users to select scenarios to understand human ethics to determine what the ‘machine ethics’ should be.</a:t>
              </a:r>
            </a:p>
          </p:txBody>
        </p:sp>
      </p:grpSp>
      <p:grpSp>
        <p:nvGrpSpPr>
          <p:cNvPr id="43" name="Group 42"/>
          <p:cNvGrpSpPr/>
          <p:nvPr/>
        </p:nvGrpSpPr>
        <p:grpSpPr>
          <a:xfrm>
            <a:off x="4011117" y="3847149"/>
            <a:ext cx="3138310" cy="2784180"/>
            <a:chOff x="3276155" y="2230904"/>
            <a:chExt cx="2613368" cy="2318473"/>
          </a:xfrm>
        </p:grpSpPr>
        <p:pic>
          <p:nvPicPr>
            <p:cNvPr id="44" name="Picture 43"/>
            <p:cNvPicPr>
              <a:picLocks noChangeAspect="1"/>
            </p:cNvPicPr>
            <p:nvPr/>
          </p:nvPicPr>
          <p:blipFill>
            <a:blip r:embed="rId4"/>
            <a:stretch>
              <a:fillRect/>
            </a:stretch>
          </p:blipFill>
          <p:spPr>
            <a:xfrm>
              <a:off x="3276155" y="2230904"/>
              <a:ext cx="2613368" cy="896824"/>
            </a:xfrm>
            <a:prstGeom prst="rect">
              <a:avLst/>
            </a:prstGeom>
          </p:spPr>
        </p:pic>
        <p:sp>
          <p:nvSpPr>
            <p:cNvPr id="45" name="Shape 15087"/>
            <p:cNvSpPr txBox="1">
              <a:spLocks/>
            </p:cNvSpPr>
            <p:nvPr/>
          </p:nvSpPr>
          <p:spPr>
            <a:xfrm>
              <a:off x="3425310" y="3872628"/>
              <a:ext cx="2286000" cy="676749"/>
            </a:xfrm>
            <a:prstGeom prst="rect">
              <a:avLst/>
            </a:prstGeom>
            <a:noFill/>
            <a:ln>
              <a:noFill/>
            </a:ln>
          </p:spPr>
          <p:txBody>
            <a:bodyPr wrap="square" lIns="0" tIns="12849" rIns="0" bIns="0" anchor="t" anchorCtr="0">
              <a:noAutofit/>
            </a:bodyPr>
            <a:lstStyle>
              <a:defPPr marR="0" lvl="0" algn="l" rtl="0">
                <a:lnSpc>
                  <a:spcPct val="100000"/>
                </a:lnSpc>
                <a:spcBef>
                  <a:spcPts val="0"/>
                </a:spcBef>
                <a:spcAft>
                  <a:spcPts val="0"/>
                </a:spcAft>
              </a:defPPr>
              <a:lvl1pPr marL="0" marR="0" lvl="0" indent="114300" algn="l" rtl="0">
                <a:lnSpc>
                  <a:spcPct val="100000"/>
                </a:lnSpc>
                <a:spcBef>
                  <a:spcPts val="360"/>
                </a:spcBef>
                <a:spcAft>
                  <a:spcPts val="0"/>
                </a:spcAft>
                <a:buClr>
                  <a:schemeClr val="accent2"/>
                </a:buClr>
                <a:buSzPct val="100000"/>
                <a:buFont typeface="Arial"/>
                <a:buChar char="●"/>
                <a:defRPr sz="1800" b="0" i="0" u="none" strike="noStrike" cap="none">
                  <a:solidFill>
                    <a:schemeClr val="accent2"/>
                  </a:solidFill>
                  <a:latin typeface="Georgia"/>
                  <a:ea typeface="Georgia"/>
                  <a:cs typeface="Georgia"/>
                  <a:sym typeface="Georgia"/>
                </a:defRPr>
              </a:lvl1pPr>
              <a:lvl2pPr marL="254000" marR="0" lvl="1" indent="12700" algn="l" rtl="0">
                <a:lnSpc>
                  <a:spcPct val="100000"/>
                </a:lnSpc>
                <a:spcBef>
                  <a:spcPts val="280"/>
                </a:spcBef>
                <a:spcAft>
                  <a:spcPts val="0"/>
                </a:spcAft>
                <a:buClr>
                  <a:schemeClr val="accent2"/>
                </a:buClr>
                <a:buSzPct val="100000"/>
                <a:buFont typeface="Noto Sans Symbols"/>
                <a:buChar char="■"/>
                <a:defRPr sz="1400" b="0" i="0" u="none" strike="noStrike" cap="none">
                  <a:solidFill>
                    <a:schemeClr val="accent2"/>
                  </a:solidFill>
                  <a:latin typeface="Georgia"/>
                  <a:ea typeface="Georgia"/>
                  <a:cs typeface="Georgia"/>
                  <a:sym typeface="Georgia"/>
                </a:defRPr>
              </a:lvl2pPr>
              <a:lvl3pPr marL="393700" marR="0" lvl="2" indent="12700" algn="l" rtl="0">
                <a:lnSpc>
                  <a:spcPct val="100000"/>
                </a:lnSpc>
                <a:spcBef>
                  <a:spcPts val="240"/>
                </a:spcBef>
                <a:spcAft>
                  <a:spcPts val="0"/>
                </a:spcAft>
                <a:buClr>
                  <a:schemeClr val="accent2"/>
                </a:buClr>
                <a:buSzPct val="100000"/>
                <a:buFont typeface="Arial"/>
                <a:buChar char="—"/>
                <a:defRPr sz="1200" b="0" i="0" u="none" strike="noStrike" cap="none">
                  <a:solidFill>
                    <a:schemeClr val="accent2"/>
                  </a:solidFill>
                  <a:latin typeface="Arial"/>
                  <a:ea typeface="Arial"/>
                  <a:cs typeface="Arial"/>
                  <a:sym typeface="Arial"/>
                </a:defRPr>
              </a:lvl3pPr>
              <a:lvl4pPr marL="520700" marR="0" lvl="3" indent="50800" algn="l" rtl="0">
                <a:lnSpc>
                  <a:spcPct val="100000"/>
                </a:lnSpc>
                <a:spcBef>
                  <a:spcPts val="200"/>
                </a:spcBef>
                <a:spcAft>
                  <a:spcPts val="0"/>
                </a:spcAft>
                <a:buClr>
                  <a:schemeClr val="accent2"/>
                </a:buClr>
                <a:buSzPct val="100000"/>
                <a:buFont typeface="Arial"/>
                <a:buChar char="●"/>
                <a:defRPr sz="1000" b="0" i="0" u="none" strike="noStrike" cap="none">
                  <a:solidFill>
                    <a:schemeClr val="accent2"/>
                  </a:solidFill>
                  <a:latin typeface="Arial"/>
                  <a:ea typeface="Arial"/>
                  <a:cs typeface="Arial"/>
                  <a:sym typeface="Arial"/>
                </a:defRPr>
              </a:lvl4pPr>
              <a:lvl5pPr marL="687387" marR="0" lvl="4" indent="4762" algn="l" rtl="0">
                <a:lnSpc>
                  <a:spcPct val="100000"/>
                </a:lnSpc>
                <a:spcBef>
                  <a:spcPts val="160"/>
                </a:spcBef>
                <a:spcAft>
                  <a:spcPts val="0"/>
                </a:spcAft>
                <a:buClr>
                  <a:schemeClr val="accent2"/>
                </a:buClr>
                <a:buSzPct val="100000"/>
                <a:buFont typeface="Georgia"/>
                <a:buChar char="–"/>
                <a:defRPr sz="700" b="0" i="0" u="none" strike="noStrike" cap="none">
                  <a:solidFill>
                    <a:schemeClr val="accent2"/>
                  </a:solidFill>
                  <a:latin typeface="Georgia"/>
                  <a:ea typeface="Georgia"/>
                  <a:cs typeface="Georgia"/>
                  <a:sym typeface="Georgia"/>
                </a:defRPr>
              </a:lvl5pPr>
              <a:lvl6pPr marL="2641600" marR="0" lvl="5"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6pPr>
              <a:lvl7pPr marL="3098800" marR="0" lvl="6"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7pPr>
              <a:lvl8pPr marL="3556000" marR="0" lvl="7"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8pPr>
              <a:lvl9pPr marL="4013200" marR="0" lvl="8"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9pPr>
            </a:lstStyle>
            <a:p>
              <a:pPr indent="0" algn="ctr">
                <a:spcBef>
                  <a:spcPts val="0"/>
                </a:spcBef>
                <a:spcAft>
                  <a:spcPts val="720"/>
                </a:spcAft>
                <a:buClr>
                  <a:srgbClr val="1A1A1A"/>
                </a:buClr>
                <a:buNone/>
              </a:pPr>
              <a:r>
                <a:rPr lang="en-US" sz="1200" i="1" dirty="0">
                  <a:solidFill>
                    <a:schemeClr val="accent4"/>
                  </a:solidFill>
                  <a:latin typeface="Georgia" charset="0"/>
                  <a:ea typeface="Georgia" charset="0"/>
                  <a:cs typeface="Georgia" charset="0"/>
                  <a:sym typeface="Arial"/>
                </a:rPr>
                <a:t>A number of </a:t>
              </a:r>
              <a:r>
                <a:rPr lang="en-US" sz="1200" i="1" dirty="0">
                  <a:solidFill>
                    <a:srgbClr val="000000"/>
                  </a:solidFill>
                  <a:latin typeface="Georgia" charset="0"/>
                  <a:ea typeface="Georgia" charset="0"/>
                  <a:cs typeface="Georgia" charset="0"/>
                  <a:sym typeface="Arial"/>
                  <a:hlinkClick r:id="rId5"/>
                </a:rPr>
                <a:t>studies</a:t>
              </a:r>
              <a:r>
                <a:rPr lang="en-US" sz="1200" i="1" dirty="0">
                  <a:solidFill>
                    <a:srgbClr val="000000"/>
                  </a:solidFill>
                  <a:latin typeface="Georgia" charset="0"/>
                  <a:ea typeface="Georgia" charset="0"/>
                  <a:cs typeface="Georgia" charset="0"/>
                  <a:sym typeface="Arial"/>
                </a:rPr>
                <a:t> </a:t>
              </a:r>
              <a:r>
                <a:rPr lang="en-US" sz="1200" i="1" dirty="0">
                  <a:solidFill>
                    <a:schemeClr val="accent4"/>
                  </a:solidFill>
                  <a:latin typeface="Georgia" charset="0"/>
                  <a:ea typeface="Georgia" charset="0"/>
                  <a:cs typeface="Georgia" charset="0"/>
                  <a:sym typeface="Arial"/>
                </a:rPr>
                <a:t>are predicting job losses, up to 50% or more, from automation in different sectors in different geographies.</a:t>
              </a:r>
            </a:p>
          </p:txBody>
        </p:sp>
      </p:grpSp>
      <p:sp>
        <p:nvSpPr>
          <p:cNvPr id="46" name="Shape 15087"/>
          <p:cNvSpPr txBox="1">
            <a:spLocks/>
          </p:cNvSpPr>
          <p:nvPr/>
        </p:nvSpPr>
        <p:spPr>
          <a:xfrm>
            <a:off x="7836181" y="5723750"/>
            <a:ext cx="2745184" cy="1275899"/>
          </a:xfrm>
          <a:prstGeom prst="rect">
            <a:avLst/>
          </a:prstGeom>
          <a:noFill/>
          <a:ln>
            <a:noFill/>
          </a:ln>
        </p:spPr>
        <p:txBody>
          <a:bodyPr wrap="square" lIns="0" tIns="12849" rIns="0" bIns="0" anchor="t" anchorCtr="0">
            <a:noAutofit/>
          </a:bodyPr>
          <a:lstStyle>
            <a:defPPr marR="0" lvl="0" algn="l" rtl="0">
              <a:lnSpc>
                <a:spcPct val="100000"/>
              </a:lnSpc>
              <a:spcBef>
                <a:spcPts val="0"/>
              </a:spcBef>
              <a:spcAft>
                <a:spcPts val="0"/>
              </a:spcAft>
            </a:defPPr>
            <a:lvl1pPr marL="0" marR="0" lvl="0" indent="114300" algn="l" rtl="0">
              <a:lnSpc>
                <a:spcPct val="100000"/>
              </a:lnSpc>
              <a:spcBef>
                <a:spcPts val="360"/>
              </a:spcBef>
              <a:spcAft>
                <a:spcPts val="0"/>
              </a:spcAft>
              <a:buClr>
                <a:schemeClr val="accent2"/>
              </a:buClr>
              <a:buSzPct val="100000"/>
              <a:buFont typeface="Arial"/>
              <a:buChar char="●"/>
              <a:defRPr sz="1800" b="0" i="0" u="none" strike="noStrike" cap="none">
                <a:solidFill>
                  <a:schemeClr val="accent2"/>
                </a:solidFill>
                <a:latin typeface="Georgia"/>
                <a:ea typeface="Georgia"/>
                <a:cs typeface="Georgia"/>
                <a:sym typeface="Georgia"/>
              </a:defRPr>
            </a:lvl1pPr>
            <a:lvl2pPr marL="254000" marR="0" lvl="1" indent="12700" algn="l" rtl="0">
              <a:lnSpc>
                <a:spcPct val="100000"/>
              </a:lnSpc>
              <a:spcBef>
                <a:spcPts val="280"/>
              </a:spcBef>
              <a:spcAft>
                <a:spcPts val="0"/>
              </a:spcAft>
              <a:buClr>
                <a:schemeClr val="accent2"/>
              </a:buClr>
              <a:buSzPct val="100000"/>
              <a:buFont typeface="Noto Sans Symbols"/>
              <a:buChar char="■"/>
              <a:defRPr sz="1400" b="0" i="0" u="none" strike="noStrike" cap="none">
                <a:solidFill>
                  <a:schemeClr val="accent2"/>
                </a:solidFill>
                <a:latin typeface="Georgia"/>
                <a:ea typeface="Georgia"/>
                <a:cs typeface="Georgia"/>
                <a:sym typeface="Georgia"/>
              </a:defRPr>
            </a:lvl2pPr>
            <a:lvl3pPr marL="393700" marR="0" lvl="2" indent="12700" algn="l" rtl="0">
              <a:lnSpc>
                <a:spcPct val="100000"/>
              </a:lnSpc>
              <a:spcBef>
                <a:spcPts val="240"/>
              </a:spcBef>
              <a:spcAft>
                <a:spcPts val="0"/>
              </a:spcAft>
              <a:buClr>
                <a:schemeClr val="accent2"/>
              </a:buClr>
              <a:buSzPct val="100000"/>
              <a:buFont typeface="Arial"/>
              <a:buChar char="—"/>
              <a:defRPr sz="1200" b="0" i="0" u="none" strike="noStrike" cap="none">
                <a:solidFill>
                  <a:schemeClr val="accent2"/>
                </a:solidFill>
                <a:latin typeface="Arial"/>
                <a:ea typeface="Arial"/>
                <a:cs typeface="Arial"/>
                <a:sym typeface="Arial"/>
              </a:defRPr>
            </a:lvl3pPr>
            <a:lvl4pPr marL="520700" marR="0" lvl="3" indent="50800" algn="l" rtl="0">
              <a:lnSpc>
                <a:spcPct val="100000"/>
              </a:lnSpc>
              <a:spcBef>
                <a:spcPts val="200"/>
              </a:spcBef>
              <a:spcAft>
                <a:spcPts val="0"/>
              </a:spcAft>
              <a:buClr>
                <a:schemeClr val="accent2"/>
              </a:buClr>
              <a:buSzPct val="100000"/>
              <a:buFont typeface="Arial"/>
              <a:buChar char="●"/>
              <a:defRPr sz="1000" b="0" i="0" u="none" strike="noStrike" cap="none">
                <a:solidFill>
                  <a:schemeClr val="accent2"/>
                </a:solidFill>
                <a:latin typeface="Arial"/>
                <a:ea typeface="Arial"/>
                <a:cs typeface="Arial"/>
                <a:sym typeface="Arial"/>
              </a:defRPr>
            </a:lvl4pPr>
            <a:lvl5pPr marL="687387" marR="0" lvl="4" indent="4762" algn="l" rtl="0">
              <a:lnSpc>
                <a:spcPct val="100000"/>
              </a:lnSpc>
              <a:spcBef>
                <a:spcPts val="160"/>
              </a:spcBef>
              <a:spcAft>
                <a:spcPts val="0"/>
              </a:spcAft>
              <a:buClr>
                <a:schemeClr val="accent2"/>
              </a:buClr>
              <a:buSzPct val="100000"/>
              <a:buFont typeface="Georgia"/>
              <a:buChar char="–"/>
              <a:defRPr sz="700" b="0" i="0" u="none" strike="noStrike" cap="none">
                <a:solidFill>
                  <a:schemeClr val="accent2"/>
                </a:solidFill>
                <a:latin typeface="Georgia"/>
                <a:ea typeface="Georgia"/>
                <a:cs typeface="Georgia"/>
                <a:sym typeface="Georgia"/>
              </a:defRPr>
            </a:lvl5pPr>
            <a:lvl6pPr marL="2641600" marR="0" lvl="5"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6pPr>
            <a:lvl7pPr marL="3098800" marR="0" lvl="6"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7pPr>
            <a:lvl8pPr marL="3556000" marR="0" lvl="7"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8pPr>
            <a:lvl9pPr marL="4013200" marR="0" lvl="8" indent="25400" algn="l" rtl="0">
              <a:lnSpc>
                <a:spcPct val="100000"/>
              </a:lnSpc>
              <a:spcBef>
                <a:spcPts val="400"/>
              </a:spcBef>
              <a:spcAft>
                <a:spcPts val="0"/>
              </a:spcAft>
              <a:buClr>
                <a:schemeClr val="accent2"/>
              </a:buClr>
              <a:buSzPct val="100000"/>
              <a:buFont typeface="Arial"/>
              <a:buChar char="•"/>
              <a:defRPr sz="2000" b="0" i="0" u="none" strike="noStrike" cap="none">
                <a:solidFill>
                  <a:schemeClr val="accent2"/>
                </a:solidFill>
                <a:latin typeface="Georgia"/>
                <a:ea typeface="Georgia"/>
                <a:cs typeface="Georgia"/>
                <a:sym typeface="Georgia"/>
              </a:defRPr>
            </a:lvl9pPr>
          </a:lstStyle>
          <a:p>
            <a:pPr indent="0" algn="ctr">
              <a:spcBef>
                <a:spcPts val="0"/>
              </a:spcBef>
              <a:spcAft>
                <a:spcPts val="720"/>
              </a:spcAft>
              <a:buClr>
                <a:srgbClr val="1A1A1A"/>
              </a:buClr>
              <a:buNone/>
            </a:pPr>
            <a:endParaRPr lang="en-US" sz="1200" i="1" dirty="0">
              <a:solidFill>
                <a:srgbClr val="FF0000"/>
              </a:solidFill>
              <a:latin typeface="Georgia" charset="0"/>
              <a:ea typeface="Georgia" charset="0"/>
              <a:cs typeface="Georgia" charset="0"/>
              <a:sym typeface="Arial"/>
            </a:endParaRPr>
          </a:p>
        </p:txBody>
      </p:sp>
      <p:sp>
        <p:nvSpPr>
          <p:cNvPr id="3" name="TextBox 2"/>
          <p:cNvSpPr txBox="1"/>
          <p:nvPr/>
        </p:nvSpPr>
        <p:spPr>
          <a:xfrm>
            <a:off x="8100586" y="5814121"/>
            <a:ext cx="2329933" cy="923330"/>
          </a:xfrm>
          <a:prstGeom prst="rect">
            <a:avLst/>
          </a:prstGeom>
          <a:noFill/>
        </p:spPr>
        <p:txBody>
          <a:bodyPr wrap="square" lIns="0" tIns="0" rIns="0" bIns="0" rtlCol="0">
            <a:spAutoFit/>
          </a:bodyPr>
          <a:lstStyle/>
          <a:p>
            <a:pPr algn="ctr"/>
            <a:r>
              <a:rPr lang="en-US" sz="1200" i="1" dirty="0">
                <a:solidFill>
                  <a:schemeClr val="bg2"/>
                </a:solidFill>
                <a:latin typeface="Georgia"/>
                <a:ea typeface="Georgia"/>
                <a:cs typeface="Georgia"/>
                <a:sym typeface="Georgia"/>
              </a:rPr>
              <a:t>Companies will deploy AI in any way to </a:t>
            </a:r>
            <a:r>
              <a:rPr lang="en-US" sz="1200" i="1" u="sng" dirty="0">
                <a:solidFill>
                  <a:schemeClr val="tx2"/>
                </a:solidFill>
                <a:latin typeface="Georgia"/>
                <a:ea typeface="Georgia"/>
                <a:cs typeface="Georgia"/>
                <a:sym typeface="Georgia"/>
              </a:rPr>
              <a:t>improve profits</a:t>
            </a:r>
            <a:r>
              <a:rPr lang="en-US" sz="1200" i="1" dirty="0">
                <a:solidFill>
                  <a:schemeClr val="bg2"/>
                </a:solidFill>
                <a:latin typeface="Georgia"/>
                <a:ea typeface="Georgia"/>
                <a:cs typeface="Georgia"/>
                <a:sym typeface="Georgia"/>
              </a:rPr>
              <a:t>, </a:t>
            </a:r>
            <a:r>
              <a:rPr lang="en-US" sz="1200" i="1" u="sng" dirty="0">
                <a:solidFill>
                  <a:schemeClr val="tx2"/>
                </a:solidFill>
                <a:latin typeface="Georgia"/>
                <a:ea typeface="Georgia"/>
                <a:cs typeface="Georgia"/>
                <a:sym typeface="Georgia"/>
              </a:rPr>
              <a:t>regardless</a:t>
            </a:r>
            <a:r>
              <a:rPr lang="en-US" sz="1200" i="1" dirty="0">
                <a:solidFill>
                  <a:schemeClr val="bg2"/>
                </a:solidFill>
                <a:latin typeface="Georgia"/>
                <a:ea typeface="Georgia"/>
                <a:cs typeface="Georgia"/>
                <a:sym typeface="Georgia"/>
              </a:rPr>
              <a:t> of the impact to workers and </a:t>
            </a:r>
            <a:r>
              <a:rPr lang="en-US" sz="1200" i="1" dirty="0" smtClean="0">
                <a:solidFill>
                  <a:schemeClr val="bg2"/>
                </a:solidFill>
                <a:latin typeface="Georgia"/>
                <a:ea typeface="Georgia"/>
                <a:cs typeface="Georgia"/>
                <a:sym typeface="Georgia"/>
              </a:rPr>
              <a:t>society.</a:t>
            </a:r>
            <a:endParaRPr lang="en-US" sz="1200" i="1" dirty="0">
              <a:solidFill>
                <a:schemeClr val="bg2"/>
              </a:solidFill>
              <a:latin typeface="Georgia"/>
              <a:ea typeface="Georgia"/>
              <a:cs typeface="Georgia"/>
              <a:sym typeface="Georgia"/>
            </a:endParaRPr>
          </a:p>
          <a:p>
            <a:endParaRPr lang="en-US" sz="1200" dirty="0" smtClean="0"/>
          </a:p>
        </p:txBody>
      </p:sp>
      <p:pic>
        <p:nvPicPr>
          <p:cNvPr id="6" name="Picture 5"/>
          <p:cNvPicPr>
            <a:picLocks noChangeAspect="1"/>
          </p:cNvPicPr>
          <p:nvPr/>
        </p:nvPicPr>
        <p:blipFill>
          <a:blip r:embed="rId6"/>
          <a:stretch>
            <a:fillRect/>
          </a:stretch>
        </p:blipFill>
        <p:spPr>
          <a:xfrm>
            <a:off x="8199368" y="3552168"/>
            <a:ext cx="1969139" cy="1576880"/>
          </a:xfrm>
          <a:prstGeom prst="rect">
            <a:avLst/>
          </a:prstGeom>
        </p:spPr>
      </p:pic>
      <p:sp>
        <p:nvSpPr>
          <p:cNvPr id="47" name="Title 1"/>
          <p:cNvSpPr>
            <a:spLocks noGrp="1"/>
          </p:cNvSpPr>
          <p:nvPr>
            <p:ph type="title"/>
          </p:nvPr>
        </p:nvSpPr>
        <p:spPr>
          <a:xfrm>
            <a:off x="360000" y="900000"/>
            <a:ext cx="10237251" cy="430887"/>
          </a:xfrm>
        </p:spPr>
        <p:txBody>
          <a:bodyPr/>
          <a:lstStyle/>
          <a:p>
            <a:r>
              <a:rPr lang="en-US" sz="2800" dirty="0" smtClean="0"/>
              <a:t>Beneficial AI</a:t>
            </a:r>
            <a:endParaRPr lang="en-US" sz="2800" dirty="0"/>
          </a:p>
        </p:txBody>
      </p:sp>
    </p:spTree>
    <p:extLst>
      <p:ext uri="{BB962C8B-B14F-4D97-AF65-F5344CB8AC3E}">
        <p14:creationId xmlns:p14="http://schemas.microsoft.com/office/powerpoint/2010/main" val="167787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xEl>
                                              <p:pRg st="0" end="0"/>
                                            </p:txEl>
                                          </p:spTgt>
                                        </p:tgtEl>
                                        <p:attrNameLst>
                                          <p:attrName>style.visibility</p:attrName>
                                        </p:attrNameLst>
                                      </p:cBhvr>
                                      <p:to>
                                        <p:strVal val="visible"/>
                                      </p:to>
                                    </p:set>
                                    <p:animEffect transition="in" filter="fade">
                                      <p:cBhvr>
                                        <p:cTn id="28" dur="500"/>
                                        <p:tgtEl>
                                          <p:spTgt spid="34">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xEl>
                                              <p:pRg st="1" end="1"/>
                                            </p:txEl>
                                          </p:spTgt>
                                        </p:tgtEl>
                                        <p:attrNameLst>
                                          <p:attrName>style.visibility</p:attrName>
                                        </p:attrNameLst>
                                      </p:cBhvr>
                                      <p:to>
                                        <p:strVal val="visible"/>
                                      </p:to>
                                    </p:set>
                                    <p:animEffect transition="in" filter="fade">
                                      <p:cBhvr>
                                        <p:cTn id="31" dur="500"/>
                                        <p:tgtEl>
                                          <p:spTgt spid="34">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xEl>
                                              <p:pRg st="2" end="2"/>
                                            </p:txEl>
                                          </p:spTgt>
                                        </p:tgtEl>
                                        <p:attrNameLst>
                                          <p:attrName>style.visibility</p:attrName>
                                        </p:attrNameLst>
                                      </p:cBhvr>
                                      <p:to>
                                        <p:strVal val="visible"/>
                                      </p:to>
                                    </p:set>
                                    <p:animEffect transition="in" filter="fade">
                                      <p:cBhvr>
                                        <p:cTn id="34" dur="500"/>
                                        <p:tgtEl>
                                          <p:spTgt spid="34">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3" grpId="0" animBg="1"/>
      <p:bldP spid="34" grpId="0" build="p"/>
      <p:bldP spid="35" grpId="0" build="p"/>
      <p:bldP spid="36" grpId="0" build="p"/>
      <p:bldP spid="37" grpId="0" build="p"/>
      <p:bldP spid="38" grpId="0"/>
      <p:bldP spid="3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71744" y="662770"/>
            <a:ext cx="10428841" cy="738664"/>
          </a:xfrm>
        </p:spPr>
        <p:txBody>
          <a:bodyPr numCol="1"/>
          <a:lstStyle/>
          <a:p>
            <a:r>
              <a:rPr lang="en-US" sz="2400" dirty="0">
                <a:solidFill>
                  <a:prstClr val="black"/>
                </a:solidFill>
              </a:rPr>
              <a:t>As AI usage expands, it is important for organizations to understand their role in ensuring trust, transparency and reliability in AI powered decisions</a:t>
            </a:r>
            <a:endParaRPr lang="en-US" sz="2800" dirty="0"/>
          </a:p>
        </p:txBody>
      </p:sp>
      <p:sp>
        <p:nvSpPr>
          <p:cNvPr id="5" name="Slide Number Placeholder 4"/>
          <p:cNvSpPr>
            <a:spLocks noGrp="1"/>
          </p:cNvSpPr>
          <p:nvPr>
            <p:ph type="sldNum" sz="quarter" idx="12"/>
          </p:nvPr>
        </p:nvSpPr>
        <p:spPr/>
        <p:txBody>
          <a:bodyPr numCol="1"/>
          <a:lstStyle/>
          <a:p>
            <a:fld id="{F06B2653-D1AD-46BA-BB88-3123B5BA212E}" type="slidenum">
              <a:rPr lang="en-US" smtClean="0"/>
              <a:pPr/>
              <a:t>87</a:t>
            </a:fld>
            <a:endParaRPr lang="en-US" dirty="0"/>
          </a:p>
        </p:txBody>
      </p:sp>
      <p:sp>
        <p:nvSpPr>
          <p:cNvPr id="3" name="Content Placeholder 2"/>
          <p:cNvSpPr>
            <a:spLocks noGrp="1"/>
          </p:cNvSpPr>
          <p:nvPr>
            <p:ph sz="half" idx="16"/>
          </p:nvPr>
        </p:nvSpPr>
        <p:spPr>
          <a:xfrm>
            <a:off x="7519059" y="2994787"/>
            <a:ext cx="2778617" cy="3113262"/>
          </a:xfrm>
        </p:spPr>
        <p:txBody>
          <a:bodyPr numCol="1"/>
          <a:lstStyle/>
          <a:p>
            <a:pPr lvl="0"/>
            <a:r>
              <a:rPr lang="en-GB" altLang="en-GB" sz="1682" dirty="0">
                <a:solidFill>
                  <a:srgbClr val="E0301E"/>
                </a:solidFill>
              </a:rPr>
              <a:t>Decision Reliability</a:t>
            </a:r>
          </a:p>
          <a:p>
            <a:pPr lvl="0"/>
            <a:endParaRPr lang="en-GB" altLang="en-GB" sz="1682" dirty="0">
              <a:solidFill>
                <a:srgbClr val="7C7C7B"/>
              </a:solidFill>
            </a:endParaRPr>
          </a:p>
          <a:p>
            <a:pPr lvl="0"/>
            <a:r>
              <a:rPr lang="en-US" sz="1261" dirty="0"/>
              <a:t>AI supported decision-making needs to be scalable and reliable, to allow all employees to consistently make the same quality of decisions, irrespective of individual ability and experience.</a:t>
            </a:r>
          </a:p>
          <a:p>
            <a:pPr lvl="0"/>
            <a:r>
              <a:rPr lang="en-US" sz="1261" dirty="0"/>
              <a:t>This level of consistency will have significant benefits for companies and individuals in terms of accountability and </a:t>
            </a:r>
            <a:r>
              <a:rPr lang="en-US" sz="1261" dirty="0" smtClean="0"/>
              <a:t>liability.</a:t>
            </a:r>
            <a:endParaRPr lang="en-US" sz="1261" dirty="0"/>
          </a:p>
        </p:txBody>
      </p:sp>
      <p:sp>
        <p:nvSpPr>
          <p:cNvPr id="6" name="Content Placeholder 5"/>
          <p:cNvSpPr>
            <a:spLocks noGrp="1"/>
          </p:cNvSpPr>
          <p:nvPr>
            <p:ph sz="half" idx="17"/>
          </p:nvPr>
        </p:nvSpPr>
        <p:spPr>
          <a:xfrm>
            <a:off x="4105936" y="2994787"/>
            <a:ext cx="2778617" cy="3113262"/>
          </a:xfrm>
        </p:spPr>
        <p:txBody>
          <a:bodyPr numCol="1"/>
          <a:lstStyle/>
          <a:p>
            <a:pPr lvl="0"/>
            <a:r>
              <a:rPr lang="en-GB" altLang="en-GB" sz="1682" dirty="0">
                <a:solidFill>
                  <a:srgbClr val="E0301E"/>
                </a:solidFill>
              </a:rPr>
              <a:t>Model Explainability</a:t>
            </a:r>
          </a:p>
          <a:p>
            <a:pPr lvl="0"/>
            <a:endParaRPr lang="en-GB" altLang="en-GB" sz="1682" dirty="0">
              <a:solidFill>
                <a:srgbClr val="7C7C7B"/>
              </a:solidFill>
            </a:endParaRPr>
          </a:p>
          <a:p>
            <a:pPr lvl="0"/>
            <a:r>
              <a:rPr lang="en-US" sz="1261" dirty="0"/>
              <a:t>Machine Learning has advanced to the point where judgements cannot be easily explained, leaving organizations vulnerable to ethical and regulatory breaches (e.g., deep learning</a:t>
            </a:r>
            <a:r>
              <a:rPr lang="en-US" sz="1261" dirty="0" smtClean="0"/>
              <a:t>).</a:t>
            </a:r>
            <a:endParaRPr lang="en-US" sz="1261" dirty="0"/>
          </a:p>
          <a:p>
            <a:pPr lvl="0"/>
            <a:r>
              <a:rPr lang="en-US" sz="1261" dirty="0"/>
              <a:t>Managing the tradeoffs between the performance of a model and its interpretability is becoming more important than ever (e.g., ensemble models</a:t>
            </a:r>
            <a:r>
              <a:rPr lang="en-US" sz="1261" dirty="0" smtClean="0"/>
              <a:t>).</a:t>
            </a:r>
            <a:endParaRPr lang="en-US" sz="1261" dirty="0"/>
          </a:p>
        </p:txBody>
      </p:sp>
      <p:sp>
        <p:nvSpPr>
          <p:cNvPr id="10" name="Content Placeholder 9"/>
          <p:cNvSpPr>
            <a:spLocks noGrp="1"/>
          </p:cNvSpPr>
          <p:nvPr>
            <p:ph sz="half" idx="18"/>
          </p:nvPr>
        </p:nvSpPr>
        <p:spPr>
          <a:xfrm>
            <a:off x="671360" y="2994787"/>
            <a:ext cx="2778617" cy="3113262"/>
          </a:xfrm>
        </p:spPr>
        <p:txBody>
          <a:bodyPr numCol="1"/>
          <a:lstStyle/>
          <a:p>
            <a:r>
              <a:rPr lang="en-GB" altLang="en-GB" sz="1682" dirty="0">
                <a:solidFill>
                  <a:schemeClr val="tx2"/>
                </a:solidFill>
              </a:rPr>
              <a:t>Algorithmic Bias</a:t>
            </a:r>
          </a:p>
          <a:p>
            <a:endParaRPr lang="en-GB" altLang="en-GB" sz="1682" dirty="0"/>
          </a:p>
          <a:p>
            <a:r>
              <a:rPr lang="en-US" sz="1261" dirty="0"/>
              <a:t>Unintentional or intentional bias in machine-­learning systems can give rise to patterns of algorithmic discrimination with causes that may be difficult to </a:t>
            </a:r>
            <a:r>
              <a:rPr lang="en-US" sz="1261" dirty="0" smtClean="0"/>
              <a:t>identify.</a:t>
            </a:r>
            <a:endParaRPr lang="en-US" sz="1261" dirty="0"/>
          </a:p>
          <a:p>
            <a:r>
              <a:rPr lang="en-US" sz="1261" dirty="0"/>
              <a:t>Studies have found evidence of bias in online advertising, recruiting, and pricing strategies driven by presumably neutral </a:t>
            </a:r>
            <a:r>
              <a:rPr lang="en-US" sz="1261" dirty="0" smtClean="0"/>
              <a:t>algorithms.</a:t>
            </a:r>
            <a:endParaRPr lang="en-US" sz="1261" dirty="0"/>
          </a:p>
        </p:txBody>
      </p:sp>
      <p:sp>
        <p:nvSpPr>
          <p:cNvPr id="11" name="Inhaltsplatzhalter 5"/>
          <p:cNvSpPr txBox="1">
            <a:spLocks/>
          </p:cNvSpPr>
          <p:nvPr/>
        </p:nvSpPr>
        <p:spPr>
          <a:xfrm>
            <a:off x="1248551" y="2276788"/>
            <a:ext cx="1624234" cy="432313"/>
          </a:xfrm>
          <a:prstGeom prst="rect">
            <a:avLst/>
          </a:prstGeom>
        </p:spPr>
        <p:txBody>
          <a:bodyPr numCol="1" anchor="t"/>
          <a:lstStyle>
            <a:lvl1pPr marL="0" indent="0" algn="l" defTabSz="914400" rtl="0" eaLnBrk="1" latinLnBrk="0" hangingPunct="1">
              <a:spcBef>
                <a:spcPct val="20000"/>
              </a:spcBef>
              <a:buFont typeface="Arial" panose="020B0604020202020204" pitchFamily="34" charset="0"/>
              <a:buNone/>
              <a:defRPr sz="1400" kern="1200">
                <a:solidFill>
                  <a:schemeClr val="bg2"/>
                </a:solidFill>
                <a:latin typeface="+mj-lt"/>
                <a:ea typeface="+mn-ea"/>
                <a:cs typeface="+mn-cs"/>
              </a:defRPr>
            </a:lvl1pPr>
            <a:lvl2pPr marL="173038" indent="-173038" algn="l" defTabSz="914400" rtl="0" eaLnBrk="1" latinLnBrk="0" hangingPunct="1">
              <a:spcBef>
                <a:spcPct val="20000"/>
              </a:spcBef>
              <a:buFont typeface="Wingdings" panose="05000000000000000000" pitchFamily="2" charset="2"/>
              <a:buChar char="§"/>
              <a:defRPr sz="1000" kern="1200">
                <a:solidFill>
                  <a:schemeClr val="bg2"/>
                </a:solidFill>
                <a:latin typeface="+mn-lt"/>
                <a:ea typeface="+mn-ea"/>
                <a:cs typeface="+mn-cs"/>
              </a:defRPr>
            </a:lvl2pPr>
            <a:lvl3pPr marL="339725" indent="-166688" algn="l" defTabSz="914400" rtl="0" eaLnBrk="1" latinLnBrk="0" hangingPunct="1">
              <a:spcBef>
                <a:spcPct val="20000"/>
              </a:spcBef>
              <a:buFont typeface="Arial" panose="020B0604020202020204" pitchFamily="34" charset="0"/>
              <a:buChar char="–"/>
              <a:defRPr sz="900" kern="1200">
                <a:solidFill>
                  <a:schemeClr val="bg2"/>
                </a:solidFill>
                <a:latin typeface="+mn-lt"/>
                <a:ea typeface="+mn-ea"/>
                <a:cs typeface="+mn-cs"/>
              </a:defRPr>
            </a:lvl3pPr>
            <a:lvl4pPr marL="514350" indent="-174625" algn="l" defTabSz="914400" rtl="0" eaLnBrk="1" latinLnBrk="0" hangingPunct="1">
              <a:spcBef>
                <a:spcPct val="20000"/>
              </a:spcBef>
              <a:buFont typeface="Arial" panose="020B0604020202020204" pitchFamily="34" charset="0"/>
              <a:buChar char="•"/>
              <a:defRPr sz="800" kern="1200">
                <a:solidFill>
                  <a:schemeClr val="bg2"/>
                </a:solidFill>
                <a:latin typeface="+mn-lt"/>
                <a:ea typeface="+mn-ea"/>
                <a:cs typeface="+mn-cs"/>
              </a:defRPr>
            </a:lvl4pPr>
            <a:lvl5pPr marL="687388" indent="-173038" algn="l" defTabSz="914400" rtl="0" eaLnBrk="1" latinLnBrk="0" hangingPunct="1">
              <a:spcBef>
                <a:spcPct val="20000"/>
              </a:spcBef>
              <a:buFont typeface="Arial" panose="020B0604020202020204" pitchFamily="34" charset="0"/>
              <a:buChar char="–"/>
              <a:defRPr sz="7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altLang="en-GB" sz="3362" dirty="0">
                <a:solidFill>
                  <a:schemeClr val="tx2"/>
                </a:solidFill>
              </a:rPr>
              <a:t>1</a:t>
            </a:r>
          </a:p>
        </p:txBody>
      </p:sp>
      <p:sp>
        <p:nvSpPr>
          <p:cNvPr id="12" name="Inhaltsplatzhalter 6"/>
          <p:cNvSpPr txBox="1">
            <a:spLocks/>
          </p:cNvSpPr>
          <p:nvPr/>
        </p:nvSpPr>
        <p:spPr>
          <a:xfrm>
            <a:off x="4683127" y="2276788"/>
            <a:ext cx="1624234" cy="432313"/>
          </a:xfrm>
          <a:prstGeom prst="rect">
            <a:avLst/>
          </a:prstGeom>
        </p:spPr>
        <p:txBody>
          <a:bodyPr numCol="1" anchor="t"/>
          <a:lstStyle>
            <a:lvl1pPr marL="0" indent="0" algn="l" defTabSz="914400" rtl="0" eaLnBrk="1" latinLnBrk="0" hangingPunct="1">
              <a:spcBef>
                <a:spcPct val="20000"/>
              </a:spcBef>
              <a:buFont typeface="Arial" panose="020B0604020202020204" pitchFamily="34" charset="0"/>
              <a:buNone/>
              <a:defRPr sz="1400" kern="1200">
                <a:solidFill>
                  <a:schemeClr val="bg2"/>
                </a:solidFill>
                <a:latin typeface="+mj-lt"/>
                <a:ea typeface="+mn-ea"/>
                <a:cs typeface="+mn-cs"/>
              </a:defRPr>
            </a:lvl1pPr>
            <a:lvl2pPr marL="173038" indent="-173038" algn="l" defTabSz="914400" rtl="0" eaLnBrk="1" latinLnBrk="0" hangingPunct="1">
              <a:spcBef>
                <a:spcPct val="20000"/>
              </a:spcBef>
              <a:buFont typeface="Wingdings" panose="05000000000000000000" pitchFamily="2" charset="2"/>
              <a:buChar char="§"/>
              <a:defRPr sz="1000" kern="1200">
                <a:solidFill>
                  <a:schemeClr val="bg2"/>
                </a:solidFill>
                <a:latin typeface="+mn-lt"/>
                <a:ea typeface="+mn-ea"/>
                <a:cs typeface="+mn-cs"/>
              </a:defRPr>
            </a:lvl2pPr>
            <a:lvl3pPr marL="339725" indent="-166688" algn="l" defTabSz="914400" rtl="0" eaLnBrk="1" latinLnBrk="0" hangingPunct="1">
              <a:spcBef>
                <a:spcPct val="20000"/>
              </a:spcBef>
              <a:buFont typeface="Arial" panose="020B0604020202020204" pitchFamily="34" charset="0"/>
              <a:buChar char="–"/>
              <a:defRPr sz="900" kern="1200">
                <a:solidFill>
                  <a:schemeClr val="bg2"/>
                </a:solidFill>
                <a:latin typeface="+mn-lt"/>
                <a:ea typeface="+mn-ea"/>
                <a:cs typeface="+mn-cs"/>
              </a:defRPr>
            </a:lvl3pPr>
            <a:lvl4pPr marL="514350" indent="-174625" algn="l" defTabSz="914400" rtl="0" eaLnBrk="1" latinLnBrk="0" hangingPunct="1">
              <a:spcBef>
                <a:spcPct val="20000"/>
              </a:spcBef>
              <a:buFont typeface="Arial" panose="020B0604020202020204" pitchFamily="34" charset="0"/>
              <a:buChar char="•"/>
              <a:defRPr sz="800" kern="1200">
                <a:solidFill>
                  <a:schemeClr val="bg2"/>
                </a:solidFill>
                <a:latin typeface="+mn-lt"/>
                <a:ea typeface="+mn-ea"/>
                <a:cs typeface="+mn-cs"/>
              </a:defRPr>
            </a:lvl4pPr>
            <a:lvl5pPr marL="687388" indent="-173038" algn="l" defTabSz="914400" rtl="0" eaLnBrk="1" latinLnBrk="0" hangingPunct="1">
              <a:spcBef>
                <a:spcPct val="20000"/>
              </a:spcBef>
              <a:buFont typeface="Arial" panose="020B0604020202020204" pitchFamily="34" charset="0"/>
              <a:buChar char="–"/>
              <a:defRPr sz="7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altLang="en-GB" sz="3362" dirty="0">
                <a:solidFill>
                  <a:schemeClr val="tx2"/>
                </a:solidFill>
              </a:rPr>
              <a:t>2</a:t>
            </a:r>
          </a:p>
        </p:txBody>
      </p:sp>
      <p:sp>
        <p:nvSpPr>
          <p:cNvPr id="13" name="Inhaltsplatzhalter 7"/>
          <p:cNvSpPr txBox="1">
            <a:spLocks/>
          </p:cNvSpPr>
          <p:nvPr/>
        </p:nvSpPr>
        <p:spPr>
          <a:xfrm>
            <a:off x="8096251" y="2276788"/>
            <a:ext cx="1624234" cy="432313"/>
          </a:xfrm>
          <a:prstGeom prst="rect">
            <a:avLst/>
          </a:prstGeom>
        </p:spPr>
        <p:txBody>
          <a:bodyPr numCol="1" anchor="t"/>
          <a:lstStyle>
            <a:lvl1pPr marL="0" indent="0" algn="l" defTabSz="914400" rtl="0" eaLnBrk="1" latinLnBrk="0" hangingPunct="1">
              <a:spcBef>
                <a:spcPct val="20000"/>
              </a:spcBef>
              <a:buFont typeface="Arial" panose="020B0604020202020204" pitchFamily="34" charset="0"/>
              <a:buNone/>
              <a:defRPr sz="1400" kern="1200">
                <a:solidFill>
                  <a:schemeClr val="bg2"/>
                </a:solidFill>
                <a:latin typeface="+mj-lt"/>
                <a:ea typeface="+mn-ea"/>
                <a:cs typeface="+mn-cs"/>
              </a:defRPr>
            </a:lvl1pPr>
            <a:lvl2pPr marL="173038" indent="-173038" algn="l" defTabSz="914400" rtl="0" eaLnBrk="1" latinLnBrk="0" hangingPunct="1">
              <a:spcBef>
                <a:spcPct val="20000"/>
              </a:spcBef>
              <a:buFont typeface="Wingdings" panose="05000000000000000000" pitchFamily="2" charset="2"/>
              <a:buChar char="§"/>
              <a:defRPr sz="1000" kern="1200">
                <a:solidFill>
                  <a:schemeClr val="bg2"/>
                </a:solidFill>
                <a:latin typeface="+mn-lt"/>
                <a:ea typeface="+mn-ea"/>
                <a:cs typeface="+mn-cs"/>
              </a:defRPr>
            </a:lvl2pPr>
            <a:lvl3pPr marL="339725" indent="-166688" algn="l" defTabSz="914400" rtl="0" eaLnBrk="1" latinLnBrk="0" hangingPunct="1">
              <a:spcBef>
                <a:spcPct val="20000"/>
              </a:spcBef>
              <a:buFont typeface="Arial" panose="020B0604020202020204" pitchFamily="34" charset="0"/>
              <a:buChar char="–"/>
              <a:defRPr sz="900" kern="1200">
                <a:solidFill>
                  <a:schemeClr val="bg2"/>
                </a:solidFill>
                <a:latin typeface="+mn-lt"/>
                <a:ea typeface="+mn-ea"/>
                <a:cs typeface="+mn-cs"/>
              </a:defRPr>
            </a:lvl3pPr>
            <a:lvl4pPr marL="514350" indent="-174625" algn="l" defTabSz="914400" rtl="0" eaLnBrk="1" latinLnBrk="0" hangingPunct="1">
              <a:spcBef>
                <a:spcPct val="20000"/>
              </a:spcBef>
              <a:buFont typeface="Arial" panose="020B0604020202020204" pitchFamily="34" charset="0"/>
              <a:buChar char="•"/>
              <a:defRPr sz="800" kern="1200">
                <a:solidFill>
                  <a:schemeClr val="bg2"/>
                </a:solidFill>
                <a:latin typeface="+mn-lt"/>
                <a:ea typeface="+mn-ea"/>
                <a:cs typeface="+mn-cs"/>
              </a:defRPr>
            </a:lvl4pPr>
            <a:lvl5pPr marL="687388" indent="-173038" algn="l" defTabSz="914400" rtl="0" eaLnBrk="1" latinLnBrk="0" hangingPunct="1">
              <a:spcBef>
                <a:spcPct val="20000"/>
              </a:spcBef>
              <a:buFont typeface="Arial" panose="020B0604020202020204" pitchFamily="34" charset="0"/>
              <a:buChar char="–"/>
              <a:defRPr sz="700" kern="1200">
                <a:solidFill>
                  <a:schemeClr val="bg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GB" altLang="en-GB" sz="3362" dirty="0">
                <a:solidFill>
                  <a:schemeClr val="tx2"/>
                </a:solidFill>
              </a:rPr>
              <a:t>3</a:t>
            </a:r>
          </a:p>
        </p:txBody>
      </p:sp>
      <p:sp>
        <p:nvSpPr>
          <p:cNvPr id="19" name="Freeform 4827"/>
          <p:cNvSpPr>
            <a:spLocks noChangeAspect="1" noEditPoints="1"/>
          </p:cNvSpPr>
          <p:nvPr/>
        </p:nvSpPr>
        <p:spPr>
          <a:xfrm>
            <a:off x="1772544" y="3301362"/>
            <a:ext cx="571777" cy="549037"/>
          </a:xfrm>
          <a:custGeom>
            <a:avLst/>
            <a:gdLst>
              <a:gd name="T0" fmla="*/ 338 w 352"/>
              <a:gd name="T1" fmla="*/ 194 h 338"/>
              <a:gd name="T2" fmla="*/ 294 w 352"/>
              <a:gd name="T3" fmla="*/ 46 h 338"/>
              <a:gd name="T4" fmla="*/ 292 w 352"/>
              <a:gd name="T5" fmla="*/ 46 h 338"/>
              <a:gd name="T6" fmla="*/ 292 w 352"/>
              <a:gd name="T7" fmla="*/ 44 h 338"/>
              <a:gd name="T8" fmla="*/ 290 w 352"/>
              <a:gd name="T9" fmla="*/ 44 h 338"/>
              <a:gd name="T10" fmla="*/ 288 w 352"/>
              <a:gd name="T11" fmla="*/ 42 h 338"/>
              <a:gd name="T12" fmla="*/ 288 w 352"/>
              <a:gd name="T13" fmla="*/ 42 h 338"/>
              <a:gd name="T14" fmla="*/ 286 w 352"/>
              <a:gd name="T15" fmla="*/ 40 h 338"/>
              <a:gd name="T16" fmla="*/ 284 w 352"/>
              <a:gd name="T17" fmla="*/ 40 h 338"/>
              <a:gd name="T18" fmla="*/ 202 w 352"/>
              <a:gd name="T19" fmla="*/ 40 h 338"/>
              <a:gd name="T20" fmla="*/ 192 w 352"/>
              <a:gd name="T21" fmla="*/ 26 h 338"/>
              <a:gd name="T22" fmla="*/ 186 w 352"/>
              <a:gd name="T23" fmla="*/ 10 h 338"/>
              <a:gd name="T24" fmla="*/ 180 w 352"/>
              <a:gd name="T25" fmla="*/ 2 h 338"/>
              <a:gd name="T26" fmla="*/ 172 w 352"/>
              <a:gd name="T27" fmla="*/ 2 h 338"/>
              <a:gd name="T28" fmla="*/ 166 w 352"/>
              <a:gd name="T29" fmla="*/ 10 h 338"/>
              <a:gd name="T30" fmla="*/ 160 w 352"/>
              <a:gd name="T31" fmla="*/ 26 h 338"/>
              <a:gd name="T32" fmla="*/ 150 w 352"/>
              <a:gd name="T33" fmla="*/ 40 h 338"/>
              <a:gd name="T34" fmla="*/ 68 w 352"/>
              <a:gd name="T35" fmla="*/ 40 h 338"/>
              <a:gd name="T36" fmla="*/ 66 w 352"/>
              <a:gd name="T37" fmla="*/ 40 h 338"/>
              <a:gd name="T38" fmla="*/ 64 w 352"/>
              <a:gd name="T39" fmla="*/ 42 h 338"/>
              <a:gd name="T40" fmla="*/ 64 w 352"/>
              <a:gd name="T41" fmla="*/ 42 h 338"/>
              <a:gd name="T42" fmla="*/ 62 w 352"/>
              <a:gd name="T43" fmla="*/ 44 h 338"/>
              <a:gd name="T44" fmla="*/ 60 w 352"/>
              <a:gd name="T45" fmla="*/ 44 h 338"/>
              <a:gd name="T46" fmla="*/ 60 w 352"/>
              <a:gd name="T47" fmla="*/ 46 h 338"/>
              <a:gd name="T48" fmla="*/ 58 w 352"/>
              <a:gd name="T49" fmla="*/ 46 h 338"/>
              <a:gd name="T50" fmla="*/ 14 w 352"/>
              <a:gd name="T51" fmla="*/ 194 h 338"/>
              <a:gd name="T52" fmla="*/ 0 w 352"/>
              <a:gd name="T53" fmla="*/ 194 h 338"/>
              <a:gd name="T54" fmla="*/ 18 w 352"/>
              <a:gd name="T55" fmla="*/ 220 h 338"/>
              <a:gd name="T56" fmla="*/ 46 w 352"/>
              <a:gd name="T57" fmla="*/ 236 h 338"/>
              <a:gd name="T58" fmla="*/ 68 w 352"/>
              <a:gd name="T59" fmla="*/ 240 h 338"/>
              <a:gd name="T60" fmla="*/ 100 w 352"/>
              <a:gd name="T61" fmla="*/ 232 h 338"/>
              <a:gd name="T62" fmla="*/ 124 w 352"/>
              <a:gd name="T63" fmla="*/ 212 h 338"/>
              <a:gd name="T64" fmla="*/ 122 w 352"/>
              <a:gd name="T65" fmla="*/ 194 h 338"/>
              <a:gd name="T66" fmla="*/ 82 w 352"/>
              <a:gd name="T67" fmla="*/ 60 h 338"/>
              <a:gd name="T68" fmla="*/ 152 w 352"/>
              <a:gd name="T69" fmla="*/ 66 h 338"/>
              <a:gd name="T70" fmla="*/ 166 w 352"/>
              <a:gd name="T71" fmla="*/ 78 h 338"/>
              <a:gd name="T72" fmla="*/ 122 w 352"/>
              <a:gd name="T73" fmla="*/ 306 h 338"/>
              <a:gd name="T74" fmla="*/ 108 w 352"/>
              <a:gd name="T75" fmla="*/ 316 h 338"/>
              <a:gd name="T76" fmla="*/ 108 w 352"/>
              <a:gd name="T77" fmla="*/ 328 h 338"/>
              <a:gd name="T78" fmla="*/ 122 w 352"/>
              <a:gd name="T79" fmla="*/ 338 h 338"/>
              <a:gd name="T80" fmla="*/ 236 w 352"/>
              <a:gd name="T81" fmla="*/ 338 h 338"/>
              <a:gd name="T82" fmla="*/ 246 w 352"/>
              <a:gd name="T83" fmla="*/ 322 h 338"/>
              <a:gd name="T84" fmla="*/ 242 w 352"/>
              <a:gd name="T85" fmla="*/ 312 h 338"/>
              <a:gd name="T86" fmla="*/ 186 w 352"/>
              <a:gd name="T87" fmla="*/ 306 h 338"/>
              <a:gd name="T88" fmla="*/ 192 w 352"/>
              <a:gd name="T89" fmla="*/ 74 h 338"/>
              <a:gd name="T90" fmla="*/ 202 w 352"/>
              <a:gd name="T91" fmla="*/ 60 h 338"/>
              <a:gd name="T92" fmla="*/ 230 w 352"/>
              <a:gd name="T93" fmla="*/ 194 h 338"/>
              <a:gd name="T94" fmla="*/ 216 w 352"/>
              <a:gd name="T95" fmla="*/ 194 h 338"/>
              <a:gd name="T96" fmla="*/ 234 w 352"/>
              <a:gd name="T97" fmla="*/ 220 h 338"/>
              <a:gd name="T98" fmla="*/ 262 w 352"/>
              <a:gd name="T99" fmla="*/ 236 h 338"/>
              <a:gd name="T100" fmla="*/ 284 w 352"/>
              <a:gd name="T101" fmla="*/ 240 h 338"/>
              <a:gd name="T102" fmla="*/ 316 w 352"/>
              <a:gd name="T103" fmla="*/ 232 h 338"/>
              <a:gd name="T104" fmla="*/ 340 w 352"/>
              <a:gd name="T105" fmla="*/ 212 h 338"/>
              <a:gd name="T106" fmla="*/ 338 w 352"/>
              <a:gd name="T107" fmla="*/ 194 h 338"/>
              <a:gd name="T108" fmla="*/ 100 w 352"/>
              <a:gd name="T109" fmla="*/ 194 h 338"/>
              <a:gd name="T110" fmla="*/ 284 w 352"/>
              <a:gd name="T111" fmla="*/ 8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2" h="338">
                <a:moveTo>
                  <a:pt x="338" y="194"/>
                </a:moveTo>
                <a:lnTo>
                  <a:pt x="338" y="194"/>
                </a:lnTo>
                <a:lnTo>
                  <a:pt x="338" y="194"/>
                </a:lnTo>
                <a:lnTo>
                  <a:pt x="294" y="48"/>
                </a:lnTo>
                <a:lnTo>
                  <a:pt x="294" y="48"/>
                </a:lnTo>
                <a:lnTo>
                  <a:pt x="294" y="46"/>
                </a:lnTo>
                <a:lnTo>
                  <a:pt x="294" y="46"/>
                </a:lnTo>
                <a:lnTo>
                  <a:pt x="292" y="46"/>
                </a:lnTo>
                <a:lnTo>
                  <a:pt x="292" y="46"/>
                </a:lnTo>
                <a:lnTo>
                  <a:pt x="292" y="44"/>
                </a:lnTo>
                <a:lnTo>
                  <a:pt x="292" y="44"/>
                </a:lnTo>
                <a:lnTo>
                  <a:pt x="292" y="44"/>
                </a:lnTo>
                <a:lnTo>
                  <a:pt x="292" y="44"/>
                </a:lnTo>
                <a:lnTo>
                  <a:pt x="290" y="44"/>
                </a:lnTo>
                <a:lnTo>
                  <a:pt x="290" y="44"/>
                </a:lnTo>
                <a:lnTo>
                  <a:pt x="290" y="42"/>
                </a:lnTo>
                <a:lnTo>
                  <a:pt x="290" y="42"/>
                </a:lnTo>
                <a:lnTo>
                  <a:pt x="288" y="42"/>
                </a:lnTo>
                <a:lnTo>
                  <a:pt x="288" y="42"/>
                </a:lnTo>
                <a:lnTo>
                  <a:pt x="288" y="42"/>
                </a:lnTo>
                <a:lnTo>
                  <a:pt x="288" y="42"/>
                </a:lnTo>
                <a:lnTo>
                  <a:pt x="286" y="40"/>
                </a:lnTo>
                <a:lnTo>
                  <a:pt x="286" y="40"/>
                </a:lnTo>
                <a:lnTo>
                  <a:pt x="286" y="40"/>
                </a:lnTo>
                <a:lnTo>
                  <a:pt x="286" y="40"/>
                </a:lnTo>
                <a:lnTo>
                  <a:pt x="284" y="40"/>
                </a:lnTo>
                <a:lnTo>
                  <a:pt x="284" y="40"/>
                </a:lnTo>
                <a:lnTo>
                  <a:pt x="284" y="40"/>
                </a:lnTo>
                <a:lnTo>
                  <a:pt x="202" y="40"/>
                </a:lnTo>
                <a:lnTo>
                  <a:pt x="202" y="40"/>
                </a:lnTo>
                <a:lnTo>
                  <a:pt x="200" y="34"/>
                </a:lnTo>
                <a:lnTo>
                  <a:pt x="196" y="30"/>
                </a:lnTo>
                <a:lnTo>
                  <a:pt x="192" y="26"/>
                </a:lnTo>
                <a:lnTo>
                  <a:pt x="186" y="24"/>
                </a:lnTo>
                <a:lnTo>
                  <a:pt x="186" y="10"/>
                </a:lnTo>
                <a:lnTo>
                  <a:pt x="186" y="10"/>
                </a:lnTo>
                <a:lnTo>
                  <a:pt x="186" y="6"/>
                </a:lnTo>
                <a:lnTo>
                  <a:pt x="184" y="4"/>
                </a:lnTo>
                <a:lnTo>
                  <a:pt x="180" y="2"/>
                </a:lnTo>
                <a:lnTo>
                  <a:pt x="176" y="0"/>
                </a:lnTo>
                <a:lnTo>
                  <a:pt x="176" y="0"/>
                </a:lnTo>
                <a:lnTo>
                  <a:pt x="172" y="2"/>
                </a:lnTo>
                <a:lnTo>
                  <a:pt x="168" y="4"/>
                </a:lnTo>
                <a:lnTo>
                  <a:pt x="166" y="6"/>
                </a:lnTo>
                <a:lnTo>
                  <a:pt x="166" y="10"/>
                </a:lnTo>
                <a:lnTo>
                  <a:pt x="166" y="24"/>
                </a:lnTo>
                <a:lnTo>
                  <a:pt x="166" y="24"/>
                </a:lnTo>
                <a:lnTo>
                  <a:pt x="160" y="26"/>
                </a:lnTo>
                <a:lnTo>
                  <a:pt x="156" y="30"/>
                </a:lnTo>
                <a:lnTo>
                  <a:pt x="152" y="34"/>
                </a:lnTo>
                <a:lnTo>
                  <a:pt x="150" y="40"/>
                </a:lnTo>
                <a:lnTo>
                  <a:pt x="68" y="40"/>
                </a:lnTo>
                <a:lnTo>
                  <a:pt x="68" y="40"/>
                </a:lnTo>
                <a:lnTo>
                  <a:pt x="68" y="40"/>
                </a:lnTo>
                <a:lnTo>
                  <a:pt x="68" y="40"/>
                </a:lnTo>
                <a:lnTo>
                  <a:pt x="66" y="40"/>
                </a:lnTo>
                <a:lnTo>
                  <a:pt x="66" y="40"/>
                </a:lnTo>
                <a:lnTo>
                  <a:pt x="66" y="40"/>
                </a:lnTo>
                <a:lnTo>
                  <a:pt x="66" y="40"/>
                </a:lnTo>
                <a:lnTo>
                  <a:pt x="64" y="42"/>
                </a:lnTo>
                <a:lnTo>
                  <a:pt x="64" y="42"/>
                </a:lnTo>
                <a:lnTo>
                  <a:pt x="64" y="42"/>
                </a:lnTo>
                <a:lnTo>
                  <a:pt x="64" y="42"/>
                </a:lnTo>
                <a:lnTo>
                  <a:pt x="62" y="42"/>
                </a:lnTo>
                <a:lnTo>
                  <a:pt x="62" y="42"/>
                </a:lnTo>
                <a:lnTo>
                  <a:pt x="62" y="44"/>
                </a:lnTo>
                <a:lnTo>
                  <a:pt x="62" y="44"/>
                </a:lnTo>
                <a:lnTo>
                  <a:pt x="60" y="44"/>
                </a:lnTo>
                <a:lnTo>
                  <a:pt x="60" y="44"/>
                </a:lnTo>
                <a:lnTo>
                  <a:pt x="60" y="44"/>
                </a:lnTo>
                <a:lnTo>
                  <a:pt x="60" y="44"/>
                </a:lnTo>
                <a:lnTo>
                  <a:pt x="60" y="46"/>
                </a:lnTo>
                <a:lnTo>
                  <a:pt x="60" y="46"/>
                </a:lnTo>
                <a:lnTo>
                  <a:pt x="58" y="46"/>
                </a:lnTo>
                <a:lnTo>
                  <a:pt x="58" y="46"/>
                </a:lnTo>
                <a:lnTo>
                  <a:pt x="58" y="48"/>
                </a:lnTo>
                <a:lnTo>
                  <a:pt x="14" y="194"/>
                </a:lnTo>
                <a:lnTo>
                  <a:pt x="14" y="194"/>
                </a:lnTo>
                <a:lnTo>
                  <a:pt x="14" y="194"/>
                </a:lnTo>
                <a:lnTo>
                  <a:pt x="0" y="194"/>
                </a:lnTo>
                <a:lnTo>
                  <a:pt x="0" y="194"/>
                </a:lnTo>
                <a:lnTo>
                  <a:pt x="6" y="204"/>
                </a:lnTo>
                <a:lnTo>
                  <a:pt x="12" y="212"/>
                </a:lnTo>
                <a:lnTo>
                  <a:pt x="18" y="220"/>
                </a:lnTo>
                <a:lnTo>
                  <a:pt x="26" y="228"/>
                </a:lnTo>
                <a:lnTo>
                  <a:pt x="36" y="232"/>
                </a:lnTo>
                <a:lnTo>
                  <a:pt x="46" y="236"/>
                </a:lnTo>
                <a:lnTo>
                  <a:pt x="56" y="240"/>
                </a:lnTo>
                <a:lnTo>
                  <a:pt x="68" y="240"/>
                </a:lnTo>
                <a:lnTo>
                  <a:pt x="68" y="240"/>
                </a:lnTo>
                <a:lnTo>
                  <a:pt x="80" y="240"/>
                </a:lnTo>
                <a:lnTo>
                  <a:pt x="90" y="236"/>
                </a:lnTo>
                <a:lnTo>
                  <a:pt x="100" y="232"/>
                </a:lnTo>
                <a:lnTo>
                  <a:pt x="110" y="228"/>
                </a:lnTo>
                <a:lnTo>
                  <a:pt x="118" y="220"/>
                </a:lnTo>
                <a:lnTo>
                  <a:pt x="124" y="212"/>
                </a:lnTo>
                <a:lnTo>
                  <a:pt x="130" y="204"/>
                </a:lnTo>
                <a:lnTo>
                  <a:pt x="136" y="194"/>
                </a:lnTo>
                <a:lnTo>
                  <a:pt x="122" y="194"/>
                </a:lnTo>
                <a:lnTo>
                  <a:pt x="122" y="194"/>
                </a:lnTo>
                <a:lnTo>
                  <a:pt x="122" y="194"/>
                </a:lnTo>
                <a:lnTo>
                  <a:pt x="82" y="60"/>
                </a:lnTo>
                <a:lnTo>
                  <a:pt x="150" y="60"/>
                </a:lnTo>
                <a:lnTo>
                  <a:pt x="150" y="60"/>
                </a:lnTo>
                <a:lnTo>
                  <a:pt x="152" y="66"/>
                </a:lnTo>
                <a:lnTo>
                  <a:pt x="156" y="70"/>
                </a:lnTo>
                <a:lnTo>
                  <a:pt x="160" y="74"/>
                </a:lnTo>
                <a:lnTo>
                  <a:pt x="166" y="78"/>
                </a:lnTo>
                <a:lnTo>
                  <a:pt x="166" y="306"/>
                </a:lnTo>
                <a:lnTo>
                  <a:pt x="122" y="306"/>
                </a:lnTo>
                <a:lnTo>
                  <a:pt x="122" y="306"/>
                </a:lnTo>
                <a:lnTo>
                  <a:pt x="116" y="308"/>
                </a:lnTo>
                <a:lnTo>
                  <a:pt x="110" y="312"/>
                </a:lnTo>
                <a:lnTo>
                  <a:pt x="108" y="316"/>
                </a:lnTo>
                <a:lnTo>
                  <a:pt x="106" y="322"/>
                </a:lnTo>
                <a:lnTo>
                  <a:pt x="106" y="322"/>
                </a:lnTo>
                <a:lnTo>
                  <a:pt x="108" y="328"/>
                </a:lnTo>
                <a:lnTo>
                  <a:pt x="110" y="334"/>
                </a:lnTo>
                <a:lnTo>
                  <a:pt x="116" y="338"/>
                </a:lnTo>
                <a:lnTo>
                  <a:pt x="122" y="338"/>
                </a:lnTo>
                <a:lnTo>
                  <a:pt x="230" y="338"/>
                </a:lnTo>
                <a:lnTo>
                  <a:pt x="230" y="338"/>
                </a:lnTo>
                <a:lnTo>
                  <a:pt x="236" y="338"/>
                </a:lnTo>
                <a:lnTo>
                  <a:pt x="242" y="334"/>
                </a:lnTo>
                <a:lnTo>
                  <a:pt x="244" y="328"/>
                </a:lnTo>
                <a:lnTo>
                  <a:pt x="246" y="322"/>
                </a:lnTo>
                <a:lnTo>
                  <a:pt x="246" y="322"/>
                </a:lnTo>
                <a:lnTo>
                  <a:pt x="244" y="316"/>
                </a:lnTo>
                <a:lnTo>
                  <a:pt x="242" y="312"/>
                </a:lnTo>
                <a:lnTo>
                  <a:pt x="236" y="308"/>
                </a:lnTo>
                <a:lnTo>
                  <a:pt x="230" y="306"/>
                </a:lnTo>
                <a:lnTo>
                  <a:pt x="186" y="306"/>
                </a:lnTo>
                <a:lnTo>
                  <a:pt x="186" y="78"/>
                </a:lnTo>
                <a:lnTo>
                  <a:pt x="186" y="78"/>
                </a:lnTo>
                <a:lnTo>
                  <a:pt x="192" y="74"/>
                </a:lnTo>
                <a:lnTo>
                  <a:pt x="196" y="70"/>
                </a:lnTo>
                <a:lnTo>
                  <a:pt x="200" y="66"/>
                </a:lnTo>
                <a:lnTo>
                  <a:pt x="202" y="60"/>
                </a:lnTo>
                <a:lnTo>
                  <a:pt x="270" y="60"/>
                </a:lnTo>
                <a:lnTo>
                  <a:pt x="230" y="194"/>
                </a:lnTo>
                <a:lnTo>
                  <a:pt x="230" y="194"/>
                </a:lnTo>
                <a:lnTo>
                  <a:pt x="230" y="194"/>
                </a:lnTo>
                <a:lnTo>
                  <a:pt x="216" y="194"/>
                </a:lnTo>
                <a:lnTo>
                  <a:pt x="216" y="194"/>
                </a:lnTo>
                <a:lnTo>
                  <a:pt x="222" y="204"/>
                </a:lnTo>
                <a:lnTo>
                  <a:pt x="228" y="212"/>
                </a:lnTo>
                <a:lnTo>
                  <a:pt x="234" y="220"/>
                </a:lnTo>
                <a:lnTo>
                  <a:pt x="242" y="228"/>
                </a:lnTo>
                <a:lnTo>
                  <a:pt x="252" y="232"/>
                </a:lnTo>
                <a:lnTo>
                  <a:pt x="262" y="236"/>
                </a:lnTo>
                <a:lnTo>
                  <a:pt x="272" y="240"/>
                </a:lnTo>
                <a:lnTo>
                  <a:pt x="284" y="240"/>
                </a:lnTo>
                <a:lnTo>
                  <a:pt x="284" y="240"/>
                </a:lnTo>
                <a:lnTo>
                  <a:pt x="296" y="240"/>
                </a:lnTo>
                <a:lnTo>
                  <a:pt x="306" y="236"/>
                </a:lnTo>
                <a:lnTo>
                  <a:pt x="316" y="232"/>
                </a:lnTo>
                <a:lnTo>
                  <a:pt x="326" y="228"/>
                </a:lnTo>
                <a:lnTo>
                  <a:pt x="334" y="220"/>
                </a:lnTo>
                <a:lnTo>
                  <a:pt x="340" y="212"/>
                </a:lnTo>
                <a:lnTo>
                  <a:pt x="346" y="204"/>
                </a:lnTo>
                <a:lnTo>
                  <a:pt x="352" y="194"/>
                </a:lnTo>
                <a:lnTo>
                  <a:pt x="338" y="194"/>
                </a:lnTo>
                <a:close/>
                <a:moveTo>
                  <a:pt x="36" y="194"/>
                </a:moveTo>
                <a:lnTo>
                  <a:pt x="68" y="86"/>
                </a:lnTo>
                <a:lnTo>
                  <a:pt x="100" y="194"/>
                </a:lnTo>
                <a:lnTo>
                  <a:pt x="36" y="194"/>
                </a:lnTo>
                <a:close/>
                <a:moveTo>
                  <a:pt x="252" y="194"/>
                </a:moveTo>
                <a:lnTo>
                  <a:pt x="284" y="86"/>
                </a:lnTo>
                <a:lnTo>
                  <a:pt x="316" y="194"/>
                </a:lnTo>
                <a:lnTo>
                  <a:pt x="252" y="194"/>
                </a:lnTo>
                <a:close/>
              </a:path>
            </a:pathLst>
          </a:custGeom>
          <a:solidFill>
            <a:schemeClr val="accent1"/>
          </a:solidFill>
          <a:ln>
            <a:noFill/>
          </a:ln>
          <a:extLst/>
        </p:spPr>
        <p:txBody>
          <a:bodyPr vert="horz" wrap="square" lIns="109807" tIns="54904" rIns="109807" bIns="54904" numCol="1" anchor="t" anchorCtr="0" compatLnSpc="1">
            <a:prstTxWarp prst="textNoShape">
              <a:avLst/>
            </a:prstTxWarp>
          </a:bodyPr>
          <a:lstStyle/>
          <a:p>
            <a:endParaRPr lang="en-GB" altLang="en-GB" sz="2162" dirty="0"/>
          </a:p>
        </p:txBody>
      </p:sp>
      <p:sp>
        <p:nvSpPr>
          <p:cNvPr id="22" name="Freeform 4899"/>
          <p:cNvSpPr>
            <a:spLocks noChangeAspect="1" noEditPoints="1"/>
          </p:cNvSpPr>
          <p:nvPr/>
        </p:nvSpPr>
        <p:spPr>
          <a:xfrm>
            <a:off x="5244256" y="3356265"/>
            <a:ext cx="494133" cy="494133"/>
          </a:xfrm>
          <a:custGeom>
            <a:avLst/>
            <a:gdLst>
              <a:gd name="T0" fmla="*/ 190 w 324"/>
              <a:gd name="T1" fmla="*/ 0 h 324"/>
              <a:gd name="T2" fmla="*/ 134 w 324"/>
              <a:gd name="T3" fmla="*/ 20 h 324"/>
              <a:gd name="T4" fmla="*/ 90 w 324"/>
              <a:gd name="T5" fmla="*/ 74 h 324"/>
              <a:gd name="T6" fmla="*/ 82 w 324"/>
              <a:gd name="T7" fmla="*/ 120 h 324"/>
              <a:gd name="T8" fmla="*/ 84 w 324"/>
              <a:gd name="T9" fmla="*/ 146 h 324"/>
              <a:gd name="T10" fmla="*/ 118 w 324"/>
              <a:gd name="T11" fmla="*/ 206 h 324"/>
              <a:gd name="T12" fmla="*/ 178 w 324"/>
              <a:gd name="T13" fmla="*/ 240 h 324"/>
              <a:gd name="T14" fmla="*/ 202 w 324"/>
              <a:gd name="T15" fmla="*/ 242 h 324"/>
              <a:gd name="T16" fmla="*/ 250 w 324"/>
              <a:gd name="T17" fmla="*/ 232 h 324"/>
              <a:gd name="T18" fmla="*/ 304 w 324"/>
              <a:gd name="T19" fmla="*/ 188 h 324"/>
              <a:gd name="T20" fmla="*/ 324 w 324"/>
              <a:gd name="T21" fmla="*/ 132 h 324"/>
              <a:gd name="T22" fmla="*/ 324 w 324"/>
              <a:gd name="T23" fmla="*/ 108 h 324"/>
              <a:gd name="T24" fmla="*/ 304 w 324"/>
              <a:gd name="T25" fmla="*/ 52 h 324"/>
              <a:gd name="T26" fmla="*/ 250 w 324"/>
              <a:gd name="T27" fmla="*/ 8 h 324"/>
              <a:gd name="T28" fmla="*/ 202 w 324"/>
              <a:gd name="T29" fmla="*/ 0 h 324"/>
              <a:gd name="T30" fmla="*/ 202 w 324"/>
              <a:gd name="T31" fmla="*/ 212 h 324"/>
              <a:gd name="T32" fmla="*/ 152 w 324"/>
              <a:gd name="T33" fmla="*/ 196 h 324"/>
              <a:gd name="T34" fmla="*/ 118 w 324"/>
              <a:gd name="T35" fmla="*/ 156 h 324"/>
              <a:gd name="T36" fmla="*/ 112 w 324"/>
              <a:gd name="T37" fmla="*/ 120 h 324"/>
              <a:gd name="T38" fmla="*/ 128 w 324"/>
              <a:gd name="T39" fmla="*/ 70 h 324"/>
              <a:gd name="T40" fmla="*/ 168 w 324"/>
              <a:gd name="T41" fmla="*/ 36 h 324"/>
              <a:gd name="T42" fmla="*/ 202 w 324"/>
              <a:gd name="T43" fmla="*/ 30 h 324"/>
              <a:gd name="T44" fmla="*/ 254 w 324"/>
              <a:gd name="T45" fmla="*/ 46 h 324"/>
              <a:gd name="T46" fmla="*/ 286 w 324"/>
              <a:gd name="T47" fmla="*/ 86 h 324"/>
              <a:gd name="T48" fmla="*/ 294 w 324"/>
              <a:gd name="T49" fmla="*/ 120 h 324"/>
              <a:gd name="T50" fmla="*/ 278 w 324"/>
              <a:gd name="T51" fmla="*/ 172 h 324"/>
              <a:gd name="T52" fmla="*/ 238 w 324"/>
              <a:gd name="T53" fmla="*/ 204 h 324"/>
              <a:gd name="T54" fmla="*/ 202 w 324"/>
              <a:gd name="T55" fmla="*/ 212 h 324"/>
              <a:gd name="T56" fmla="*/ 138 w 324"/>
              <a:gd name="T57" fmla="*/ 130 h 324"/>
              <a:gd name="T58" fmla="*/ 132 w 324"/>
              <a:gd name="T59" fmla="*/ 120 h 324"/>
              <a:gd name="T60" fmla="*/ 138 w 324"/>
              <a:gd name="T61" fmla="*/ 94 h 324"/>
              <a:gd name="T62" fmla="*/ 164 w 324"/>
              <a:gd name="T63" fmla="*/ 62 h 324"/>
              <a:gd name="T64" fmla="*/ 202 w 324"/>
              <a:gd name="T65" fmla="*/ 50 h 324"/>
              <a:gd name="T66" fmla="*/ 210 w 324"/>
              <a:gd name="T67" fmla="*/ 54 h 324"/>
              <a:gd name="T68" fmla="*/ 212 w 324"/>
              <a:gd name="T69" fmla="*/ 60 h 324"/>
              <a:gd name="T70" fmla="*/ 206 w 324"/>
              <a:gd name="T71" fmla="*/ 70 h 324"/>
              <a:gd name="T72" fmla="*/ 192 w 324"/>
              <a:gd name="T73" fmla="*/ 72 h 324"/>
              <a:gd name="T74" fmla="*/ 168 w 324"/>
              <a:gd name="T75" fmla="*/ 86 h 324"/>
              <a:gd name="T76" fmla="*/ 154 w 324"/>
              <a:gd name="T77" fmla="*/ 110 h 324"/>
              <a:gd name="T78" fmla="*/ 152 w 324"/>
              <a:gd name="T79" fmla="*/ 124 h 324"/>
              <a:gd name="T80" fmla="*/ 142 w 324"/>
              <a:gd name="T81" fmla="*/ 130 h 324"/>
              <a:gd name="T82" fmla="*/ 48 w 324"/>
              <a:gd name="T83" fmla="*/ 316 h 324"/>
              <a:gd name="T84" fmla="*/ 28 w 324"/>
              <a:gd name="T85" fmla="*/ 324 h 324"/>
              <a:gd name="T86" fmla="*/ 8 w 324"/>
              <a:gd name="T87" fmla="*/ 316 h 324"/>
              <a:gd name="T88" fmla="*/ 0 w 324"/>
              <a:gd name="T89" fmla="*/ 296 h 324"/>
              <a:gd name="T90" fmla="*/ 86 w 324"/>
              <a:gd name="T91" fmla="*/ 198 h 324"/>
              <a:gd name="T92" fmla="*/ 102 w 324"/>
              <a:gd name="T93" fmla="*/ 220 h 324"/>
              <a:gd name="T94" fmla="*/ 124 w 324"/>
              <a:gd name="T95" fmla="*/ 23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 h="324">
                <a:moveTo>
                  <a:pt x="202" y="0"/>
                </a:moveTo>
                <a:lnTo>
                  <a:pt x="202" y="0"/>
                </a:lnTo>
                <a:lnTo>
                  <a:pt x="190" y="0"/>
                </a:lnTo>
                <a:lnTo>
                  <a:pt x="178" y="2"/>
                </a:lnTo>
                <a:lnTo>
                  <a:pt x="156" y="8"/>
                </a:lnTo>
                <a:lnTo>
                  <a:pt x="134" y="20"/>
                </a:lnTo>
                <a:lnTo>
                  <a:pt x="118" y="34"/>
                </a:lnTo>
                <a:lnTo>
                  <a:pt x="102" y="52"/>
                </a:lnTo>
                <a:lnTo>
                  <a:pt x="90" y="74"/>
                </a:lnTo>
                <a:lnTo>
                  <a:pt x="84" y="96"/>
                </a:lnTo>
                <a:lnTo>
                  <a:pt x="82" y="108"/>
                </a:lnTo>
                <a:lnTo>
                  <a:pt x="82" y="120"/>
                </a:lnTo>
                <a:lnTo>
                  <a:pt x="82" y="120"/>
                </a:lnTo>
                <a:lnTo>
                  <a:pt x="82" y="132"/>
                </a:lnTo>
                <a:lnTo>
                  <a:pt x="84" y="146"/>
                </a:lnTo>
                <a:lnTo>
                  <a:pt x="90" y="168"/>
                </a:lnTo>
                <a:lnTo>
                  <a:pt x="102" y="188"/>
                </a:lnTo>
                <a:lnTo>
                  <a:pt x="118" y="206"/>
                </a:lnTo>
                <a:lnTo>
                  <a:pt x="134" y="222"/>
                </a:lnTo>
                <a:lnTo>
                  <a:pt x="156" y="232"/>
                </a:lnTo>
                <a:lnTo>
                  <a:pt x="178" y="240"/>
                </a:lnTo>
                <a:lnTo>
                  <a:pt x="190" y="242"/>
                </a:lnTo>
                <a:lnTo>
                  <a:pt x="202" y="242"/>
                </a:lnTo>
                <a:lnTo>
                  <a:pt x="202" y="242"/>
                </a:lnTo>
                <a:lnTo>
                  <a:pt x="216" y="242"/>
                </a:lnTo>
                <a:lnTo>
                  <a:pt x="228" y="240"/>
                </a:lnTo>
                <a:lnTo>
                  <a:pt x="250" y="232"/>
                </a:lnTo>
                <a:lnTo>
                  <a:pt x="270" y="222"/>
                </a:lnTo>
                <a:lnTo>
                  <a:pt x="288" y="206"/>
                </a:lnTo>
                <a:lnTo>
                  <a:pt x="304" y="188"/>
                </a:lnTo>
                <a:lnTo>
                  <a:pt x="314" y="168"/>
                </a:lnTo>
                <a:lnTo>
                  <a:pt x="322" y="146"/>
                </a:lnTo>
                <a:lnTo>
                  <a:pt x="324" y="132"/>
                </a:lnTo>
                <a:lnTo>
                  <a:pt x="324" y="120"/>
                </a:lnTo>
                <a:lnTo>
                  <a:pt x="324" y="120"/>
                </a:lnTo>
                <a:lnTo>
                  <a:pt x="324" y="108"/>
                </a:lnTo>
                <a:lnTo>
                  <a:pt x="322" y="96"/>
                </a:lnTo>
                <a:lnTo>
                  <a:pt x="314" y="74"/>
                </a:lnTo>
                <a:lnTo>
                  <a:pt x="304" y="52"/>
                </a:lnTo>
                <a:lnTo>
                  <a:pt x="288" y="34"/>
                </a:lnTo>
                <a:lnTo>
                  <a:pt x="270" y="20"/>
                </a:lnTo>
                <a:lnTo>
                  <a:pt x="250" y="8"/>
                </a:lnTo>
                <a:lnTo>
                  <a:pt x="228" y="2"/>
                </a:lnTo>
                <a:lnTo>
                  <a:pt x="216" y="0"/>
                </a:lnTo>
                <a:lnTo>
                  <a:pt x="202" y="0"/>
                </a:lnTo>
                <a:lnTo>
                  <a:pt x="202" y="0"/>
                </a:lnTo>
                <a:close/>
                <a:moveTo>
                  <a:pt x="202" y="212"/>
                </a:moveTo>
                <a:lnTo>
                  <a:pt x="202" y="212"/>
                </a:lnTo>
                <a:lnTo>
                  <a:pt x="184" y="210"/>
                </a:lnTo>
                <a:lnTo>
                  <a:pt x="168" y="204"/>
                </a:lnTo>
                <a:lnTo>
                  <a:pt x="152" y="196"/>
                </a:lnTo>
                <a:lnTo>
                  <a:pt x="138" y="184"/>
                </a:lnTo>
                <a:lnTo>
                  <a:pt x="128" y="172"/>
                </a:lnTo>
                <a:lnTo>
                  <a:pt x="118" y="156"/>
                </a:lnTo>
                <a:lnTo>
                  <a:pt x="114" y="138"/>
                </a:lnTo>
                <a:lnTo>
                  <a:pt x="112" y="120"/>
                </a:lnTo>
                <a:lnTo>
                  <a:pt x="112" y="120"/>
                </a:lnTo>
                <a:lnTo>
                  <a:pt x="114" y="102"/>
                </a:lnTo>
                <a:lnTo>
                  <a:pt x="118" y="86"/>
                </a:lnTo>
                <a:lnTo>
                  <a:pt x="128" y="70"/>
                </a:lnTo>
                <a:lnTo>
                  <a:pt x="138" y="56"/>
                </a:lnTo>
                <a:lnTo>
                  <a:pt x="152" y="46"/>
                </a:lnTo>
                <a:lnTo>
                  <a:pt x="168" y="36"/>
                </a:lnTo>
                <a:lnTo>
                  <a:pt x="184" y="32"/>
                </a:lnTo>
                <a:lnTo>
                  <a:pt x="202" y="30"/>
                </a:lnTo>
                <a:lnTo>
                  <a:pt x="202" y="30"/>
                </a:lnTo>
                <a:lnTo>
                  <a:pt x="222" y="32"/>
                </a:lnTo>
                <a:lnTo>
                  <a:pt x="238" y="36"/>
                </a:lnTo>
                <a:lnTo>
                  <a:pt x="254" y="46"/>
                </a:lnTo>
                <a:lnTo>
                  <a:pt x="268" y="56"/>
                </a:lnTo>
                <a:lnTo>
                  <a:pt x="278" y="70"/>
                </a:lnTo>
                <a:lnTo>
                  <a:pt x="286" y="86"/>
                </a:lnTo>
                <a:lnTo>
                  <a:pt x="292" y="102"/>
                </a:lnTo>
                <a:lnTo>
                  <a:pt x="294" y="120"/>
                </a:lnTo>
                <a:lnTo>
                  <a:pt x="294" y="120"/>
                </a:lnTo>
                <a:lnTo>
                  <a:pt x="292" y="138"/>
                </a:lnTo>
                <a:lnTo>
                  <a:pt x="286" y="156"/>
                </a:lnTo>
                <a:lnTo>
                  <a:pt x="278" y="172"/>
                </a:lnTo>
                <a:lnTo>
                  <a:pt x="268" y="184"/>
                </a:lnTo>
                <a:lnTo>
                  <a:pt x="254" y="196"/>
                </a:lnTo>
                <a:lnTo>
                  <a:pt x="238" y="204"/>
                </a:lnTo>
                <a:lnTo>
                  <a:pt x="222" y="210"/>
                </a:lnTo>
                <a:lnTo>
                  <a:pt x="202" y="212"/>
                </a:lnTo>
                <a:lnTo>
                  <a:pt x="202" y="212"/>
                </a:lnTo>
                <a:close/>
                <a:moveTo>
                  <a:pt x="142" y="130"/>
                </a:moveTo>
                <a:lnTo>
                  <a:pt x="142" y="130"/>
                </a:lnTo>
                <a:lnTo>
                  <a:pt x="138" y="130"/>
                </a:lnTo>
                <a:lnTo>
                  <a:pt x="136" y="128"/>
                </a:lnTo>
                <a:lnTo>
                  <a:pt x="134" y="124"/>
                </a:lnTo>
                <a:lnTo>
                  <a:pt x="132" y="120"/>
                </a:lnTo>
                <a:lnTo>
                  <a:pt x="132" y="120"/>
                </a:lnTo>
                <a:lnTo>
                  <a:pt x="134" y="106"/>
                </a:lnTo>
                <a:lnTo>
                  <a:pt x="138" y="94"/>
                </a:lnTo>
                <a:lnTo>
                  <a:pt x="144" y="82"/>
                </a:lnTo>
                <a:lnTo>
                  <a:pt x="154" y="72"/>
                </a:lnTo>
                <a:lnTo>
                  <a:pt x="164" y="62"/>
                </a:lnTo>
                <a:lnTo>
                  <a:pt x="176" y="56"/>
                </a:lnTo>
                <a:lnTo>
                  <a:pt x="188" y="52"/>
                </a:lnTo>
                <a:lnTo>
                  <a:pt x="202" y="50"/>
                </a:lnTo>
                <a:lnTo>
                  <a:pt x="202" y="50"/>
                </a:lnTo>
                <a:lnTo>
                  <a:pt x="206" y="52"/>
                </a:lnTo>
                <a:lnTo>
                  <a:pt x="210" y="54"/>
                </a:lnTo>
                <a:lnTo>
                  <a:pt x="212" y="56"/>
                </a:lnTo>
                <a:lnTo>
                  <a:pt x="212" y="60"/>
                </a:lnTo>
                <a:lnTo>
                  <a:pt x="212" y="60"/>
                </a:lnTo>
                <a:lnTo>
                  <a:pt x="212" y="64"/>
                </a:lnTo>
                <a:lnTo>
                  <a:pt x="210" y="68"/>
                </a:lnTo>
                <a:lnTo>
                  <a:pt x="206" y="70"/>
                </a:lnTo>
                <a:lnTo>
                  <a:pt x="202" y="70"/>
                </a:lnTo>
                <a:lnTo>
                  <a:pt x="202" y="70"/>
                </a:lnTo>
                <a:lnTo>
                  <a:pt x="192" y="72"/>
                </a:lnTo>
                <a:lnTo>
                  <a:pt x="184" y="74"/>
                </a:lnTo>
                <a:lnTo>
                  <a:pt x="174" y="80"/>
                </a:lnTo>
                <a:lnTo>
                  <a:pt x="168" y="86"/>
                </a:lnTo>
                <a:lnTo>
                  <a:pt x="162" y="92"/>
                </a:lnTo>
                <a:lnTo>
                  <a:pt x="156" y="102"/>
                </a:lnTo>
                <a:lnTo>
                  <a:pt x="154" y="110"/>
                </a:lnTo>
                <a:lnTo>
                  <a:pt x="152" y="120"/>
                </a:lnTo>
                <a:lnTo>
                  <a:pt x="152" y="120"/>
                </a:lnTo>
                <a:lnTo>
                  <a:pt x="152" y="124"/>
                </a:lnTo>
                <a:lnTo>
                  <a:pt x="150" y="128"/>
                </a:lnTo>
                <a:lnTo>
                  <a:pt x="146" y="130"/>
                </a:lnTo>
                <a:lnTo>
                  <a:pt x="142" y="130"/>
                </a:lnTo>
                <a:lnTo>
                  <a:pt x="142" y="130"/>
                </a:lnTo>
                <a:close/>
                <a:moveTo>
                  <a:pt x="124" y="238"/>
                </a:moveTo>
                <a:lnTo>
                  <a:pt x="48" y="316"/>
                </a:lnTo>
                <a:lnTo>
                  <a:pt x="48" y="316"/>
                </a:lnTo>
                <a:lnTo>
                  <a:pt x="38" y="322"/>
                </a:lnTo>
                <a:lnTo>
                  <a:pt x="28" y="324"/>
                </a:lnTo>
                <a:lnTo>
                  <a:pt x="28" y="324"/>
                </a:lnTo>
                <a:lnTo>
                  <a:pt x="18" y="322"/>
                </a:lnTo>
                <a:lnTo>
                  <a:pt x="8" y="316"/>
                </a:lnTo>
                <a:lnTo>
                  <a:pt x="8" y="316"/>
                </a:lnTo>
                <a:lnTo>
                  <a:pt x="2" y="306"/>
                </a:lnTo>
                <a:lnTo>
                  <a:pt x="0" y="296"/>
                </a:lnTo>
                <a:lnTo>
                  <a:pt x="2" y="286"/>
                </a:lnTo>
                <a:lnTo>
                  <a:pt x="8" y="276"/>
                </a:lnTo>
                <a:lnTo>
                  <a:pt x="86" y="198"/>
                </a:lnTo>
                <a:lnTo>
                  <a:pt x="86" y="198"/>
                </a:lnTo>
                <a:lnTo>
                  <a:pt x="94" y="210"/>
                </a:lnTo>
                <a:lnTo>
                  <a:pt x="102" y="220"/>
                </a:lnTo>
                <a:lnTo>
                  <a:pt x="114" y="230"/>
                </a:lnTo>
                <a:lnTo>
                  <a:pt x="124" y="238"/>
                </a:lnTo>
                <a:lnTo>
                  <a:pt x="124" y="238"/>
                </a:lnTo>
                <a:close/>
              </a:path>
            </a:pathLst>
          </a:custGeom>
          <a:solidFill>
            <a:schemeClr val="accent1"/>
          </a:solidFill>
          <a:ln>
            <a:noFill/>
          </a:ln>
          <a:extLst/>
        </p:spPr>
        <p:txBody>
          <a:bodyPr vert="horz" wrap="square" lIns="109807" tIns="54904" rIns="109807" bIns="54904" numCol="1" anchor="t" anchorCtr="0" compatLnSpc="1">
            <a:prstTxWarp prst="textNoShape">
              <a:avLst/>
            </a:prstTxWarp>
          </a:bodyPr>
          <a:lstStyle/>
          <a:p>
            <a:endParaRPr lang="en-GB" altLang="en-GB" sz="2162" dirty="0"/>
          </a:p>
        </p:txBody>
      </p:sp>
      <p:sp>
        <p:nvSpPr>
          <p:cNvPr id="25" name="Freeform 4960"/>
          <p:cNvSpPr>
            <a:spLocks noChangeAspect="1" noEditPoints="1"/>
          </p:cNvSpPr>
          <p:nvPr/>
        </p:nvSpPr>
        <p:spPr>
          <a:xfrm>
            <a:off x="8499060" y="3356265"/>
            <a:ext cx="835491" cy="439230"/>
          </a:xfrm>
          <a:custGeom>
            <a:avLst/>
            <a:gdLst>
              <a:gd name="T0" fmla="*/ 242 w 350"/>
              <a:gd name="T1" fmla="*/ 32 h 184"/>
              <a:gd name="T2" fmla="*/ 236 w 350"/>
              <a:gd name="T3" fmla="*/ 42 h 184"/>
              <a:gd name="T4" fmla="*/ 78 w 350"/>
              <a:gd name="T5" fmla="*/ 42 h 184"/>
              <a:gd name="T6" fmla="*/ 68 w 350"/>
              <a:gd name="T7" fmla="*/ 36 h 184"/>
              <a:gd name="T8" fmla="*/ 68 w 350"/>
              <a:gd name="T9" fmla="*/ 10 h 184"/>
              <a:gd name="T10" fmla="*/ 74 w 350"/>
              <a:gd name="T11" fmla="*/ 0 h 184"/>
              <a:gd name="T12" fmla="*/ 232 w 350"/>
              <a:gd name="T13" fmla="*/ 0 h 184"/>
              <a:gd name="T14" fmla="*/ 242 w 350"/>
              <a:gd name="T15" fmla="*/ 6 h 184"/>
              <a:gd name="T16" fmla="*/ 34 w 350"/>
              <a:gd name="T17" fmla="*/ 0 h 184"/>
              <a:gd name="T18" fmla="*/ 6 w 350"/>
              <a:gd name="T19" fmla="*/ 0 h 184"/>
              <a:gd name="T20" fmla="*/ 0 w 350"/>
              <a:gd name="T21" fmla="*/ 10 h 184"/>
              <a:gd name="T22" fmla="*/ 0 w 350"/>
              <a:gd name="T23" fmla="*/ 36 h 184"/>
              <a:gd name="T24" fmla="*/ 10 w 350"/>
              <a:gd name="T25" fmla="*/ 42 h 184"/>
              <a:gd name="T26" fmla="*/ 38 w 350"/>
              <a:gd name="T27" fmla="*/ 42 h 184"/>
              <a:gd name="T28" fmla="*/ 44 w 350"/>
              <a:gd name="T29" fmla="*/ 32 h 184"/>
              <a:gd name="T30" fmla="*/ 42 w 350"/>
              <a:gd name="T31" fmla="*/ 6 h 184"/>
              <a:gd name="T32" fmla="*/ 34 w 350"/>
              <a:gd name="T33" fmla="*/ 0 h 184"/>
              <a:gd name="T34" fmla="*/ 174 w 350"/>
              <a:gd name="T35" fmla="*/ 114 h 184"/>
              <a:gd name="T36" fmla="*/ 78 w 350"/>
              <a:gd name="T37" fmla="*/ 70 h 184"/>
              <a:gd name="T38" fmla="*/ 70 w 350"/>
              <a:gd name="T39" fmla="*/ 72 h 184"/>
              <a:gd name="T40" fmla="*/ 68 w 350"/>
              <a:gd name="T41" fmla="*/ 104 h 184"/>
              <a:gd name="T42" fmla="*/ 70 w 350"/>
              <a:gd name="T43" fmla="*/ 110 h 184"/>
              <a:gd name="T44" fmla="*/ 78 w 350"/>
              <a:gd name="T45" fmla="*/ 114 h 184"/>
              <a:gd name="T46" fmla="*/ 10 w 350"/>
              <a:gd name="T47" fmla="*/ 140 h 184"/>
              <a:gd name="T48" fmla="*/ 0 w 350"/>
              <a:gd name="T49" fmla="*/ 146 h 184"/>
              <a:gd name="T50" fmla="*/ 0 w 350"/>
              <a:gd name="T51" fmla="*/ 174 h 184"/>
              <a:gd name="T52" fmla="*/ 6 w 350"/>
              <a:gd name="T53" fmla="*/ 184 h 184"/>
              <a:gd name="T54" fmla="*/ 34 w 350"/>
              <a:gd name="T55" fmla="*/ 184 h 184"/>
              <a:gd name="T56" fmla="*/ 42 w 350"/>
              <a:gd name="T57" fmla="*/ 178 h 184"/>
              <a:gd name="T58" fmla="*/ 44 w 350"/>
              <a:gd name="T59" fmla="*/ 150 h 184"/>
              <a:gd name="T60" fmla="*/ 38 w 350"/>
              <a:gd name="T61" fmla="*/ 142 h 184"/>
              <a:gd name="T62" fmla="*/ 188 w 350"/>
              <a:gd name="T63" fmla="*/ 140 h 184"/>
              <a:gd name="T64" fmla="*/ 74 w 350"/>
              <a:gd name="T65" fmla="*/ 142 h 184"/>
              <a:gd name="T66" fmla="*/ 68 w 350"/>
              <a:gd name="T67" fmla="*/ 150 h 184"/>
              <a:gd name="T68" fmla="*/ 68 w 350"/>
              <a:gd name="T69" fmla="*/ 178 h 184"/>
              <a:gd name="T70" fmla="*/ 78 w 350"/>
              <a:gd name="T71" fmla="*/ 184 h 184"/>
              <a:gd name="T72" fmla="*/ 34 w 350"/>
              <a:gd name="T73" fmla="*/ 70 h 184"/>
              <a:gd name="T74" fmla="*/ 6 w 350"/>
              <a:gd name="T75" fmla="*/ 70 h 184"/>
              <a:gd name="T76" fmla="*/ 0 w 350"/>
              <a:gd name="T77" fmla="*/ 80 h 184"/>
              <a:gd name="T78" fmla="*/ 0 w 350"/>
              <a:gd name="T79" fmla="*/ 108 h 184"/>
              <a:gd name="T80" fmla="*/ 10 w 350"/>
              <a:gd name="T81" fmla="*/ 114 h 184"/>
              <a:gd name="T82" fmla="*/ 38 w 350"/>
              <a:gd name="T83" fmla="*/ 112 h 184"/>
              <a:gd name="T84" fmla="*/ 44 w 350"/>
              <a:gd name="T85" fmla="*/ 104 h 184"/>
              <a:gd name="T86" fmla="*/ 42 w 350"/>
              <a:gd name="T87" fmla="*/ 76 h 184"/>
              <a:gd name="T88" fmla="*/ 34 w 350"/>
              <a:gd name="T89" fmla="*/ 70 h 184"/>
              <a:gd name="T90" fmla="*/ 312 w 350"/>
              <a:gd name="T91" fmla="*/ 0 h 184"/>
              <a:gd name="T92" fmla="*/ 184 w 350"/>
              <a:gd name="T93" fmla="*/ 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184">
                <a:moveTo>
                  <a:pt x="242" y="10"/>
                </a:moveTo>
                <a:lnTo>
                  <a:pt x="242" y="32"/>
                </a:lnTo>
                <a:lnTo>
                  <a:pt x="242" y="32"/>
                </a:lnTo>
                <a:lnTo>
                  <a:pt x="242" y="36"/>
                </a:lnTo>
                <a:lnTo>
                  <a:pt x="240" y="40"/>
                </a:lnTo>
                <a:lnTo>
                  <a:pt x="236" y="42"/>
                </a:lnTo>
                <a:lnTo>
                  <a:pt x="232" y="42"/>
                </a:lnTo>
                <a:lnTo>
                  <a:pt x="78" y="42"/>
                </a:lnTo>
                <a:lnTo>
                  <a:pt x="78" y="42"/>
                </a:lnTo>
                <a:lnTo>
                  <a:pt x="74" y="42"/>
                </a:lnTo>
                <a:lnTo>
                  <a:pt x="70" y="40"/>
                </a:lnTo>
                <a:lnTo>
                  <a:pt x="68" y="36"/>
                </a:lnTo>
                <a:lnTo>
                  <a:pt x="68" y="32"/>
                </a:lnTo>
                <a:lnTo>
                  <a:pt x="68" y="10"/>
                </a:lnTo>
                <a:lnTo>
                  <a:pt x="68" y="10"/>
                </a:lnTo>
                <a:lnTo>
                  <a:pt x="68" y="6"/>
                </a:lnTo>
                <a:lnTo>
                  <a:pt x="70" y="2"/>
                </a:lnTo>
                <a:lnTo>
                  <a:pt x="74" y="0"/>
                </a:lnTo>
                <a:lnTo>
                  <a:pt x="78" y="0"/>
                </a:lnTo>
                <a:lnTo>
                  <a:pt x="232" y="0"/>
                </a:lnTo>
                <a:lnTo>
                  <a:pt x="232" y="0"/>
                </a:lnTo>
                <a:lnTo>
                  <a:pt x="236" y="0"/>
                </a:lnTo>
                <a:lnTo>
                  <a:pt x="240" y="2"/>
                </a:lnTo>
                <a:lnTo>
                  <a:pt x="242" y="6"/>
                </a:lnTo>
                <a:lnTo>
                  <a:pt x="242" y="10"/>
                </a:lnTo>
                <a:lnTo>
                  <a:pt x="242" y="10"/>
                </a:lnTo>
                <a:close/>
                <a:moveTo>
                  <a:pt x="34" y="0"/>
                </a:moveTo>
                <a:lnTo>
                  <a:pt x="10" y="0"/>
                </a:lnTo>
                <a:lnTo>
                  <a:pt x="10" y="0"/>
                </a:lnTo>
                <a:lnTo>
                  <a:pt x="6" y="0"/>
                </a:lnTo>
                <a:lnTo>
                  <a:pt x="2" y="2"/>
                </a:lnTo>
                <a:lnTo>
                  <a:pt x="0" y="6"/>
                </a:lnTo>
                <a:lnTo>
                  <a:pt x="0" y="10"/>
                </a:lnTo>
                <a:lnTo>
                  <a:pt x="0" y="32"/>
                </a:lnTo>
                <a:lnTo>
                  <a:pt x="0" y="32"/>
                </a:lnTo>
                <a:lnTo>
                  <a:pt x="0" y="36"/>
                </a:lnTo>
                <a:lnTo>
                  <a:pt x="2" y="40"/>
                </a:lnTo>
                <a:lnTo>
                  <a:pt x="6" y="42"/>
                </a:lnTo>
                <a:lnTo>
                  <a:pt x="10" y="42"/>
                </a:lnTo>
                <a:lnTo>
                  <a:pt x="34" y="42"/>
                </a:lnTo>
                <a:lnTo>
                  <a:pt x="34" y="42"/>
                </a:lnTo>
                <a:lnTo>
                  <a:pt x="38" y="42"/>
                </a:lnTo>
                <a:lnTo>
                  <a:pt x="40" y="40"/>
                </a:lnTo>
                <a:lnTo>
                  <a:pt x="42" y="36"/>
                </a:lnTo>
                <a:lnTo>
                  <a:pt x="44" y="32"/>
                </a:lnTo>
                <a:lnTo>
                  <a:pt x="44" y="10"/>
                </a:lnTo>
                <a:lnTo>
                  <a:pt x="44" y="10"/>
                </a:lnTo>
                <a:lnTo>
                  <a:pt x="42" y="6"/>
                </a:lnTo>
                <a:lnTo>
                  <a:pt x="40" y="2"/>
                </a:lnTo>
                <a:lnTo>
                  <a:pt x="38" y="0"/>
                </a:lnTo>
                <a:lnTo>
                  <a:pt x="34" y="0"/>
                </a:lnTo>
                <a:lnTo>
                  <a:pt x="34" y="0"/>
                </a:lnTo>
                <a:close/>
                <a:moveTo>
                  <a:pt x="78" y="114"/>
                </a:moveTo>
                <a:lnTo>
                  <a:pt x="174" y="114"/>
                </a:lnTo>
                <a:lnTo>
                  <a:pt x="156" y="80"/>
                </a:lnTo>
                <a:lnTo>
                  <a:pt x="150" y="70"/>
                </a:lnTo>
                <a:lnTo>
                  <a:pt x="78" y="70"/>
                </a:lnTo>
                <a:lnTo>
                  <a:pt x="78" y="70"/>
                </a:lnTo>
                <a:lnTo>
                  <a:pt x="74" y="70"/>
                </a:lnTo>
                <a:lnTo>
                  <a:pt x="70" y="72"/>
                </a:lnTo>
                <a:lnTo>
                  <a:pt x="68" y="76"/>
                </a:lnTo>
                <a:lnTo>
                  <a:pt x="68" y="80"/>
                </a:lnTo>
                <a:lnTo>
                  <a:pt x="68" y="104"/>
                </a:lnTo>
                <a:lnTo>
                  <a:pt x="68" y="104"/>
                </a:lnTo>
                <a:lnTo>
                  <a:pt x="68" y="108"/>
                </a:lnTo>
                <a:lnTo>
                  <a:pt x="70" y="110"/>
                </a:lnTo>
                <a:lnTo>
                  <a:pt x="74" y="112"/>
                </a:lnTo>
                <a:lnTo>
                  <a:pt x="78" y="114"/>
                </a:lnTo>
                <a:lnTo>
                  <a:pt x="78" y="114"/>
                </a:lnTo>
                <a:close/>
                <a:moveTo>
                  <a:pt x="34" y="140"/>
                </a:moveTo>
                <a:lnTo>
                  <a:pt x="10" y="140"/>
                </a:lnTo>
                <a:lnTo>
                  <a:pt x="10" y="140"/>
                </a:lnTo>
                <a:lnTo>
                  <a:pt x="6" y="142"/>
                </a:lnTo>
                <a:lnTo>
                  <a:pt x="2" y="144"/>
                </a:lnTo>
                <a:lnTo>
                  <a:pt x="0" y="146"/>
                </a:lnTo>
                <a:lnTo>
                  <a:pt x="0" y="150"/>
                </a:lnTo>
                <a:lnTo>
                  <a:pt x="0" y="174"/>
                </a:lnTo>
                <a:lnTo>
                  <a:pt x="0" y="174"/>
                </a:lnTo>
                <a:lnTo>
                  <a:pt x="0" y="178"/>
                </a:lnTo>
                <a:lnTo>
                  <a:pt x="2" y="182"/>
                </a:lnTo>
                <a:lnTo>
                  <a:pt x="6" y="184"/>
                </a:lnTo>
                <a:lnTo>
                  <a:pt x="10" y="184"/>
                </a:lnTo>
                <a:lnTo>
                  <a:pt x="34" y="184"/>
                </a:lnTo>
                <a:lnTo>
                  <a:pt x="34" y="184"/>
                </a:lnTo>
                <a:lnTo>
                  <a:pt x="38" y="184"/>
                </a:lnTo>
                <a:lnTo>
                  <a:pt x="40" y="182"/>
                </a:lnTo>
                <a:lnTo>
                  <a:pt x="42" y="178"/>
                </a:lnTo>
                <a:lnTo>
                  <a:pt x="44" y="174"/>
                </a:lnTo>
                <a:lnTo>
                  <a:pt x="44" y="150"/>
                </a:lnTo>
                <a:lnTo>
                  <a:pt x="44" y="150"/>
                </a:lnTo>
                <a:lnTo>
                  <a:pt x="42" y="146"/>
                </a:lnTo>
                <a:lnTo>
                  <a:pt x="40" y="144"/>
                </a:lnTo>
                <a:lnTo>
                  <a:pt x="38" y="142"/>
                </a:lnTo>
                <a:lnTo>
                  <a:pt x="34" y="140"/>
                </a:lnTo>
                <a:lnTo>
                  <a:pt x="34" y="140"/>
                </a:lnTo>
                <a:close/>
                <a:moveTo>
                  <a:pt x="188" y="140"/>
                </a:moveTo>
                <a:lnTo>
                  <a:pt x="78" y="140"/>
                </a:lnTo>
                <a:lnTo>
                  <a:pt x="78" y="140"/>
                </a:lnTo>
                <a:lnTo>
                  <a:pt x="74" y="142"/>
                </a:lnTo>
                <a:lnTo>
                  <a:pt x="70" y="144"/>
                </a:lnTo>
                <a:lnTo>
                  <a:pt x="68" y="146"/>
                </a:lnTo>
                <a:lnTo>
                  <a:pt x="68" y="150"/>
                </a:lnTo>
                <a:lnTo>
                  <a:pt x="68" y="174"/>
                </a:lnTo>
                <a:lnTo>
                  <a:pt x="68" y="174"/>
                </a:lnTo>
                <a:lnTo>
                  <a:pt x="68" y="178"/>
                </a:lnTo>
                <a:lnTo>
                  <a:pt x="70" y="182"/>
                </a:lnTo>
                <a:lnTo>
                  <a:pt x="74" y="184"/>
                </a:lnTo>
                <a:lnTo>
                  <a:pt x="78" y="184"/>
                </a:lnTo>
                <a:lnTo>
                  <a:pt x="212" y="184"/>
                </a:lnTo>
                <a:lnTo>
                  <a:pt x="188" y="140"/>
                </a:lnTo>
                <a:close/>
                <a:moveTo>
                  <a:pt x="34" y="70"/>
                </a:moveTo>
                <a:lnTo>
                  <a:pt x="10" y="70"/>
                </a:lnTo>
                <a:lnTo>
                  <a:pt x="10" y="70"/>
                </a:lnTo>
                <a:lnTo>
                  <a:pt x="6" y="70"/>
                </a:lnTo>
                <a:lnTo>
                  <a:pt x="2" y="72"/>
                </a:lnTo>
                <a:lnTo>
                  <a:pt x="0" y="76"/>
                </a:lnTo>
                <a:lnTo>
                  <a:pt x="0" y="80"/>
                </a:lnTo>
                <a:lnTo>
                  <a:pt x="0" y="104"/>
                </a:lnTo>
                <a:lnTo>
                  <a:pt x="0" y="104"/>
                </a:lnTo>
                <a:lnTo>
                  <a:pt x="0" y="108"/>
                </a:lnTo>
                <a:lnTo>
                  <a:pt x="2" y="110"/>
                </a:lnTo>
                <a:lnTo>
                  <a:pt x="6" y="112"/>
                </a:lnTo>
                <a:lnTo>
                  <a:pt x="10" y="114"/>
                </a:lnTo>
                <a:lnTo>
                  <a:pt x="34" y="114"/>
                </a:lnTo>
                <a:lnTo>
                  <a:pt x="34" y="114"/>
                </a:lnTo>
                <a:lnTo>
                  <a:pt x="38" y="112"/>
                </a:lnTo>
                <a:lnTo>
                  <a:pt x="40" y="110"/>
                </a:lnTo>
                <a:lnTo>
                  <a:pt x="42" y="108"/>
                </a:lnTo>
                <a:lnTo>
                  <a:pt x="44" y="104"/>
                </a:lnTo>
                <a:lnTo>
                  <a:pt x="44" y="80"/>
                </a:lnTo>
                <a:lnTo>
                  <a:pt x="44" y="80"/>
                </a:lnTo>
                <a:lnTo>
                  <a:pt x="42" y="76"/>
                </a:lnTo>
                <a:lnTo>
                  <a:pt x="40" y="72"/>
                </a:lnTo>
                <a:lnTo>
                  <a:pt x="38" y="70"/>
                </a:lnTo>
                <a:lnTo>
                  <a:pt x="34" y="70"/>
                </a:lnTo>
                <a:lnTo>
                  <a:pt x="34" y="70"/>
                </a:lnTo>
                <a:close/>
                <a:moveTo>
                  <a:pt x="350" y="0"/>
                </a:moveTo>
                <a:lnTo>
                  <a:pt x="312" y="0"/>
                </a:lnTo>
                <a:lnTo>
                  <a:pt x="248" y="116"/>
                </a:lnTo>
                <a:lnTo>
                  <a:pt x="220" y="66"/>
                </a:lnTo>
                <a:lnTo>
                  <a:pt x="184" y="66"/>
                </a:lnTo>
                <a:lnTo>
                  <a:pt x="248" y="184"/>
                </a:lnTo>
                <a:lnTo>
                  <a:pt x="35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807" tIns="54904" rIns="109807" bIns="54904" numCol="1" anchor="t" anchorCtr="0" compatLnSpc="1">
            <a:prstTxWarp prst="textNoShape">
              <a:avLst/>
            </a:prstTxWarp>
          </a:bodyPr>
          <a:lstStyle/>
          <a:p>
            <a:endParaRPr lang="en-GB" altLang="en-GB" sz="2162" dirty="0"/>
          </a:p>
        </p:txBody>
      </p:sp>
      <p:sp>
        <p:nvSpPr>
          <p:cNvPr id="28"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Tree>
    <p:extLst>
      <p:ext uri="{BB962C8B-B14F-4D97-AF65-F5344CB8AC3E}">
        <p14:creationId xmlns:p14="http://schemas.microsoft.com/office/powerpoint/2010/main" val="28451792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itle 2"/>
          <p:cNvSpPr>
            <a:spLocks noGrp="1"/>
          </p:cNvSpPr>
          <p:nvPr>
            <p:ph type="title"/>
          </p:nvPr>
        </p:nvSpPr>
        <p:spPr/>
        <p:txBody>
          <a:bodyPr/>
          <a:lstStyle/>
          <a:p>
            <a:r>
              <a:rPr lang="fr-CH" dirty="0" err="1" smtClean="0"/>
              <a:t>Analytics</a:t>
            </a:r>
            <a:r>
              <a:rPr lang="fr-CH" dirty="0" smtClean="0"/>
              <a:t> operating </a:t>
            </a:r>
            <a:r>
              <a:rPr lang="fr-CH" dirty="0" err="1" smtClean="0"/>
              <a:t>models</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pPr/>
              <a:t>88</a:t>
            </a:fld>
            <a:endParaRPr lang="en-US"/>
          </a:p>
        </p:txBody>
      </p:sp>
    </p:spTree>
    <p:extLst>
      <p:ext uri="{BB962C8B-B14F-4D97-AF65-F5344CB8AC3E}">
        <p14:creationId xmlns:p14="http://schemas.microsoft.com/office/powerpoint/2010/main" val="19118877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8881" y="2647974"/>
            <a:ext cx="2952124" cy="2276072"/>
          </a:xfrm>
        </p:spPr>
        <p:txBody>
          <a:bodyPr/>
          <a:lstStyle/>
          <a:p>
            <a:r>
              <a:rPr lang="en-US" dirty="0"/>
              <a:t>Designing the </a:t>
            </a:r>
            <a:r>
              <a:rPr lang="en-US" dirty="0">
                <a:solidFill>
                  <a:schemeClr val="tx2"/>
                </a:solidFill>
              </a:rPr>
              <a:t>Analytics Operating Model </a:t>
            </a:r>
            <a:r>
              <a:rPr lang="en-US" dirty="0"/>
              <a:t>based on </a:t>
            </a:r>
            <a:r>
              <a:rPr lang="en-US" dirty="0">
                <a:solidFill>
                  <a:schemeClr val="tx2"/>
                </a:solidFill>
              </a:rPr>
              <a:t>value expectations </a:t>
            </a:r>
            <a:r>
              <a:rPr lang="en-US" dirty="0"/>
              <a:t>is critical to inform the accountability, incentives, metrics, skills, data architecture, etc. </a:t>
            </a:r>
            <a:endParaRPr lang="en-US" dirty="0">
              <a:solidFill>
                <a:schemeClr val="tx2"/>
              </a:solidFill>
            </a:endParaRPr>
          </a:p>
        </p:txBody>
      </p:sp>
      <p:grpSp>
        <p:nvGrpSpPr>
          <p:cNvPr id="15" name="Group 14"/>
          <p:cNvGrpSpPr/>
          <p:nvPr/>
        </p:nvGrpSpPr>
        <p:grpSpPr>
          <a:xfrm>
            <a:off x="4018603" y="467834"/>
            <a:ext cx="3032618" cy="3296468"/>
            <a:chOff x="3565110" y="-46597"/>
            <a:chExt cx="2525355" cy="2745071"/>
          </a:xfrm>
        </p:grpSpPr>
        <p:sp>
          <p:nvSpPr>
            <p:cNvPr id="16" name="TextBox 15"/>
            <p:cNvSpPr txBox="1"/>
            <p:nvPr/>
          </p:nvSpPr>
          <p:spPr>
            <a:xfrm>
              <a:off x="3565110" y="-46597"/>
              <a:ext cx="2525355" cy="794514"/>
            </a:xfrm>
            <a:prstGeom prst="rect">
              <a:avLst/>
            </a:prstGeom>
            <a:noFill/>
          </p:spPr>
          <p:txBody>
            <a:bodyPr wrap="square" rtlCol="0">
              <a:spAutoFit/>
            </a:bodyPr>
            <a:lstStyle/>
            <a:p>
              <a:r>
                <a:rPr lang="en-US" sz="2800" dirty="0" smtClean="0">
                  <a:solidFill>
                    <a:schemeClr val="tx2"/>
                  </a:solidFill>
                  <a:latin typeface="+mj-lt"/>
                </a:rPr>
                <a:t>Information </a:t>
              </a:r>
              <a:r>
                <a:rPr lang="en-US" sz="2800" dirty="0">
                  <a:solidFill>
                    <a:schemeClr val="tx2"/>
                  </a:solidFill>
                  <a:latin typeface="+mj-lt"/>
                </a:rPr>
                <a:t>Enabler </a:t>
              </a:r>
              <a:r>
                <a:rPr lang="en-US" sz="2800" dirty="0" smtClean="0">
                  <a:solidFill>
                    <a:schemeClr val="tx2"/>
                  </a:solidFill>
                  <a:latin typeface="+mj-lt"/>
                </a:rPr>
                <a:t>Model</a:t>
              </a:r>
              <a:endParaRPr lang="en-US" sz="1200" dirty="0">
                <a:solidFill>
                  <a:schemeClr val="bg2"/>
                </a:solidFill>
              </a:endParaRPr>
            </a:p>
          </p:txBody>
        </p:sp>
        <p:cxnSp>
          <p:nvCxnSpPr>
            <p:cNvPr id="17" name="Straight Connector 16"/>
            <p:cNvCxnSpPr/>
            <p:nvPr/>
          </p:nvCxnSpPr>
          <p:spPr>
            <a:xfrm>
              <a:off x="3621585" y="2698474"/>
              <a:ext cx="2468880"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a:off x="7574193" y="3764302"/>
            <a:ext cx="2964799"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4101505" y="1923133"/>
            <a:ext cx="2818314" cy="1613262"/>
          </a:xfrm>
          <a:prstGeom prst="rect">
            <a:avLst/>
          </a:prstGeom>
        </p:spPr>
      </p:pic>
      <p:grpSp>
        <p:nvGrpSpPr>
          <p:cNvPr id="23" name="Group 22"/>
          <p:cNvGrpSpPr/>
          <p:nvPr/>
        </p:nvGrpSpPr>
        <p:grpSpPr>
          <a:xfrm>
            <a:off x="7588716" y="443117"/>
            <a:ext cx="3032618" cy="2835815"/>
            <a:chOff x="3596464" y="337003"/>
            <a:chExt cx="2525355" cy="2361471"/>
          </a:xfrm>
        </p:grpSpPr>
        <p:sp>
          <p:nvSpPr>
            <p:cNvPr id="24" name="TextBox 23"/>
            <p:cNvSpPr txBox="1"/>
            <p:nvPr/>
          </p:nvSpPr>
          <p:spPr>
            <a:xfrm>
              <a:off x="3596464" y="337003"/>
              <a:ext cx="2525355" cy="794514"/>
            </a:xfrm>
            <a:prstGeom prst="rect">
              <a:avLst/>
            </a:prstGeom>
            <a:noFill/>
          </p:spPr>
          <p:txBody>
            <a:bodyPr wrap="square" rtlCol="0">
              <a:spAutoFit/>
            </a:bodyPr>
            <a:lstStyle/>
            <a:p>
              <a:r>
                <a:rPr lang="en-US" sz="2800" dirty="0" smtClean="0">
                  <a:solidFill>
                    <a:schemeClr val="tx2"/>
                  </a:solidFill>
                  <a:latin typeface="+mj-lt"/>
                </a:rPr>
                <a:t>Function Engine Model</a:t>
              </a:r>
              <a:endParaRPr lang="en-US" sz="1200" dirty="0">
                <a:solidFill>
                  <a:schemeClr val="bg2"/>
                </a:solidFill>
              </a:endParaRPr>
            </a:p>
          </p:txBody>
        </p:sp>
        <p:cxnSp>
          <p:nvCxnSpPr>
            <p:cNvPr id="25" name="Straight Connector 24"/>
            <p:cNvCxnSpPr/>
            <p:nvPr/>
          </p:nvCxnSpPr>
          <p:spPr>
            <a:xfrm>
              <a:off x="3621585" y="2698474"/>
              <a:ext cx="2468880"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052512" y="3778260"/>
            <a:ext cx="3032618" cy="5195619"/>
            <a:chOff x="3580787" y="-38674"/>
            <a:chExt cx="2525355" cy="2737148"/>
          </a:xfrm>
        </p:grpSpPr>
        <p:sp>
          <p:nvSpPr>
            <p:cNvPr id="29" name="TextBox 28"/>
            <p:cNvSpPr txBox="1"/>
            <p:nvPr/>
          </p:nvSpPr>
          <p:spPr>
            <a:xfrm>
              <a:off x="3580787" y="-38674"/>
              <a:ext cx="2525355" cy="502641"/>
            </a:xfrm>
            <a:prstGeom prst="rect">
              <a:avLst/>
            </a:prstGeom>
            <a:noFill/>
          </p:spPr>
          <p:txBody>
            <a:bodyPr wrap="square" rtlCol="0">
              <a:spAutoFit/>
            </a:bodyPr>
            <a:lstStyle/>
            <a:p>
              <a:r>
                <a:rPr lang="en-US" sz="2800" dirty="0">
                  <a:solidFill>
                    <a:schemeClr val="tx2"/>
                  </a:solidFill>
                  <a:latin typeface="+mj-lt"/>
                </a:rPr>
                <a:t>Performance Optimizer Model</a:t>
              </a:r>
            </a:p>
          </p:txBody>
        </p:sp>
        <p:cxnSp>
          <p:nvCxnSpPr>
            <p:cNvPr id="30" name="Straight Connector 29"/>
            <p:cNvCxnSpPr/>
            <p:nvPr/>
          </p:nvCxnSpPr>
          <p:spPr>
            <a:xfrm>
              <a:off x="3621585" y="2698474"/>
              <a:ext cx="2468880"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7618883" y="3817993"/>
            <a:ext cx="3032618" cy="3255543"/>
            <a:chOff x="3605908" y="-12517"/>
            <a:chExt cx="2525355" cy="2710991"/>
          </a:xfrm>
        </p:grpSpPr>
        <p:sp>
          <p:nvSpPr>
            <p:cNvPr id="35" name="TextBox 34"/>
            <p:cNvSpPr txBox="1"/>
            <p:nvPr/>
          </p:nvSpPr>
          <p:spPr>
            <a:xfrm>
              <a:off x="3605908" y="-12517"/>
              <a:ext cx="2525355" cy="794514"/>
            </a:xfrm>
            <a:prstGeom prst="rect">
              <a:avLst/>
            </a:prstGeom>
            <a:noFill/>
          </p:spPr>
          <p:txBody>
            <a:bodyPr wrap="square" rtlCol="0">
              <a:spAutoFit/>
            </a:bodyPr>
            <a:lstStyle/>
            <a:p>
              <a:r>
                <a:rPr lang="en-US" sz="2800" dirty="0">
                  <a:solidFill>
                    <a:schemeClr val="tx2"/>
                  </a:solidFill>
                  <a:latin typeface="+mj-lt"/>
                </a:rPr>
                <a:t>New Value Creator Model</a:t>
              </a:r>
            </a:p>
          </p:txBody>
        </p:sp>
        <p:cxnSp>
          <p:nvCxnSpPr>
            <p:cNvPr id="36" name="Straight Connector 35"/>
            <p:cNvCxnSpPr/>
            <p:nvPr/>
          </p:nvCxnSpPr>
          <p:spPr>
            <a:xfrm>
              <a:off x="3621585" y="2698474"/>
              <a:ext cx="2468880" cy="0"/>
            </a:xfrm>
            <a:prstGeom prst="line">
              <a:avLst/>
            </a:prstGeom>
            <a:ln w="9525">
              <a:solidFill>
                <a:srgbClr val="CCCCCC"/>
              </a:solidFill>
            </a:ln>
          </p:spPr>
          <p:style>
            <a:lnRef idx="1">
              <a:schemeClr val="accent1"/>
            </a:lnRef>
            <a:fillRef idx="0">
              <a:schemeClr val="accent1"/>
            </a:fillRef>
            <a:effectRef idx="0">
              <a:schemeClr val="accent1"/>
            </a:effectRef>
            <a:fontRef idx="minor">
              <a:schemeClr val="tx1"/>
            </a:fontRef>
          </p:style>
        </p:cxnSp>
      </p:grpSp>
      <p:pic>
        <p:nvPicPr>
          <p:cNvPr id="37" name="Picture 36"/>
          <p:cNvPicPr>
            <a:picLocks noChangeAspect="1"/>
          </p:cNvPicPr>
          <p:nvPr/>
        </p:nvPicPr>
        <p:blipFill>
          <a:blip r:embed="rId4"/>
          <a:stretch>
            <a:fillRect/>
          </a:stretch>
        </p:blipFill>
        <p:spPr>
          <a:xfrm>
            <a:off x="7821259" y="1916516"/>
            <a:ext cx="2470666" cy="1619879"/>
          </a:xfrm>
          <a:prstGeom prst="rect">
            <a:avLst/>
          </a:prstGeom>
        </p:spPr>
      </p:pic>
      <p:pic>
        <p:nvPicPr>
          <p:cNvPr id="38" name="Picture 37"/>
          <p:cNvPicPr>
            <a:picLocks noChangeAspect="1"/>
          </p:cNvPicPr>
          <p:nvPr/>
        </p:nvPicPr>
        <p:blipFill>
          <a:blip r:embed="rId5"/>
          <a:stretch>
            <a:fillRect/>
          </a:stretch>
        </p:blipFill>
        <p:spPr>
          <a:xfrm>
            <a:off x="4084360" y="5336744"/>
            <a:ext cx="2676168" cy="1736791"/>
          </a:xfrm>
          <a:prstGeom prst="rect">
            <a:avLst/>
          </a:prstGeom>
        </p:spPr>
      </p:pic>
      <p:pic>
        <p:nvPicPr>
          <p:cNvPr id="39" name="Picture 38"/>
          <p:cNvPicPr>
            <a:picLocks noChangeAspect="1"/>
          </p:cNvPicPr>
          <p:nvPr/>
        </p:nvPicPr>
        <p:blipFill>
          <a:blip r:embed="rId6"/>
          <a:stretch>
            <a:fillRect/>
          </a:stretch>
        </p:blipFill>
        <p:spPr>
          <a:xfrm>
            <a:off x="7556427" y="5341472"/>
            <a:ext cx="3064907" cy="1715929"/>
          </a:xfrm>
          <a:prstGeom prst="rect">
            <a:avLst/>
          </a:prstGeom>
        </p:spPr>
      </p:pic>
      <p:sp>
        <p:nvSpPr>
          <p:cNvPr id="28" name="Slide Number Placeholder 5"/>
          <p:cNvSpPr>
            <a:spLocks noGrp="1"/>
          </p:cNvSpPr>
          <p:nvPr>
            <p:ph type="sldNum" sz="quarter" idx="12"/>
          </p:nvPr>
        </p:nvSpPr>
        <p:spPr>
          <a:xfrm>
            <a:off x="8046823" y="7180009"/>
            <a:ext cx="2562172" cy="147861"/>
          </a:xfrm>
        </p:spPr>
        <p:txBody>
          <a:bodyPr/>
          <a:lstStyle/>
          <a:p>
            <a:r>
              <a:rPr lang="en-US" dirty="0" smtClean="0">
                <a:solidFill>
                  <a:prstClr val="black"/>
                </a:solidFill>
              </a:rPr>
              <a:t>51</a:t>
            </a:r>
            <a:endParaRPr lang="en-US" dirty="0"/>
          </a:p>
        </p:txBody>
      </p:sp>
    </p:spTree>
    <p:extLst>
      <p:ext uri="{BB962C8B-B14F-4D97-AF65-F5344CB8AC3E}">
        <p14:creationId xmlns:p14="http://schemas.microsoft.com/office/powerpoint/2010/main" val="386437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H" dirty="0" err="1" smtClean="0"/>
              <a:t>Some</a:t>
            </a:r>
            <a:r>
              <a:rPr lang="fr-CH" dirty="0" smtClean="0"/>
              <a:t> headlines</a:t>
            </a:r>
            <a:endParaRPr lang="en-US" dirty="0"/>
          </a:p>
        </p:txBody>
      </p:sp>
      <p:sp>
        <p:nvSpPr>
          <p:cNvPr id="4" name="Slide Number Placeholder 3"/>
          <p:cNvSpPr>
            <a:spLocks noGrp="1"/>
          </p:cNvSpPr>
          <p:nvPr>
            <p:ph type="sldNum" sz="quarter" idx="12"/>
          </p:nvPr>
        </p:nvSpPr>
        <p:spPr/>
        <p:txBody>
          <a:bodyPr/>
          <a:lstStyle/>
          <a:p>
            <a:fld id="{F06B2653-D1AD-46BA-BB88-3123B5BA212E}" type="slidenum">
              <a:rPr lang="en-US" smtClean="0"/>
              <a:t>9</a:t>
            </a:fld>
            <a:endParaRPr lang="en-US"/>
          </a:p>
        </p:txBody>
      </p:sp>
      <p:pic>
        <p:nvPicPr>
          <p:cNvPr id="3" name="Picture 2"/>
          <p:cNvPicPr>
            <a:picLocks noChangeAspect="1"/>
          </p:cNvPicPr>
          <p:nvPr/>
        </p:nvPicPr>
        <p:blipFill>
          <a:blip r:embed="rId3"/>
          <a:stretch>
            <a:fillRect/>
          </a:stretch>
        </p:blipFill>
        <p:spPr>
          <a:xfrm rot="21147359">
            <a:off x="157164" y="1998689"/>
            <a:ext cx="5333206" cy="2207238"/>
          </a:xfrm>
          <a:prstGeom prst="rect">
            <a:avLst/>
          </a:prstGeom>
        </p:spPr>
      </p:pic>
      <p:pic>
        <p:nvPicPr>
          <p:cNvPr id="8" name="Picture 7"/>
          <p:cNvPicPr>
            <a:picLocks noChangeAspect="1"/>
          </p:cNvPicPr>
          <p:nvPr/>
        </p:nvPicPr>
        <p:blipFill>
          <a:blip r:embed="rId4"/>
          <a:stretch>
            <a:fillRect/>
          </a:stretch>
        </p:blipFill>
        <p:spPr>
          <a:xfrm rot="876172">
            <a:off x="4502696" y="2217322"/>
            <a:ext cx="6136332" cy="2748871"/>
          </a:xfrm>
          <a:prstGeom prst="rect">
            <a:avLst/>
          </a:prstGeom>
        </p:spPr>
      </p:pic>
      <p:pic>
        <p:nvPicPr>
          <p:cNvPr id="9" name="Picture 8"/>
          <p:cNvPicPr>
            <a:picLocks noChangeAspect="1"/>
          </p:cNvPicPr>
          <p:nvPr/>
        </p:nvPicPr>
        <p:blipFill>
          <a:blip r:embed="rId5"/>
          <a:stretch>
            <a:fillRect/>
          </a:stretch>
        </p:blipFill>
        <p:spPr>
          <a:xfrm rot="20678797">
            <a:off x="1689101" y="3559812"/>
            <a:ext cx="4623594" cy="2825918"/>
          </a:xfrm>
          <a:prstGeom prst="rect">
            <a:avLst/>
          </a:prstGeom>
        </p:spPr>
      </p:pic>
      <p:pic>
        <p:nvPicPr>
          <p:cNvPr id="10" name="Picture 9"/>
          <p:cNvPicPr>
            <a:picLocks noChangeAspect="1"/>
          </p:cNvPicPr>
          <p:nvPr/>
        </p:nvPicPr>
        <p:blipFill>
          <a:blip r:embed="rId6"/>
          <a:stretch>
            <a:fillRect/>
          </a:stretch>
        </p:blipFill>
        <p:spPr>
          <a:xfrm rot="359174">
            <a:off x="5318911" y="4262419"/>
            <a:ext cx="4868673" cy="2386012"/>
          </a:xfrm>
          <a:prstGeom prst="rect">
            <a:avLst/>
          </a:prstGeom>
        </p:spPr>
      </p:pic>
    </p:spTree>
    <p:extLst>
      <p:ext uri="{BB962C8B-B14F-4D97-AF65-F5344CB8AC3E}">
        <p14:creationId xmlns:p14="http://schemas.microsoft.com/office/powerpoint/2010/main" val="237181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227" y="2998426"/>
            <a:ext cx="3186675" cy="738664"/>
          </a:xfrm>
        </p:spPr>
        <p:txBody>
          <a:bodyPr numCol="1"/>
          <a:lstStyle/>
          <a:p>
            <a:r>
              <a:rPr lang="en-US" sz="2400" dirty="0" smtClean="0"/>
              <a:t>1. Information </a:t>
            </a:r>
            <a:r>
              <a:rPr lang="en-US" sz="2400" dirty="0"/>
              <a:t>Enabler Model</a:t>
            </a:r>
            <a:endParaRPr lang="en-US" dirty="0"/>
          </a:p>
        </p:txBody>
      </p:sp>
      <p:sp>
        <p:nvSpPr>
          <p:cNvPr id="5" name="Text Placeholder 4"/>
          <p:cNvSpPr>
            <a:spLocks noGrp="1"/>
          </p:cNvSpPr>
          <p:nvPr>
            <p:ph type="body" idx="1"/>
          </p:nvPr>
        </p:nvSpPr>
        <p:spPr>
          <a:xfrm>
            <a:off x="371744" y="4119293"/>
            <a:ext cx="2936130" cy="1155509"/>
          </a:xfrm>
        </p:spPr>
        <p:txBody>
          <a:bodyPr/>
          <a:lstStyle/>
          <a:p>
            <a:r>
              <a:rPr lang="en-US" sz="1600" i="1" dirty="0">
                <a:latin typeface="+mj-lt"/>
              </a:rPr>
              <a:t>Focused on data delivery, data management, reporting and business intelligence functions</a:t>
            </a:r>
          </a:p>
          <a:p>
            <a:endParaRPr lang="en-US" sz="1600" i="1" dirty="0">
              <a:latin typeface="+mj-lt"/>
            </a:endParaRPr>
          </a:p>
        </p:txBody>
      </p:sp>
      <p:sp>
        <p:nvSpPr>
          <p:cNvPr id="3" name="Slide Number Placeholder 2"/>
          <p:cNvSpPr>
            <a:spLocks noGrp="1"/>
          </p:cNvSpPr>
          <p:nvPr>
            <p:ph type="sldNum" sz="quarter" idx="12"/>
          </p:nvPr>
        </p:nvSpPr>
        <p:spPr/>
        <p:txBody>
          <a:bodyPr numCol="1"/>
          <a:lstStyle/>
          <a:p>
            <a:fld id="{F06B2653-D1AD-46BA-BB88-3123B5BA212E}" type="slidenum">
              <a:rPr lang="en-US" smtClean="0">
                <a:solidFill>
                  <a:prstClr val="black"/>
                </a:solidFill>
              </a:rPr>
              <a:pPr/>
              <a:t>90</a:t>
            </a:fld>
            <a:endParaRPr lang="en-US" dirty="0">
              <a:solidFill>
                <a:prstClr val="black"/>
              </a:solidFill>
            </a:endParaRPr>
          </a:p>
        </p:txBody>
      </p:sp>
      <p:pic>
        <p:nvPicPr>
          <p:cNvPr id="13" name="Picture 12"/>
          <p:cNvPicPr>
            <a:picLocks noChangeAspect="1"/>
          </p:cNvPicPr>
          <p:nvPr/>
        </p:nvPicPr>
        <p:blipFill>
          <a:blip r:embed="rId3"/>
          <a:stretch>
            <a:fillRect/>
          </a:stretch>
        </p:blipFill>
        <p:spPr>
          <a:xfrm>
            <a:off x="3879039" y="152885"/>
            <a:ext cx="6723874" cy="4587456"/>
          </a:xfrm>
          <a:prstGeom prst="rect">
            <a:avLst/>
          </a:prstGeom>
        </p:spPr>
      </p:pic>
      <p:sp>
        <p:nvSpPr>
          <p:cNvPr id="6" name="Rectangle 5"/>
          <p:cNvSpPr/>
          <p:nvPr/>
        </p:nvSpPr>
        <p:spPr>
          <a:xfrm>
            <a:off x="3887226" y="4740341"/>
            <a:ext cx="6872536" cy="2539157"/>
          </a:xfrm>
          <a:prstGeom prst="rect">
            <a:avLst/>
          </a:prstGeom>
        </p:spPr>
        <p:txBody>
          <a:bodyPr wrap="square">
            <a:spAutoFit/>
          </a:bodyPr>
          <a:lstStyle/>
          <a:p>
            <a:pPr marL="115888" indent="-115888">
              <a:spcAft>
                <a:spcPts val="600"/>
              </a:spcAft>
              <a:buFont typeface="Arial" pitchFamily="34" charset="0"/>
              <a:buChar char="•"/>
            </a:pPr>
            <a:r>
              <a:rPr lang="en-US" sz="1800" dirty="0">
                <a:latin typeface="+mj-lt"/>
              </a:rPr>
              <a:t>Analytics group reports to the CIO at the Group Level or to the CIO at the Business Unit level in a large global organization</a:t>
            </a:r>
          </a:p>
          <a:p>
            <a:pPr marL="115888" indent="-115888">
              <a:spcAft>
                <a:spcPts val="600"/>
              </a:spcAft>
              <a:buFont typeface="Arial" pitchFamily="34" charset="0"/>
              <a:buChar char="•"/>
            </a:pPr>
            <a:r>
              <a:rPr lang="en-US" sz="1800" dirty="0" smtClean="0">
                <a:latin typeface="+mj-lt"/>
              </a:rPr>
              <a:t>Business </a:t>
            </a:r>
            <a:r>
              <a:rPr lang="en-US" sz="1800" dirty="0">
                <a:latin typeface="+mj-lt"/>
              </a:rPr>
              <a:t>analytics takes place at the business unit or function level</a:t>
            </a:r>
          </a:p>
          <a:p>
            <a:pPr marL="115888" indent="-115888">
              <a:spcAft>
                <a:spcPts val="600"/>
              </a:spcAft>
              <a:buFont typeface="Arial" pitchFamily="34" charset="0"/>
              <a:buChar char="•"/>
            </a:pPr>
            <a:r>
              <a:rPr lang="en-US" sz="1800" dirty="0">
                <a:latin typeface="+mj-lt"/>
              </a:rPr>
              <a:t>Success based on service delivery efficiencies and cost management</a:t>
            </a:r>
          </a:p>
          <a:p>
            <a:pPr marL="115888" indent="-115888">
              <a:spcAft>
                <a:spcPts val="600"/>
              </a:spcAft>
              <a:buFont typeface="Arial" pitchFamily="34" charset="0"/>
              <a:buChar char="•"/>
            </a:pPr>
            <a:r>
              <a:rPr lang="en-US" sz="1800" dirty="0">
                <a:latin typeface="+mj-lt"/>
              </a:rPr>
              <a:t>Skills focused on data tech.– data storage, data management, data security etc.</a:t>
            </a:r>
          </a:p>
        </p:txBody>
      </p:sp>
    </p:spTree>
    <p:extLst>
      <p:ext uri="{BB962C8B-B14F-4D97-AF65-F5344CB8AC3E}">
        <p14:creationId xmlns:p14="http://schemas.microsoft.com/office/powerpoint/2010/main" val="12549851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227" y="2998426"/>
            <a:ext cx="3186675" cy="738664"/>
          </a:xfrm>
        </p:spPr>
        <p:txBody>
          <a:bodyPr numCol="1"/>
          <a:lstStyle/>
          <a:p>
            <a:r>
              <a:rPr lang="en-US" sz="2400" dirty="0"/>
              <a:t>2</a:t>
            </a:r>
            <a:r>
              <a:rPr lang="en-US" sz="2400" dirty="0" smtClean="0"/>
              <a:t>. </a:t>
            </a:r>
            <a:r>
              <a:rPr lang="en-US" sz="2400" dirty="0"/>
              <a:t>Functional Engine Model</a:t>
            </a:r>
          </a:p>
        </p:txBody>
      </p:sp>
      <p:sp>
        <p:nvSpPr>
          <p:cNvPr id="5" name="Text Placeholder 4"/>
          <p:cNvSpPr>
            <a:spLocks noGrp="1"/>
          </p:cNvSpPr>
          <p:nvPr>
            <p:ph type="body" idx="1"/>
          </p:nvPr>
        </p:nvSpPr>
        <p:spPr>
          <a:xfrm>
            <a:off x="371744" y="4119293"/>
            <a:ext cx="2936130" cy="1155509"/>
          </a:xfrm>
        </p:spPr>
        <p:txBody>
          <a:bodyPr/>
          <a:lstStyle/>
          <a:p>
            <a:r>
              <a:rPr lang="en-US" sz="1600" i="1" dirty="0">
                <a:latin typeface="+mj-lt"/>
              </a:rPr>
              <a:t>Focused on data delivery, data management, reporting and business intelligence functions</a:t>
            </a:r>
          </a:p>
          <a:p>
            <a:endParaRPr lang="en-US" sz="1600" i="1" dirty="0">
              <a:latin typeface="+mj-lt"/>
            </a:endParaRPr>
          </a:p>
        </p:txBody>
      </p:sp>
      <p:sp>
        <p:nvSpPr>
          <p:cNvPr id="3" name="Slide Number Placeholder 2"/>
          <p:cNvSpPr>
            <a:spLocks noGrp="1"/>
          </p:cNvSpPr>
          <p:nvPr>
            <p:ph type="sldNum" sz="quarter" idx="12"/>
          </p:nvPr>
        </p:nvSpPr>
        <p:spPr/>
        <p:txBody>
          <a:bodyPr numCol="1"/>
          <a:lstStyle/>
          <a:p>
            <a:fld id="{F06B2653-D1AD-46BA-BB88-3123B5BA212E}" type="slidenum">
              <a:rPr lang="en-US" smtClean="0">
                <a:solidFill>
                  <a:prstClr val="black"/>
                </a:solidFill>
              </a:rPr>
              <a:pPr/>
              <a:t>91</a:t>
            </a:fld>
            <a:endParaRPr lang="en-US" dirty="0">
              <a:solidFill>
                <a:prstClr val="black"/>
              </a:solidFill>
            </a:endParaRPr>
          </a:p>
        </p:txBody>
      </p:sp>
      <p:sp>
        <p:nvSpPr>
          <p:cNvPr id="6" name="Rectangle 5"/>
          <p:cNvSpPr/>
          <p:nvPr/>
        </p:nvSpPr>
        <p:spPr>
          <a:xfrm>
            <a:off x="3887226" y="4740341"/>
            <a:ext cx="6872536" cy="2539157"/>
          </a:xfrm>
          <a:prstGeom prst="rect">
            <a:avLst/>
          </a:prstGeom>
        </p:spPr>
        <p:txBody>
          <a:bodyPr wrap="square">
            <a:spAutoFit/>
          </a:bodyPr>
          <a:lstStyle/>
          <a:p>
            <a:pPr marL="115888" indent="-115888">
              <a:spcAft>
                <a:spcPts val="600"/>
              </a:spcAft>
              <a:buFont typeface="Arial" pitchFamily="34" charset="0"/>
              <a:buChar char="•"/>
            </a:pPr>
            <a:r>
              <a:rPr lang="en-US" sz="1800" dirty="0">
                <a:latin typeface="+mj-lt"/>
              </a:rPr>
              <a:t>Multiple analytics groups at the function level within some or all business units reporting to the functional head</a:t>
            </a:r>
          </a:p>
          <a:p>
            <a:pPr marL="115888" indent="-115888">
              <a:spcAft>
                <a:spcPts val="600"/>
              </a:spcAft>
              <a:buFont typeface="Arial" pitchFamily="34" charset="0"/>
              <a:buChar char="•"/>
            </a:pPr>
            <a:r>
              <a:rPr lang="en-US" sz="1800" dirty="0" smtClean="0">
                <a:latin typeface="+mj-lt"/>
              </a:rPr>
              <a:t>Business </a:t>
            </a:r>
            <a:r>
              <a:rPr lang="en-US" sz="1800" dirty="0">
                <a:latin typeface="+mj-lt"/>
              </a:rPr>
              <a:t>analytics focused at improving and enhancing functional decision making</a:t>
            </a:r>
          </a:p>
          <a:p>
            <a:pPr marL="115888" indent="-115888">
              <a:spcAft>
                <a:spcPts val="600"/>
              </a:spcAft>
              <a:buFont typeface="Arial" pitchFamily="34" charset="0"/>
              <a:buChar char="•"/>
            </a:pPr>
            <a:r>
              <a:rPr lang="en-US" sz="1800" dirty="0">
                <a:latin typeface="+mj-lt"/>
              </a:rPr>
              <a:t>Success based on function metrics (e.g., marketing – conversion ratio)</a:t>
            </a:r>
          </a:p>
          <a:p>
            <a:pPr marL="115888" indent="-115888">
              <a:spcAft>
                <a:spcPts val="600"/>
              </a:spcAft>
              <a:buFont typeface="Arial" pitchFamily="34" charset="0"/>
              <a:buChar char="•"/>
            </a:pPr>
            <a:r>
              <a:rPr lang="en-US" sz="1800" dirty="0">
                <a:latin typeface="+mj-lt"/>
              </a:rPr>
              <a:t>Skills focused on combination of functional and analytics expertise</a:t>
            </a:r>
            <a:endParaRPr lang="en-US" sz="1800" dirty="0">
              <a:solidFill>
                <a:schemeClr val="dk1"/>
              </a:solidFill>
              <a:latin typeface="+mj-lt"/>
            </a:endParaRPr>
          </a:p>
        </p:txBody>
      </p:sp>
      <p:pic>
        <p:nvPicPr>
          <p:cNvPr id="9" name="Picture 8"/>
          <p:cNvPicPr>
            <a:picLocks noChangeAspect="1"/>
          </p:cNvPicPr>
          <p:nvPr/>
        </p:nvPicPr>
        <p:blipFill>
          <a:blip r:embed="rId3"/>
          <a:stretch>
            <a:fillRect/>
          </a:stretch>
        </p:blipFill>
        <p:spPr>
          <a:xfrm>
            <a:off x="4028020" y="539157"/>
            <a:ext cx="6391887" cy="4014589"/>
          </a:xfrm>
          <a:prstGeom prst="rect">
            <a:avLst/>
          </a:prstGeom>
        </p:spPr>
      </p:pic>
    </p:spTree>
    <p:extLst>
      <p:ext uri="{BB962C8B-B14F-4D97-AF65-F5344CB8AC3E}">
        <p14:creationId xmlns:p14="http://schemas.microsoft.com/office/powerpoint/2010/main" val="20559576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227" y="2998426"/>
            <a:ext cx="3186675" cy="738664"/>
          </a:xfrm>
        </p:spPr>
        <p:txBody>
          <a:bodyPr numCol="1"/>
          <a:lstStyle/>
          <a:p>
            <a:r>
              <a:rPr lang="en-US" sz="2400" dirty="0"/>
              <a:t>3. Performance Optimizer Model</a:t>
            </a:r>
          </a:p>
        </p:txBody>
      </p:sp>
      <p:sp>
        <p:nvSpPr>
          <p:cNvPr id="5" name="Text Placeholder 4"/>
          <p:cNvSpPr>
            <a:spLocks noGrp="1"/>
          </p:cNvSpPr>
          <p:nvPr>
            <p:ph type="body" idx="1"/>
          </p:nvPr>
        </p:nvSpPr>
        <p:spPr>
          <a:xfrm>
            <a:off x="371744" y="4119293"/>
            <a:ext cx="2936130" cy="1181862"/>
          </a:xfrm>
        </p:spPr>
        <p:txBody>
          <a:bodyPr/>
          <a:lstStyle/>
          <a:p>
            <a:r>
              <a:rPr lang="en-US" altLang="zh-CN" sz="1600" i="1" dirty="0">
                <a:latin typeface="+mj-lt"/>
              </a:rPr>
              <a:t>F</a:t>
            </a:r>
            <a:r>
              <a:rPr lang="en-US" sz="1600" i="1" dirty="0" smtClean="0">
                <a:latin typeface="+mj-lt"/>
              </a:rPr>
              <a:t>ocused </a:t>
            </a:r>
            <a:r>
              <a:rPr lang="en-US" sz="1600" i="1" dirty="0">
                <a:latin typeface="+mj-lt"/>
              </a:rPr>
              <a:t>on improving x-function business unit decision making</a:t>
            </a:r>
          </a:p>
          <a:p>
            <a:endParaRPr lang="en-US" sz="1600" i="1" dirty="0">
              <a:latin typeface="+mj-lt"/>
            </a:endParaRPr>
          </a:p>
        </p:txBody>
      </p:sp>
      <p:sp>
        <p:nvSpPr>
          <p:cNvPr id="3" name="Slide Number Placeholder 2"/>
          <p:cNvSpPr>
            <a:spLocks noGrp="1"/>
          </p:cNvSpPr>
          <p:nvPr>
            <p:ph type="sldNum" sz="quarter" idx="12"/>
          </p:nvPr>
        </p:nvSpPr>
        <p:spPr/>
        <p:txBody>
          <a:bodyPr numCol="1"/>
          <a:lstStyle/>
          <a:p>
            <a:fld id="{F06B2653-D1AD-46BA-BB88-3123B5BA212E}" type="slidenum">
              <a:rPr lang="en-US" smtClean="0">
                <a:solidFill>
                  <a:prstClr val="black"/>
                </a:solidFill>
              </a:rPr>
              <a:pPr/>
              <a:t>92</a:t>
            </a:fld>
            <a:endParaRPr lang="en-US" dirty="0">
              <a:solidFill>
                <a:prstClr val="black"/>
              </a:solidFill>
            </a:endParaRPr>
          </a:p>
        </p:txBody>
      </p:sp>
      <p:sp>
        <p:nvSpPr>
          <p:cNvPr id="6" name="Rectangle 5"/>
          <p:cNvSpPr/>
          <p:nvPr/>
        </p:nvSpPr>
        <p:spPr>
          <a:xfrm>
            <a:off x="3887226" y="4958077"/>
            <a:ext cx="6872536" cy="1908215"/>
          </a:xfrm>
          <a:prstGeom prst="rect">
            <a:avLst/>
          </a:prstGeom>
        </p:spPr>
        <p:txBody>
          <a:bodyPr wrap="square">
            <a:spAutoFit/>
          </a:bodyPr>
          <a:lstStyle/>
          <a:p>
            <a:pPr marL="115888" indent="-115888">
              <a:spcAft>
                <a:spcPts val="600"/>
              </a:spcAft>
              <a:buFont typeface="Arial" pitchFamily="34" charset="0"/>
              <a:buChar char="•"/>
            </a:pPr>
            <a:r>
              <a:rPr lang="en-US" sz="1800" dirty="0">
                <a:latin typeface="+mj-lt"/>
              </a:rPr>
              <a:t>Cross-functional analytics group reporting to a cross-functional executive – CSO, COO, CFO in one or more business units</a:t>
            </a:r>
          </a:p>
          <a:p>
            <a:pPr marL="115888" indent="-115888">
              <a:spcAft>
                <a:spcPts val="600"/>
              </a:spcAft>
              <a:buFont typeface="Arial" pitchFamily="34" charset="0"/>
              <a:buChar char="•"/>
            </a:pPr>
            <a:r>
              <a:rPr lang="en-US" sz="1800" dirty="0" smtClean="0">
                <a:latin typeface="+mj-lt"/>
              </a:rPr>
              <a:t>Success </a:t>
            </a:r>
            <a:r>
              <a:rPr lang="en-US" sz="1800" dirty="0">
                <a:latin typeface="+mj-lt"/>
              </a:rPr>
              <a:t>based on improving business unit metrics (e.g., demand forecasts, B.U profitability)</a:t>
            </a:r>
          </a:p>
          <a:p>
            <a:pPr marL="115888" indent="-115888">
              <a:spcAft>
                <a:spcPts val="600"/>
              </a:spcAft>
              <a:buFont typeface="Arial" pitchFamily="34" charset="0"/>
              <a:buChar char="•"/>
            </a:pPr>
            <a:r>
              <a:rPr lang="en-US" sz="1800" dirty="0">
                <a:latin typeface="+mj-lt"/>
              </a:rPr>
              <a:t>Skills focused on combination of business knowledge and advanced analytics – including forecasting and scenario analysis</a:t>
            </a:r>
            <a:endParaRPr lang="en-US" sz="1800" dirty="0">
              <a:solidFill>
                <a:schemeClr val="dk1"/>
              </a:solidFill>
              <a:latin typeface="+mj-lt"/>
            </a:endParaRPr>
          </a:p>
        </p:txBody>
      </p:sp>
      <p:pic>
        <p:nvPicPr>
          <p:cNvPr id="9" name="Picture 8"/>
          <p:cNvPicPr>
            <a:picLocks noChangeAspect="1"/>
          </p:cNvPicPr>
          <p:nvPr/>
        </p:nvPicPr>
        <p:blipFill>
          <a:blip r:embed="rId3"/>
          <a:stretch>
            <a:fillRect/>
          </a:stretch>
        </p:blipFill>
        <p:spPr>
          <a:xfrm>
            <a:off x="4045682" y="437471"/>
            <a:ext cx="6555623" cy="4254498"/>
          </a:xfrm>
          <a:prstGeom prst="rect">
            <a:avLst/>
          </a:prstGeom>
        </p:spPr>
      </p:pic>
    </p:spTree>
    <p:extLst>
      <p:ext uri="{BB962C8B-B14F-4D97-AF65-F5344CB8AC3E}">
        <p14:creationId xmlns:p14="http://schemas.microsoft.com/office/powerpoint/2010/main" val="21715112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227" y="2998426"/>
            <a:ext cx="3186675" cy="738664"/>
          </a:xfrm>
        </p:spPr>
        <p:txBody>
          <a:bodyPr numCol="1"/>
          <a:lstStyle/>
          <a:p>
            <a:r>
              <a:rPr lang="en-US" sz="2400" dirty="0"/>
              <a:t>4. New Value Creator Model</a:t>
            </a:r>
          </a:p>
        </p:txBody>
      </p:sp>
      <p:sp>
        <p:nvSpPr>
          <p:cNvPr id="5" name="Text Placeholder 4"/>
          <p:cNvSpPr>
            <a:spLocks noGrp="1"/>
          </p:cNvSpPr>
          <p:nvPr>
            <p:ph type="body" idx="1"/>
          </p:nvPr>
        </p:nvSpPr>
        <p:spPr>
          <a:xfrm>
            <a:off x="371744" y="4119293"/>
            <a:ext cx="2936130" cy="1477328"/>
          </a:xfrm>
        </p:spPr>
        <p:txBody>
          <a:bodyPr/>
          <a:lstStyle/>
          <a:p>
            <a:r>
              <a:rPr lang="en-US" altLang="zh-CN" sz="1600" i="1" dirty="0">
                <a:latin typeface="+mj-lt"/>
              </a:rPr>
              <a:t>F</a:t>
            </a:r>
            <a:r>
              <a:rPr lang="en-US" sz="1600" i="1" dirty="0" smtClean="0">
                <a:latin typeface="+mj-lt"/>
              </a:rPr>
              <a:t>ocused </a:t>
            </a:r>
            <a:r>
              <a:rPr lang="en-US" sz="1600" i="1" dirty="0">
                <a:latin typeface="+mj-lt"/>
              </a:rPr>
              <a:t>at improving and enhancing business unit decision making as well as innovative applications</a:t>
            </a:r>
          </a:p>
          <a:p>
            <a:endParaRPr lang="en-US" sz="1600" i="1" dirty="0">
              <a:latin typeface="+mj-lt"/>
            </a:endParaRPr>
          </a:p>
        </p:txBody>
      </p:sp>
      <p:sp>
        <p:nvSpPr>
          <p:cNvPr id="3" name="Slide Number Placeholder 2"/>
          <p:cNvSpPr>
            <a:spLocks noGrp="1"/>
          </p:cNvSpPr>
          <p:nvPr>
            <p:ph type="sldNum" sz="quarter" idx="12"/>
          </p:nvPr>
        </p:nvSpPr>
        <p:spPr/>
        <p:txBody>
          <a:bodyPr numCol="1"/>
          <a:lstStyle/>
          <a:p>
            <a:fld id="{F06B2653-D1AD-46BA-BB88-3123B5BA212E}" type="slidenum">
              <a:rPr lang="en-US" smtClean="0">
                <a:solidFill>
                  <a:prstClr val="black"/>
                </a:solidFill>
              </a:rPr>
              <a:pPr/>
              <a:t>93</a:t>
            </a:fld>
            <a:endParaRPr lang="en-US" dirty="0">
              <a:solidFill>
                <a:prstClr val="black"/>
              </a:solidFill>
            </a:endParaRPr>
          </a:p>
        </p:txBody>
      </p:sp>
      <p:sp>
        <p:nvSpPr>
          <p:cNvPr id="6" name="Rectangle 5"/>
          <p:cNvSpPr/>
          <p:nvPr/>
        </p:nvSpPr>
        <p:spPr>
          <a:xfrm>
            <a:off x="3887226" y="4740341"/>
            <a:ext cx="6872536" cy="1908215"/>
          </a:xfrm>
          <a:prstGeom prst="rect">
            <a:avLst/>
          </a:prstGeom>
        </p:spPr>
        <p:txBody>
          <a:bodyPr wrap="square">
            <a:spAutoFit/>
          </a:bodyPr>
          <a:lstStyle/>
          <a:p>
            <a:pPr marL="115888" indent="-115888">
              <a:spcAft>
                <a:spcPts val="600"/>
              </a:spcAft>
              <a:buFont typeface="Arial" pitchFamily="34" charset="0"/>
              <a:buChar char="•"/>
            </a:pPr>
            <a:r>
              <a:rPr lang="en-US" sz="1800" dirty="0">
                <a:latin typeface="+mj-lt"/>
              </a:rPr>
              <a:t>Analytics group reports directly to the Business Unit head and optionally to a Chief Analytics or Data Science officer</a:t>
            </a:r>
          </a:p>
          <a:p>
            <a:pPr marL="115888" indent="-115888">
              <a:spcAft>
                <a:spcPts val="600"/>
              </a:spcAft>
              <a:buFont typeface="Arial" pitchFamily="34" charset="0"/>
              <a:buChar char="•"/>
            </a:pPr>
            <a:r>
              <a:rPr lang="en-US" sz="1800" dirty="0" smtClean="0">
                <a:latin typeface="+mj-lt"/>
              </a:rPr>
              <a:t>Success </a:t>
            </a:r>
            <a:r>
              <a:rPr lang="en-US" sz="1800" dirty="0">
                <a:latin typeface="+mj-lt"/>
              </a:rPr>
              <a:t>based on improving business unit metrics, products/service sales and causing/responding to disruptions</a:t>
            </a:r>
          </a:p>
          <a:p>
            <a:pPr marL="115888" indent="-115888">
              <a:spcAft>
                <a:spcPts val="600"/>
              </a:spcAft>
              <a:buFont typeface="Arial" pitchFamily="34" charset="0"/>
              <a:buChar char="•"/>
            </a:pPr>
            <a:r>
              <a:rPr lang="en-US" sz="1800" dirty="0">
                <a:latin typeface="+mj-lt"/>
              </a:rPr>
              <a:t>Skills focused on combination of business knowledge, advanced analytics and innovation</a:t>
            </a:r>
            <a:endParaRPr lang="en-US" sz="1800" dirty="0">
              <a:solidFill>
                <a:schemeClr val="dk1"/>
              </a:solidFill>
              <a:latin typeface="+mj-lt"/>
            </a:endParaRPr>
          </a:p>
        </p:txBody>
      </p:sp>
      <p:pic>
        <p:nvPicPr>
          <p:cNvPr id="9" name="Picture 8"/>
          <p:cNvPicPr>
            <a:picLocks noChangeAspect="1"/>
          </p:cNvPicPr>
          <p:nvPr/>
        </p:nvPicPr>
        <p:blipFill>
          <a:blip r:embed="rId3"/>
          <a:stretch>
            <a:fillRect/>
          </a:stretch>
        </p:blipFill>
        <p:spPr>
          <a:xfrm>
            <a:off x="4333381" y="784225"/>
            <a:ext cx="6354164" cy="3557463"/>
          </a:xfrm>
          <a:prstGeom prst="rect">
            <a:avLst/>
          </a:prstGeom>
        </p:spPr>
      </p:pic>
    </p:spTree>
    <p:extLst>
      <p:ext uri="{BB962C8B-B14F-4D97-AF65-F5344CB8AC3E}">
        <p14:creationId xmlns:p14="http://schemas.microsoft.com/office/powerpoint/2010/main" val="10791322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854"/>
        <p:cNvGrpSpPr/>
        <p:nvPr/>
      </p:nvGrpSpPr>
      <p:grpSpPr>
        <a:xfrm>
          <a:off x="0" y="0"/>
          <a:ext cx="0" cy="0"/>
          <a:chOff x="0" y="0"/>
          <a:chExt cx="0" cy="0"/>
        </a:xfrm>
      </p:grpSpPr>
      <p:pic>
        <p:nvPicPr>
          <p:cNvPr id="5855" name="Google Shape;5855;p301"/>
          <p:cNvPicPr preferRelativeResize="0"/>
          <p:nvPr/>
        </p:nvPicPr>
        <p:blipFill/>
        <p:spPr>
          <a:xfrm>
            <a:off x="1908" y="693412"/>
            <a:ext cx="1906" cy="1906"/>
          </a:xfrm>
          <a:prstGeom prst="rect">
            <a:avLst/>
          </a:prstGeom>
          <a:solidFill>
            <a:srgbClr val="FFFFFF"/>
          </a:solidFill>
          <a:ln>
            <a:noFill/>
          </a:ln>
        </p:spPr>
      </p:pic>
      <p:sp>
        <p:nvSpPr>
          <p:cNvPr id="5856" name="Google Shape;5856;p301"/>
          <p:cNvSpPr txBox="1">
            <a:spLocks noGrp="1"/>
          </p:cNvSpPr>
          <p:nvPr>
            <p:ph type="sldNum" idx="12"/>
          </p:nvPr>
        </p:nvSpPr>
        <p:spPr>
          <a:xfrm>
            <a:off x="8046823" y="6578013"/>
            <a:ext cx="2562172" cy="110600"/>
          </a:xfrm>
          <a:prstGeom prst="rect">
            <a:avLst/>
          </a:prstGeom>
          <a:noFill/>
          <a:ln>
            <a:noFill/>
          </a:ln>
        </p:spPr>
        <p:txBody>
          <a:bodyPr spcFirstLastPara="1" vert="horz" wrap="square" lIns="0" tIns="0" rIns="0" bIns="0" rtlCol="0" anchor="ctr" anchorCtr="0">
            <a:noAutofit/>
          </a:bodyPr>
          <a:lstStyle/>
          <a:p>
            <a:pPr defTabSz="1098106"/>
            <a:fld id="{00000000-1234-1234-1234-123412341234}" type="slidenum">
              <a:rPr lang="en-US" kern="0">
                <a:solidFill>
                  <a:srgbClr val="7C7C7B"/>
                </a:solidFill>
                <a:latin typeface="+mj-lt"/>
              </a:rPr>
              <a:pPr defTabSz="1098106"/>
              <a:t>94</a:t>
            </a:fld>
            <a:endParaRPr kern="0">
              <a:solidFill>
                <a:srgbClr val="7C7C7B"/>
              </a:solidFill>
              <a:latin typeface="+mj-lt"/>
            </a:endParaRPr>
          </a:p>
        </p:txBody>
      </p:sp>
      <p:sp>
        <p:nvSpPr>
          <p:cNvPr id="5857" name="Google Shape;5857;p301"/>
          <p:cNvSpPr txBox="1">
            <a:spLocks noGrp="1"/>
          </p:cNvSpPr>
          <p:nvPr>
            <p:ph type="title"/>
          </p:nvPr>
        </p:nvSpPr>
        <p:spPr>
          <a:xfrm>
            <a:off x="363999" y="575960"/>
            <a:ext cx="10238961" cy="759429"/>
          </a:xfrm>
          <a:prstGeom prst="rect">
            <a:avLst/>
          </a:prstGeom>
          <a:noFill/>
          <a:ln>
            <a:noFill/>
          </a:ln>
        </p:spPr>
        <p:txBody>
          <a:bodyPr spcFirstLastPara="1" vert="horz" wrap="square" lIns="0" tIns="0" rIns="0" bIns="0" rtlCol="0" anchor="b" anchorCtr="0">
            <a:noAutofit/>
          </a:bodyPr>
          <a:lstStyle/>
          <a:p>
            <a:r>
              <a:rPr lang="en-US" sz="2400" dirty="0" smtClean="0"/>
              <a:t>The fundamental </a:t>
            </a:r>
            <a:r>
              <a:rPr lang="en-US" sz="2400" dirty="0"/>
              <a:t>aspects that </a:t>
            </a:r>
            <a:r>
              <a:rPr lang="en-US" sz="2400" dirty="0" smtClean="0"/>
              <a:t>make </a:t>
            </a:r>
            <a:r>
              <a:rPr lang="en-US" sz="2400" dirty="0"/>
              <a:t>AI </a:t>
            </a:r>
            <a:r>
              <a:rPr lang="en-US" sz="2400" dirty="0" smtClean="0"/>
              <a:t>“responsible”</a:t>
            </a:r>
            <a:endParaRPr sz="2400" dirty="0"/>
          </a:p>
        </p:txBody>
      </p:sp>
      <p:sp>
        <p:nvSpPr>
          <p:cNvPr id="5858" name="Google Shape;5858;p301"/>
          <p:cNvSpPr txBox="1"/>
          <p:nvPr/>
        </p:nvSpPr>
        <p:spPr>
          <a:xfrm>
            <a:off x="8918755" y="5990898"/>
            <a:ext cx="1711958" cy="1105572"/>
          </a:xfrm>
          <a:prstGeom prst="rect">
            <a:avLst/>
          </a:prstGeom>
          <a:solidFill>
            <a:srgbClr val="E4E4E4"/>
          </a:solidFill>
          <a:ln>
            <a:noFill/>
          </a:ln>
        </p:spPr>
        <p:txBody>
          <a:bodyPr spcFirstLastPara="1" wrap="square" lIns="82320" tIns="41160" rIns="82320" bIns="41160" anchor="t" anchorCtr="0">
            <a:noAutofit/>
          </a:bodyPr>
          <a:lstStyle/>
          <a:p>
            <a:pPr marL="0" lvl="1" defTabSz="1098106">
              <a:buClr>
                <a:srgbClr val="000000"/>
              </a:buClr>
              <a:buSzPts val="800"/>
            </a:pPr>
            <a:endParaRPr sz="1201" kern="0" dirty="0">
              <a:solidFill>
                <a:srgbClr val="000000"/>
              </a:solidFill>
              <a:latin typeface="+mj-lt"/>
              <a:ea typeface="Arial"/>
              <a:cs typeface="Arial"/>
              <a:sym typeface="Arial"/>
            </a:endParaRPr>
          </a:p>
        </p:txBody>
      </p:sp>
      <p:sp>
        <p:nvSpPr>
          <p:cNvPr id="5859" name="Google Shape;5859;p301"/>
          <p:cNvSpPr txBox="1"/>
          <p:nvPr/>
        </p:nvSpPr>
        <p:spPr>
          <a:xfrm>
            <a:off x="373078" y="5990898"/>
            <a:ext cx="1769599" cy="1105572"/>
          </a:xfrm>
          <a:prstGeom prst="rect">
            <a:avLst/>
          </a:prstGeom>
          <a:solidFill>
            <a:srgbClr val="E4E4E4"/>
          </a:solidFill>
          <a:ln>
            <a:noFill/>
          </a:ln>
        </p:spPr>
        <p:txBody>
          <a:bodyPr spcFirstLastPara="1" wrap="square" lIns="82320" tIns="41160" rIns="82320" bIns="41160" anchor="t" anchorCtr="0">
            <a:noAutofit/>
          </a:bodyPr>
          <a:lstStyle/>
          <a:p>
            <a:pPr marL="0" lvl="1" defTabSz="1098106">
              <a:buClr>
                <a:srgbClr val="000000"/>
              </a:buClr>
              <a:buSzPts val="800"/>
            </a:pPr>
            <a:endParaRPr sz="961" kern="0" dirty="0">
              <a:solidFill>
                <a:srgbClr val="000000"/>
              </a:solidFill>
              <a:latin typeface="+mj-lt"/>
              <a:ea typeface="Arial"/>
              <a:cs typeface="Arial"/>
              <a:sym typeface="Arial"/>
            </a:endParaRPr>
          </a:p>
        </p:txBody>
      </p:sp>
      <p:sp>
        <p:nvSpPr>
          <p:cNvPr id="5860" name="Google Shape;5860;p301"/>
          <p:cNvSpPr txBox="1"/>
          <p:nvPr/>
        </p:nvSpPr>
        <p:spPr>
          <a:xfrm>
            <a:off x="2485880" y="5990898"/>
            <a:ext cx="1769599" cy="1105572"/>
          </a:xfrm>
          <a:prstGeom prst="rect">
            <a:avLst/>
          </a:prstGeom>
          <a:solidFill>
            <a:srgbClr val="E4E4E4"/>
          </a:solidFill>
          <a:ln>
            <a:noFill/>
          </a:ln>
        </p:spPr>
        <p:txBody>
          <a:bodyPr spcFirstLastPara="1" wrap="square" lIns="82320" tIns="41160" rIns="82320" bIns="41160" anchor="t" anchorCtr="0">
            <a:noAutofit/>
          </a:bodyPr>
          <a:lstStyle/>
          <a:p>
            <a:pPr marL="0" lvl="1" defTabSz="1098106">
              <a:buClr>
                <a:srgbClr val="000000"/>
              </a:buClr>
              <a:buSzPts val="800"/>
            </a:pPr>
            <a:endParaRPr sz="1201" kern="0" dirty="0">
              <a:solidFill>
                <a:srgbClr val="000000"/>
              </a:solidFill>
              <a:latin typeface="+mj-lt"/>
              <a:ea typeface="Arial"/>
              <a:cs typeface="Arial"/>
              <a:sym typeface="Arial"/>
            </a:endParaRPr>
          </a:p>
        </p:txBody>
      </p:sp>
      <p:sp>
        <p:nvSpPr>
          <p:cNvPr id="5861" name="Google Shape;5861;p301"/>
          <p:cNvSpPr txBox="1"/>
          <p:nvPr/>
        </p:nvSpPr>
        <p:spPr>
          <a:xfrm>
            <a:off x="4598681" y="5990898"/>
            <a:ext cx="1769599" cy="1105572"/>
          </a:xfrm>
          <a:prstGeom prst="rect">
            <a:avLst/>
          </a:prstGeom>
          <a:solidFill>
            <a:srgbClr val="E4E4E4"/>
          </a:solidFill>
          <a:ln>
            <a:noFill/>
          </a:ln>
        </p:spPr>
        <p:txBody>
          <a:bodyPr spcFirstLastPara="1" wrap="square" lIns="82320" tIns="41160" rIns="82320" bIns="41160" anchor="t" anchorCtr="0">
            <a:noAutofit/>
          </a:bodyPr>
          <a:lstStyle/>
          <a:p>
            <a:pPr marL="0" lvl="1" defTabSz="1098106">
              <a:buClr>
                <a:srgbClr val="000000"/>
              </a:buClr>
              <a:buSzPts val="800"/>
            </a:pPr>
            <a:endParaRPr sz="1201" kern="0" dirty="0">
              <a:solidFill>
                <a:srgbClr val="000000"/>
              </a:solidFill>
              <a:latin typeface="+mj-lt"/>
              <a:ea typeface="Arial"/>
              <a:cs typeface="Arial"/>
              <a:sym typeface="Arial"/>
            </a:endParaRPr>
          </a:p>
        </p:txBody>
      </p:sp>
      <p:sp>
        <p:nvSpPr>
          <p:cNvPr id="5862" name="Google Shape;5862;p301"/>
          <p:cNvSpPr txBox="1"/>
          <p:nvPr/>
        </p:nvSpPr>
        <p:spPr>
          <a:xfrm>
            <a:off x="6719420" y="5990898"/>
            <a:ext cx="1711237" cy="1105572"/>
          </a:xfrm>
          <a:prstGeom prst="rect">
            <a:avLst/>
          </a:prstGeom>
          <a:solidFill>
            <a:srgbClr val="E4E4E4"/>
          </a:solidFill>
          <a:ln>
            <a:noFill/>
          </a:ln>
        </p:spPr>
        <p:txBody>
          <a:bodyPr spcFirstLastPara="1" wrap="square" lIns="82320" tIns="41160" rIns="82320" bIns="41160" anchor="t" anchorCtr="0">
            <a:noAutofit/>
          </a:bodyPr>
          <a:lstStyle/>
          <a:p>
            <a:pPr marL="0" lvl="1" defTabSz="1098106">
              <a:buClr>
                <a:srgbClr val="000000"/>
              </a:buClr>
              <a:buSzPts val="800"/>
            </a:pPr>
            <a:endParaRPr sz="1201" kern="0" dirty="0">
              <a:solidFill>
                <a:srgbClr val="000000"/>
              </a:solidFill>
              <a:latin typeface="+mj-lt"/>
              <a:ea typeface="Arial"/>
              <a:cs typeface="Arial"/>
              <a:sym typeface="Arial"/>
            </a:endParaRPr>
          </a:p>
        </p:txBody>
      </p:sp>
      <p:sp>
        <p:nvSpPr>
          <p:cNvPr id="5863" name="Google Shape;5863;p301"/>
          <p:cNvSpPr txBox="1"/>
          <p:nvPr/>
        </p:nvSpPr>
        <p:spPr>
          <a:xfrm>
            <a:off x="374771" y="2065175"/>
            <a:ext cx="5993653" cy="184799"/>
          </a:xfrm>
          <a:prstGeom prst="rect">
            <a:avLst/>
          </a:prstGeom>
          <a:noFill/>
          <a:ln>
            <a:noFill/>
          </a:ln>
        </p:spPr>
        <p:txBody>
          <a:bodyPr spcFirstLastPara="1" wrap="square" lIns="0" tIns="0" rIns="0" bIns="0" anchor="t" anchorCtr="0">
            <a:noAutofit/>
          </a:bodyPr>
          <a:lstStyle/>
          <a:p>
            <a:pPr defTabSz="1098106">
              <a:buClr>
                <a:srgbClr val="000000"/>
              </a:buClr>
              <a:buSzPts val="1000"/>
            </a:pPr>
            <a:r>
              <a:rPr lang="en-US" sz="1400" b="1" kern="0" dirty="0">
                <a:solidFill>
                  <a:srgbClr val="E0301E"/>
                </a:solidFill>
                <a:latin typeface="+mj-lt"/>
                <a:ea typeface="Arial"/>
                <a:cs typeface="Arial"/>
                <a:sym typeface="Arial"/>
              </a:rPr>
              <a:t>Performance </a:t>
            </a:r>
            <a:endParaRPr sz="1400" kern="0" dirty="0">
              <a:solidFill>
                <a:srgbClr val="000000"/>
              </a:solidFill>
              <a:latin typeface="+mj-lt"/>
              <a:ea typeface="Arial"/>
              <a:cs typeface="Arial"/>
              <a:sym typeface="Arial"/>
            </a:endParaRPr>
          </a:p>
        </p:txBody>
      </p:sp>
      <p:sp>
        <p:nvSpPr>
          <p:cNvPr id="5864" name="Google Shape;5864;p301"/>
          <p:cNvSpPr txBox="1"/>
          <p:nvPr/>
        </p:nvSpPr>
        <p:spPr>
          <a:xfrm>
            <a:off x="8897067" y="2065175"/>
            <a:ext cx="1711958" cy="184799"/>
          </a:xfrm>
          <a:prstGeom prst="rect">
            <a:avLst/>
          </a:prstGeom>
          <a:noFill/>
          <a:ln>
            <a:noFill/>
          </a:ln>
        </p:spPr>
        <p:txBody>
          <a:bodyPr spcFirstLastPara="1" wrap="square" lIns="0" tIns="0" rIns="0" bIns="0" anchor="t" anchorCtr="0">
            <a:noAutofit/>
          </a:bodyPr>
          <a:lstStyle/>
          <a:p>
            <a:pPr defTabSz="1098106">
              <a:buClr>
                <a:srgbClr val="000000"/>
              </a:buClr>
              <a:buSzPts val="1000"/>
            </a:pPr>
            <a:r>
              <a:rPr lang="en-US" sz="1400" b="1" kern="0">
                <a:solidFill>
                  <a:srgbClr val="E0301E"/>
                </a:solidFill>
                <a:latin typeface="+mj-lt"/>
                <a:ea typeface="Arial"/>
                <a:cs typeface="Arial"/>
                <a:sym typeface="Arial"/>
              </a:rPr>
              <a:t>Society</a:t>
            </a:r>
            <a:endParaRPr sz="1400" kern="0">
              <a:solidFill>
                <a:srgbClr val="000000"/>
              </a:solidFill>
              <a:latin typeface="+mj-lt"/>
              <a:ea typeface="Arial"/>
              <a:cs typeface="Arial"/>
              <a:sym typeface="Arial"/>
            </a:endParaRPr>
          </a:p>
        </p:txBody>
      </p:sp>
      <p:sp>
        <p:nvSpPr>
          <p:cNvPr id="5865" name="Google Shape;5865;p301"/>
          <p:cNvSpPr txBox="1"/>
          <p:nvPr/>
        </p:nvSpPr>
        <p:spPr>
          <a:xfrm>
            <a:off x="6719420" y="2065175"/>
            <a:ext cx="1711958" cy="184799"/>
          </a:xfrm>
          <a:prstGeom prst="rect">
            <a:avLst/>
          </a:prstGeom>
          <a:noFill/>
          <a:ln>
            <a:noFill/>
          </a:ln>
        </p:spPr>
        <p:txBody>
          <a:bodyPr spcFirstLastPara="1" wrap="square" lIns="0" tIns="0" rIns="0" bIns="0" anchor="t" anchorCtr="0">
            <a:noAutofit/>
          </a:bodyPr>
          <a:lstStyle/>
          <a:p>
            <a:pPr defTabSz="1098106">
              <a:buClr>
                <a:srgbClr val="000000"/>
              </a:buClr>
              <a:buSzPts val="1000"/>
            </a:pPr>
            <a:r>
              <a:rPr lang="en-US" sz="1400" b="1" kern="0" dirty="0">
                <a:solidFill>
                  <a:srgbClr val="E0301E"/>
                </a:solidFill>
                <a:latin typeface="+mj-lt"/>
                <a:ea typeface="Arial"/>
                <a:cs typeface="Arial"/>
                <a:sym typeface="Arial"/>
              </a:rPr>
              <a:t>Operations</a:t>
            </a:r>
            <a:endParaRPr sz="1400" kern="0" dirty="0">
              <a:solidFill>
                <a:srgbClr val="000000"/>
              </a:solidFill>
              <a:latin typeface="+mj-lt"/>
              <a:ea typeface="Arial"/>
              <a:cs typeface="Arial"/>
              <a:sym typeface="Arial"/>
            </a:endParaRPr>
          </a:p>
        </p:txBody>
      </p:sp>
      <p:sp>
        <p:nvSpPr>
          <p:cNvPr id="5866" name="Google Shape;5866;p301"/>
          <p:cNvSpPr txBox="1"/>
          <p:nvPr/>
        </p:nvSpPr>
        <p:spPr>
          <a:xfrm>
            <a:off x="8918756" y="3516217"/>
            <a:ext cx="1750145" cy="2393210"/>
          </a:xfrm>
          <a:prstGeom prst="rect">
            <a:avLst/>
          </a:prstGeom>
          <a:noFill/>
          <a:ln>
            <a:noFill/>
          </a:ln>
        </p:spPr>
        <p:txBody>
          <a:bodyPr spcFirstLastPara="1" wrap="square" lIns="0" tIns="0" rIns="0" bIns="0" anchor="t" anchorCtr="0">
            <a:noAutofit/>
          </a:bodyPr>
          <a:lstStyle/>
          <a:p>
            <a:pPr defTabSz="1098106">
              <a:buClr>
                <a:srgbClr val="000000"/>
              </a:buClr>
              <a:buSzPts val="1300"/>
            </a:pPr>
            <a:r>
              <a:rPr lang="en-US" sz="1321" b="1" kern="0" dirty="0">
                <a:solidFill>
                  <a:srgbClr val="000000"/>
                </a:solidFill>
                <a:latin typeface="+mj-lt"/>
                <a:ea typeface="Arial"/>
                <a:cs typeface="Arial"/>
                <a:sym typeface="Arial"/>
              </a:rPr>
              <a:t>System Ethics, Morality &amp; Legal</a:t>
            </a:r>
            <a:endParaRPr sz="1321" kern="0" dirty="0">
              <a:solidFill>
                <a:srgbClr val="000000"/>
              </a:solidFill>
              <a:latin typeface="+mj-lt"/>
              <a:ea typeface="Arial"/>
              <a:cs typeface="Arial"/>
              <a:sym typeface="Arial"/>
            </a:endParaRPr>
          </a:p>
          <a:p>
            <a:pPr marL="0" lvl="1" defTabSz="1098106">
              <a:spcBef>
                <a:spcPts val="840"/>
              </a:spcBef>
              <a:spcAft>
                <a:spcPts val="840"/>
              </a:spcAft>
              <a:buClr>
                <a:srgbClr val="000000"/>
              </a:buClr>
              <a:buSzPts val="1000"/>
            </a:pPr>
            <a:r>
              <a:rPr lang="en-US" sz="1201" kern="0" dirty="0">
                <a:solidFill>
                  <a:srgbClr val="000000"/>
                </a:solidFill>
                <a:latin typeface="+mj-lt"/>
                <a:ea typeface="Arial"/>
                <a:cs typeface="Arial"/>
                <a:sym typeface="Arial"/>
              </a:rPr>
              <a:t>Helping clients understand the systemic and moral implications of their use of AI</a:t>
            </a:r>
            <a:endParaRPr sz="1201" kern="0" dirty="0">
              <a:solidFill>
                <a:srgbClr val="000000"/>
              </a:solidFill>
              <a:latin typeface="+mj-lt"/>
              <a:ea typeface="Arial"/>
              <a:cs typeface="Arial"/>
              <a:sym typeface="Arial"/>
            </a:endParaRPr>
          </a:p>
        </p:txBody>
      </p:sp>
      <p:sp>
        <p:nvSpPr>
          <p:cNvPr id="5867" name="Google Shape;5867;p301"/>
          <p:cNvSpPr txBox="1"/>
          <p:nvPr/>
        </p:nvSpPr>
        <p:spPr>
          <a:xfrm>
            <a:off x="2496325" y="3516217"/>
            <a:ext cx="1750145" cy="2393210"/>
          </a:xfrm>
          <a:prstGeom prst="rect">
            <a:avLst/>
          </a:prstGeom>
          <a:noFill/>
          <a:ln>
            <a:noFill/>
          </a:ln>
        </p:spPr>
        <p:txBody>
          <a:bodyPr spcFirstLastPara="1" wrap="square" lIns="0" tIns="0" rIns="0" bIns="0" anchor="t" anchorCtr="0">
            <a:noAutofit/>
          </a:bodyPr>
          <a:lstStyle/>
          <a:p>
            <a:pPr defTabSz="1098106">
              <a:buClr>
                <a:srgbClr val="000000"/>
              </a:buClr>
              <a:buSzPts val="1300"/>
            </a:pPr>
            <a:r>
              <a:rPr lang="en-US" sz="1321" b="1" kern="0" dirty="0">
                <a:solidFill>
                  <a:srgbClr val="000000"/>
                </a:solidFill>
                <a:latin typeface="+mj-lt"/>
                <a:ea typeface="Arial"/>
                <a:cs typeface="Arial"/>
                <a:sym typeface="Arial"/>
              </a:rPr>
              <a:t>Interpretability</a:t>
            </a:r>
            <a:endParaRPr sz="1201" kern="0" dirty="0">
              <a:solidFill>
                <a:srgbClr val="000000"/>
              </a:solidFill>
              <a:latin typeface="+mj-lt"/>
              <a:ea typeface="Arial"/>
              <a:cs typeface="Arial"/>
              <a:sym typeface="Arial"/>
            </a:endParaRPr>
          </a:p>
          <a:p>
            <a:pPr defTabSz="1098106">
              <a:spcBef>
                <a:spcPts val="840"/>
              </a:spcBef>
              <a:buClr>
                <a:srgbClr val="000000"/>
              </a:buClr>
              <a:buSzPts val="1300"/>
            </a:pPr>
            <a:endParaRPr sz="601" kern="0" dirty="0">
              <a:solidFill>
                <a:srgbClr val="000000"/>
              </a:solidFill>
              <a:latin typeface="+mj-lt"/>
              <a:ea typeface="Arial"/>
              <a:cs typeface="Arial"/>
              <a:sym typeface="Arial"/>
            </a:endParaRPr>
          </a:p>
          <a:p>
            <a:pPr marL="0" lvl="1" defTabSz="1098106">
              <a:spcBef>
                <a:spcPts val="840"/>
              </a:spcBef>
              <a:spcAft>
                <a:spcPts val="840"/>
              </a:spcAft>
              <a:buClr>
                <a:srgbClr val="000000"/>
              </a:buClr>
              <a:buSzPts val="1000"/>
            </a:pPr>
            <a:r>
              <a:rPr lang="en-US" sz="1201" kern="0" dirty="0">
                <a:solidFill>
                  <a:srgbClr val="000000"/>
                </a:solidFill>
                <a:latin typeface="+mj-lt"/>
                <a:ea typeface="Arial"/>
                <a:cs typeface="Arial"/>
                <a:sym typeface="Arial"/>
              </a:rPr>
              <a:t>Adding transparency, </a:t>
            </a:r>
            <a:r>
              <a:rPr lang="en-US" sz="1201" kern="0" dirty="0" err="1">
                <a:solidFill>
                  <a:srgbClr val="000000"/>
                </a:solidFill>
                <a:latin typeface="+mj-lt"/>
                <a:ea typeface="Arial"/>
                <a:cs typeface="Arial"/>
                <a:sym typeface="Arial"/>
              </a:rPr>
              <a:t>explainability</a:t>
            </a:r>
            <a:r>
              <a:rPr lang="en-US" sz="1201" kern="0" dirty="0">
                <a:solidFill>
                  <a:srgbClr val="000000"/>
                </a:solidFill>
                <a:latin typeface="+mj-lt"/>
                <a:ea typeface="Arial"/>
                <a:cs typeface="Arial"/>
                <a:sym typeface="Arial"/>
              </a:rPr>
              <a:t> and provability to the modelling process to improve human understanding of the model outputs</a:t>
            </a:r>
            <a:endParaRPr sz="1201" kern="0" dirty="0">
              <a:solidFill>
                <a:srgbClr val="000000"/>
              </a:solidFill>
              <a:latin typeface="+mj-lt"/>
              <a:ea typeface="Arial"/>
              <a:cs typeface="Arial"/>
              <a:sym typeface="Arial"/>
            </a:endParaRPr>
          </a:p>
        </p:txBody>
      </p:sp>
      <p:sp>
        <p:nvSpPr>
          <p:cNvPr id="5868" name="Google Shape;5868;p301"/>
          <p:cNvSpPr txBox="1"/>
          <p:nvPr/>
        </p:nvSpPr>
        <p:spPr>
          <a:xfrm>
            <a:off x="374771" y="3516217"/>
            <a:ext cx="1750145" cy="2393210"/>
          </a:xfrm>
          <a:prstGeom prst="rect">
            <a:avLst/>
          </a:prstGeom>
          <a:noFill/>
          <a:ln>
            <a:noFill/>
          </a:ln>
        </p:spPr>
        <p:txBody>
          <a:bodyPr spcFirstLastPara="1" wrap="square" lIns="0" tIns="0" rIns="0" bIns="0" anchor="t" anchorCtr="0">
            <a:noAutofit/>
          </a:bodyPr>
          <a:lstStyle/>
          <a:p>
            <a:pPr defTabSz="1098106">
              <a:buClr>
                <a:srgbClr val="000000"/>
              </a:buClr>
              <a:buSzPts val="1300"/>
            </a:pPr>
            <a:r>
              <a:rPr lang="en-US" sz="1321" b="1" kern="0" dirty="0">
                <a:solidFill>
                  <a:srgbClr val="000000"/>
                </a:solidFill>
                <a:latin typeface="+mj-lt"/>
                <a:ea typeface="Arial"/>
                <a:cs typeface="Arial"/>
                <a:sym typeface="Arial"/>
              </a:rPr>
              <a:t>Bias</a:t>
            </a:r>
            <a:endParaRPr sz="1201" kern="0" dirty="0">
              <a:solidFill>
                <a:srgbClr val="000000"/>
              </a:solidFill>
              <a:latin typeface="+mj-lt"/>
              <a:ea typeface="Arial"/>
              <a:cs typeface="Arial"/>
              <a:sym typeface="Arial"/>
            </a:endParaRPr>
          </a:p>
          <a:p>
            <a:pPr defTabSz="1098106">
              <a:spcBef>
                <a:spcPts val="840"/>
              </a:spcBef>
              <a:buClr>
                <a:srgbClr val="000000"/>
              </a:buClr>
              <a:buSzPts val="1300"/>
            </a:pPr>
            <a:endParaRPr sz="601" kern="0" dirty="0">
              <a:solidFill>
                <a:srgbClr val="000000"/>
              </a:solidFill>
              <a:latin typeface="+mj-lt"/>
              <a:ea typeface="Arial"/>
              <a:cs typeface="Arial"/>
              <a:sym typeface="Arial"/>
            </a:endParaRPr>
          </a:p>
          <a:p>
            <a:pPr marL="0" lvl="1" defTabSz="1098106">
              <a:spcBef>
                <a:spcPts val="840"/>
              </a:spcBef>
              <a:buClr>
                <a:srgbClr val="000000"/>
              </a:buClr>
              <a:buSzPts val="1000"/>
            </a:pPr>
            <a:r>
              <a:rPr lang="en-US" sz="1201" kern="0" dirty="0">
                <a:solidFill>
                  <a:srgbClr val="000000"/>
                </a:solidFill>
                <a:latin typeface="+mj-lt"/>
                <a:ea typeface="Arial"/>
                <a:cs typeface="Arial"/>
                <a:sym typeface="Arial"/>
              </a:rPr>
              <a:t>Testing for bias in the data, model, and human use of AI algorithms to improve fairness of treatment across groups</a:t>
            </a:r>
            <a:endParaRPr sz="1201" kern="0" dirty="0">
              <a:solidFill>
                <a:srgbClr val="000000"/>
              </a:solidFill>
              <a:latin typeface="+mj-lt"/>
              <a:ea typeface="Arial"/>
              <a:cs typeface="Arial"/>
              <a:sym typeface="Arial"/>
            </a:endParaRPr>
          </a:p>
          <a:p>
            <a:pPr marL="0" lvl="1" defTabSz="1098106">
              <a:spcBef>
                <a:spcPts val="840"/>
              </a:spcBef>
              <a:buClr>
                <a:srgbClr val="000000"/>
              </a:buClr>
              <a:buSzPts val="1000"/>
            </a:pPr>
            <a:endParaRPr sz="1201" kern="0" dirty="0">
              <a:solidFill>
                <a:srgbClr val="000000"/>
              </a:solidFill>
              <a:latin typeface="+mj-lt"/>
              <a:ea typeface="Arial"/>
              <a:cs typeface="Arial"/>
              <a:sym typeface="Arial"/>
            </a:endParaRPr>
          </a:p>
          <a:p>
            <a:pPr marL="0" lvl="1" defTabSz="1098106">
              <a:spcBef>
                <a:spcPts val="840"/>
              </a:spcBef>
              <a:buClr>
                <a:srgbClr val="000000"/>
              </a:buClr>
              <a:buSzPts val="1000"/>
            </a:pPr>
            <a:endParaRPr sz="1201" kern="0" dirty="0">
              <a:solidFill>
                <a:srgbClr val="000000"/>
              </a:solidFill>
              <a:latin typeface="+mj-lt"/>
              <a:ea typeface="Arial"/>
              <a:cs typeface="Arial"/>
              <a:sym typeface="Arial"/>
            </a:endParaRPr>
          </a:p>
          <a:p>
            <a:pPr marL="0" lvl="1" defTabSz="1098106">
              <a:spcBef>
                <a:spcPts val="840"/>
              </a:spcBef>
              <a:spcAft>
                <a:spcPts val="840"/>
              </a:spcAft>
              <a:buClr>
                <a:srgbClr val="000000"/>
              </a:buClr>
              <a:buSzPts val="1000"/>
            </a:pPr>
            <a:endParaRPr sz="1201" kern="0" dirty="0">
              <a:solidFill>
                <a:srgbClr val="000000"/>
              </a:solidFill>
              <a:latin typeface="+mj-lt"/>
              <a:ea typeface="Arial"/>
              <a:cs typeface="Arial"/>
              <a:sym typeface="Arial"/>
            </a:endParaRPr>
          </a:p>
        </p:txBody>
      </p:sp>
      <p:sp>
        <p:nvSpPr>
          <p:cNvPr id="5869" name="Google Shape;5869;p301"/>
          <p:cNvSpPr txBox="1"/>
          <p:nvPr/>
        </p:nvSpPr>
        <p:spPr>
          <a:xfrm>
            <a:off x="4617880" y="3516217"/>
            <a:ext cx="1750145" cy="2393210"/>
          </a:xfrm>
          <a:prstGeom prst="rect">
            <a:avLst/>
          </a:prstGeom>
          <a:noFill/>
          <a:ln>
            <a:noFill/>
          </a:ln>
        </p:spPr>
        <p:txBody>
          <a:bodyPr spcFirstLastPara="1" wrap="square" lIns="0" tIns="0" rIns="0" bIns="0" anchor="t" anchorCtr="0">
            <a:noAutofit/>
          </a:bodyPr>
          <a:lstStyle/>
          <a:p>
            <a:pPr defTabSz="1098106">
              <a:buClr>
                <a:srgbClr val="000000"/>
              </a:buClr>
              <a:buSzPts val="1300"/>
            </a:pPr>
            <a:r>
              <a:rPr lang="en-US" sz="1321" b="1" kern="0" dirty="0">
                <a:solidFill>
                  <a:srgbClr val="000000"/>
                </a:solidFill>
                <a:latin typeface="+mj-lt"/>
                <a:ea typeface="Arial"/>
                <a:cs typeface="Arial"/>
                <a:sym typeface="Arial"/>
              </a:rPr>
              <a:t>Robustness &amp; Security</a:t>
            </a:r>
            <a:endParaRPr sz="1321" kern="0" dirty="0">
              <a:solidFill>
                <a:srgbClr val="000000"/>
              </a:solidFill>
              <a:latin typeface="+mj-lt"/>
              <a:ea typeface="Arial"/>
              <a:cs typeface="Arial"/>
              <a:sym typeface="Arial"/>
            </a:endParaRPr>
          </a:p>
          <a:p>
            <a:pPr marL="0" lvl="1" defTabSz="1098106">
              <a:spcBef>
                <a:spcPts val="840"/>
              </a:spcBef>
              <a:buClr>
                <a:srgbClr val="000000"/>
              </a:buClr>
              <a:buSzPts val="1000"/>
            </a:pPr>
            <a:r>
              <a:rPr lang="en-US" sz="1201" kern="0" dirty="0">
                <a:solidFill>
                  <a:srgbClr val="000000"/>
                </a:solidFill>
                <a:latin typeface="+mj-lt"/>
                <a:ea typeface="Arial"/>
                <a:cs typeface="Arial"/>
                <a:sym typeface="Arial"/>
              </a:rPr>
              <a:t>Improving security and robustness of AI through rigorous validation, continuous monitoring and maintenance, verification and adversarial modelling</a:t>
            </a:r>
            <a:endParaRPr sz="1201" kern="0" dirty="0">
              <a:solidFill>
                <a:srgbClr val="000000"/>
              </a:solidFill>
              <a:latin typeface="+mj-lt"/>
              <a:ea typeface="Arial"/>
              <a:cs typeface="Arial"/>
              <a:sym typeface="Arial"/>
            </a:endParaRPr>
          </a:p>
          <a:p>
            <a:pPr marL="0" lvl="1" defTabSz="1098106">
              <a:spcBef>
                <a:spcPts val="840"/>
              </a:spcBef>
              <a:spcAft>
                <a:spcPts val="840"/>
              </a:spcAft>
              <a:buClr>
                <a:srgbClr val="000000"/>
              </a:buClr>
              <a:buSzPts val="1000"/>
            </a:pPr>
            <a:endParaRPr sz="1201" kern="0" dirty="0">
              <a:solidFill>
                <a:srgbClr val="000000"/>
              </a:solidFill>
              <a:latin typeface="+mj-lt"/>
              <a:ea typeface="Arial"/>
              <a:cs typeface="Arial"/>
              <a:sym typeface="Arial"/>
            </a:endParaRPr>
          </a:p>
        </p:txBody>
      </p:sp>
      <p:sp>
        <p:nvSpPr>
          <p:cNvPr id="5870" name="Google Shape;5870;p301"/>
          <p:cNvSpPr txBox="1"/>
          <p:nvPr/>
        </p:nvSpPr>
        <p:spPr>
          <a:xfrm>
            <a:off x="6739432" y="3516217"/>
            <a:ext cx="1750145" cy="2393210"/>
          </a:xfrm>
          <a:prstGeom prst="rect">
            <a:avLst/>
          </a:prstGeom>
          <a:noFill/>
          <a:ln>
            <a:noFill/>
          </a:ln>
        </p:spPr>
        <p:txBody>
          <a:bodyPr spcFirstLastPara="1" wrap="square" lIns="0" tIns="0" rIns="0" bIns="0" anchor="t" anchorCtr="0">
            <a:noAutofit/>
          </a:bodyPr>
          <a:lstStyle/>
          <a:p>
            <a:pPr defTabSz="1098106">
              <a:buClr>
                <a:srgbClr val="000000"/>
              </a:buClr>
              <a:buSzPts val="1300"/>
            </a:pPr>
            <a:r>
              <a:rPr lang="en-US" sz="1321" b="1" kern="0" dirty="0">
                <a:solidFill>
                  <a:srgbClr val="000000"/>
                </a:solidFill>
                <a:latin typeface="+mj-lt"/>
                <a:ea typeface="Arial"/>
                <a:cs typeface="Arial"/>
                <a:sym typeface="Arial"/>
              </a:rPr>
              <a:t>Governance</a:t>
            </a:r>
            <a:endParaRPr sz="1201" kern="0" dirty="0">
              <a:solidFill>
                <a:srgbClr val="000000"/>
              </a:solidFill>
              <a:latin typeface="+mj-lt"/>
              <a:ea typeface="Arial"/>
              <a:cs typeface="Arial"/>
              <a:sym typeface="Arial"/>
            </a:endParaRPr>
          </a:p>
          <a:p>
            <a:pPr defTabSz="1098106">
              <a:spcBef>
                <a:spcPts val="840"/>
              </a:spcBef>
              <a:buClr>
                <a:srgbClr val="000000"/>
              </a:buClr>
              <a:buSzPts val="1300"/>
            </a:pPr>
            <a:endParaRPr sz="601" kern="0" dirty="0">
              <a:solidFill>
                <a:srgbClr val="000000"/>
              </a:solidFill>
              <a:latin typeface="+mj-lt"/>
              <a:ea typeface="Arial"/>
              <a:cs typeface="Arial"/>
              <a:sym typeface="Arial"/>
            </a:endParaRPr>
          </a:p>
          <a:p>
            <a:pPr marL="0" lvl="1" defTabSz="1098106">
              <a:spcBef>
                <a:spcPts val="840"/>
              </a:spcBef>
              <a:spcAft>
                <a:spcPts val="840"/>
              </a:spcAft>
              <a:buClr>
                <a:srgbClr val="000000"/>
              </a:buClr>
              <a:buSzPts val="1000"/>
            </a:pPr>
            <a:r>
              <a:rPr lang="en-US" sz="1201" kern="0" dirty="0">
                <a:solidFill>
                  <a:srgbClr val="000000"/>
                </a:solidFill>
                <a:latin typeface="+mj-lt"/>
                <a:ea typeface="Arial"/>
                <a:cs typeface="Arial"/>
                <a:sym typeface="Arial"/>
              </a:rPr>
              <a:t>Designing effective AI operating models and processes to improve accountability and quality</a:t>
            </a:r>
            <a:endParaRPr sz="1201" kern="0" dirty="0">
              <a:solidFill>
                <a:srgbClr val="000000"/>
              </a:solidFill>
              <a:latin typeface="+mj-lt"/>
              <a:ea typeface="Arial"/>
              <a:cs typeface="Arial"/>
              <a:sym typeface="Arial"/>
            </a:endParaRPr>
          </a:p>
        </p:txBody>
      </p:sp>
      <p:sp>
        <p:nvSpPr>
          <p:cNvPr id="5871" name="Google Shape;5871;p301"/>
          <p:cNvSpPr/>
          <p:nvPr/>
        </p:nvSpPr>
        <p:spPr>
          <a:xfrm>
            <a:off x="8918756" y="2725768"/>
            <a:ext cx="423039" cy="366465"/>
          </a:xfrm>
          <a:custGeom>
            <a:avLst/>
            <a:gdLst/>
            <a:ahLst/>
            <a:cxnLst/>
            <a:rect l="l" t="t" r="r" b="b"/>
            <a:pathLst>
              <a:path w="2732" h="2366" extrusionOk="0">
                <a:moveTo>
                  <a:pt x="2064" y="384"/>
                </a:moveTo>
                <a:lnTo>
                  <a:pt x="2064" y="384"/>
                </a:lnTo>
                <a:lnTo>
                  <a:pt x="2062" y="414"/>
                </a:lnTo>
                <a:lnTo>
                  <a:pt x="2060" y="444"/>
                </a:lnTo>
                <a:lnTo>
                  <a:pt x="2054" y="474"/>
                </a:lnTo>
                <a:lnTo>
                  <a:pt x="2046" y="502"/>
                </a:lnTo>
                <a:lnTo>
                  <a:pt x="2034" y="530"/>
                </a:lnTo>
                <a:lnTo>
                  <a:pt x="2022" y="556"/>
                </a:lnTo>
                <a:lnTo>
                  <a:pt x="2006" y="584"/>
                </a:lnTo>
                <a:lnTo>
                  <a:pt x="1990" y="608"/>
                </a:lnTo>
                <a:lnTo>
                  <a:pt x="1990" y="608"/>
                </a:lnTo>
                <a:lnTo>
                  <a:pt x="1984" y="620"/>
                </a:lnTo>
                <a:lnTo>
                  <a:pt x="1420" y="1354"/>
                </a:lnTo>
                <a:lnTo>
                  <a:pt x="1420" y="1354"/>
                </a:lnTo>
                <a:lnTo>
                  <a:pt x="1410" y="1364"/>
                </a:lnTo>
                <a:lnTo>
                  <a:pt x="1396" y="1372"/>
                </a:lnTo>
                <a:lnTo>
                  <a:pt x="1382" y="1378"/>
                </a:lnTo>
                <a:lnTo>
                  <a:pt x="1366" y="1380"/>
                </a:lnTo>
                <a:lnTo>
                  <a:pt x="1366" y="1380"/>
                </a:lnTo>
                <a:lnTo>
                  <a:pt x="1350" y="1378"/>
                </a:lnTo>
                <a:lnTo>
                  <a:pt x="1336" y="1372"/>
                </a:lnTo>
                <a:lnTo>
                  <a:pt x="1322" y="1364"/>
                </a:lnTo>
                <a:lnTo>
                  <a:pt x="1312" y="1354"/>
                </a:lnTo>
                <a:lnTo>
                  <a:pt x="748" y="620"/>
                </a:lnTo>
                <a:lnTo>
                  <a:pt x="748" y="620"/>
                </a:lnTo>
                <a:lnTo>
                  <a:pt x="742" y="608"/>
                </a:lnTo>
                <a:lnTo>
                  <a:pt x="742" y="608"/>
                </a:lnTo>
                <a:lnTo>
                  <a:pt x="724" y="584"/>
                </a:lnTo>
                <a:lnTo>
                  <a:pt x="710" y="556"/>
                </a:lnTo>
                <a:lnTo>
                  <a:pt x="698" y="530"/>
                </a:lnTo>
                <a:lnTo>
                  <a:pt x="686" y="502"/>
                </a:lnTo>
                <a:lnTo>
                  <a:pt x="678" y="474"/>
                </a:lnTo>
                <a:lnTo>
                  <a:pt x="672" y="444"/>
                </a:lnTo>
                <a:lnTo>
                  <a:pt x="670" y="414"/>
                </a:lnTo>
                <a:lnTo>
                  <a:pt x="668" y="384"/>
                </a:lnTo>
                <a:lnTo>
                  <a:pt x="668" y="384"/>
                </a:lnTo>
                <a:lnTo>
                  <a:pt x="670" y="346"/>
                </a:lnTo>
                <a:lnTo>
                  <a:pt x="676" y="308"/>
                </a:lnTo>
                <a:lnTo>
                  <a:pt x="686" y="270"/>
                </a:lnTo>
                <a:lnTo>
                  <a:pt x="698" y="236"/>
                </a:lnTo>
                <a:lnTo>
                  <a:pt x="714" y="202"/>
                </a:lnTo>
                <a:lnTo>
                  <a:pt x="734" y="170"/>
                </a:lnTo>
                <a:lnTo>
                  <a:pt x="756" y="140"/>
                </a:lnTo>
                <a:lnTo>
                  <a:pt x="780" y="114"/>
                </a:lnTo>
                <a:lnTo>
                  <a:pt x="808" y="88"/>
                </a:lnTo>
                <a:lnTo>
                  <a:pt x="838" y="66"/>
                </a:lnTo>
                <a:lnTo>
                  <a:pt x="868" y="48"/>
                </a:lnTo>
                <a:lnTo>
                  <a:pt x="902" y="30"/>
                </a:lnTo>
                <a:lnTo>
                  <a:pt x="938" y="18"/>
                </a:lnTo>
                <a:lnTo>
                  <a:pt x="974" y="8"/>
                </a:lnTo>
                <a:lnTo>
                  <a:pt x="1012" y="2"/>
                </a:lnTo>
                <a:lnTo>
                  <a:pt x="1052" y="0"/>
                </a:lnTo>
                <a:lnTo>
                  <a:pt x="1052" y="0"/>
                </a:lnTo>
                <a:lnTo>
                  <a:pt x="1076" y="2"/>
                </a:lnTo>
                <a:lnTo>
                  <a:pt x="1100" y="4"/>
                </a:lnTo>
                <a:lnTo>
                  <a:pt x="1122" y="8"/>
                </a:lnTo>
                <a:lnTo>
                  <a:pt x="1146" y="12"/>
                </a:lnTo>
                <a:lnTo>
                  <a:pt x="1168" y="18"/>
                </a:lnTo>
                <a:lnTo>
                  <a:pt x="1190" y="26"/>
                </a:lnTo>
                <a:lnTo>
                  <a:pt x="1210" y="36"/>
                </a:lnTo>
                <a:lnTo>
                  <a:pt x="1232" y="46"/>
                </a:lnTo>
                <a:lnTo>
                  <a:pt x="1252" y="56"/>
                </a:lnTo>
                <a:lnTo>
                  <a:pt x="1270" y="70"/>
                </a:lnTo>
                <a:lnTo>
                  <a:pt x="1288" y="82"/>
                </a:lnTo>
                <a:lnTo>
                  <a:pt x="1306" y="98"/>
                </a:lnTo>
                <a:lnTo>
                  <a:pt x="1322" y="114"/>
                </a:lnTo>
                <a:lnTo>
                  <a:pt x="1338" y="130"/>
                </a:lnTo>
                <a:lnTo>
                  <a:pt x="1352" y="146"/>
                </a:lnTo>
                <a:lnTo>
                  <a:pt x="1366" y="166"/>
                </a:lnTo>
                <a:lnTo>
                  <a:pt x="1366" y="166"/>
                </a:lnTo>
                <a:lnTo>
                  <a:pt x="1380" y="146"/>
                </a:lnTo>
                <a:lnTo>
                  <a:pt x="1394" y="130"/>
                </a:lnTo>
                <a:lnTo>
                  <a:pt x="1410" y="114"/>
                </a:lnTo>
                <a:lnTo>
                  <a:pt x="1426" y="98"/>
                </a:lnTo>
                <a:lnTo>
                  <a:pt x="1444" y="82"/>
                </a:lnTo>
                <a:lnTo>
                  <a:pt x="1462" y="70"/>
                </a:lnTo>
                <a:lnTo>
                  <a:pt x="1480" y="56"/>
                </a:lnTo>
                <a:lnTo>
                  <a:pt x="1500" y="46"/>
                </a:lnTo>
                <a:lnTo>
                  <a:pt x="1522" y="36"/>
                </a:lnTo>
                <a:lnTo>
                  <a:pt x="1542" y="26"/>
                </a:lnTo>
                <a:lnTo>
                  <a:pt x="1564" y="18"/>
                </a:lnTo>
                <a:lnTo>
                  <a:pt x="1586" y="12"/>
                </a:lnTo>
                <a:lnTo>
                  <a:pt x="1610" y="8"/>
                </a:lnTo>
                <a:lnTo>
                  <a:pt x="1632" y="4"/>
                </a:lnTo>
                <a:lnTo>
                  <a:pt x="1656" y="2"/>
                </a:lnTo>
                <a:lnTo>
                  <a:pt x="1680" y="0"/>
                </a:lnTo>
                <a:lnTo>
                  <a:pt x="1680" y="0"/>
                </a:lnTo>
                <a:lnTo>
                  <a:pt x="1720" y="2"/>
                </a:lnTo>
                <a:lnTo>
                  <a:pt x="1758" y="8"/>
                </a:lnTo>
                <a:lnTo>
                  <a:pt x="1794" y="18"/>
                </a:lnTo>
                <a:lnTo>
                  <a:pt x="1830" y="30"/>
                </a:lnTo>
                <a:lnTo>
                  <a:pt x="1864" y="48"/>
                </a:lnTo>
                <a:lnTo>
                  <a:pt x="1894" y="66"/>
                </a:lnTo>
                <a:lnTo>
                  <a:pt x="1924" y="88"/>
                </a:lnTo>
                <a:lnTo>
                  <a:pt x="1952" y="114"/>
                </a:lnTo>
                <a:lnTo>
                  <a:pt x="1976" y="140"/>
                </a:lnTo>
                <a:lnTo>
                  <a:pt x="1998" y="170"/>
                </a:lnTo>
                <a:lnTo>
                  <a:pt x="2018" y="202"/>
                </a:lnTo>
                <a:lnTo>
                  <a:pt x="2034" y="236"/>
                </a:lnTo>
                <a:lnTo>
                  <a:pt x="2046" y="270"/>
                </a:lnTo>
                <a:lnTo>
                  <a:pt x="2056" y="308"/>
                </a:lnTo>
                <a:lnTo>
                  <a:pt x="2062" y="346"/>
                </a:lnTo>
                <a:lnTo>
                  <a:pt x="2064" y="384"/>
                </a:lnTo>
                <a:lnTo>
                  <a:pt x="2064" y="384"/>
                </a:lnTo>
                <a:close/>
                <a:moveTo>
                  <a:pt x="2382" y="808"/>
                </a:moveTo>
                <a:lnTo>
                  <a:pt x="2382" y="808"/>
                </a:lnTo>
                <a:lnTo>
                  <a:pt x="2382" y="788"/>
                </a:lnTo>
                <a:lnTo>
                  <a:pt x="2384" y="770"/>
                </a:lnTo>
                <a:lnTo>
                  <a:pt x="2388" y="752"/>
                </a:lnTo>
                <a:lnTo>
                  <a:pt x="2394" y="734"/>
                </a:lnTo>
                <a:lnTo>
                  <a:pt x="2402" y="718"/>
                </a:lnTo>
                <a:lnTo>
                  <a:pt x="2410" y="702"/>
                </a:lnTo>
                <a:lnTo>
                  <a:pt x="2420" y="686"/>
                </a:lnTo>
                <a:lnTo>
                  <a:pt x="2432" y="672"/>
                </a:lnTo>
                <a:lnTo>
                  <a:pt x="2444" y="658"/>
                </a:lnTo>
                <a:lnTo>
                  <a:pt x="2458" y="646"/>
                </a:lnTo>
                <a:lnTo>
                  <a:pt x="2472" y="636"/>
                </a:lnTo>
                <a:lnTo>
                  <a:pt x="2488" y="626"/>
                </a:lnTo>
                <a:lnTo>
                  <a:pt x="2504" y="618"/>
                </a:lnTo>
                <a:lnTo>
                  <a:pt x="2522" y="612"/>
                </a:lnTo>
                <a:lnTo>
                  <a:pt x="2538" y="606"/>
                </a:lnTo>
                <a:lnTo>
                  <a:pt x="2558" y="602"/>
                </a:lnTo>
                <a:lnTo>
                  <a:pt x="2558" y="602"/>
                </a:lnTo>
                <a:lnTo>
                  <a:pt x="2548" y="582"/>
                </a:lnTo>
                <a:lnTo>
                  <a:pt x="2536" y="564"/>
                </a:lnTo>
                <a:lnTo>
                  <a:pt x="2522" y="548"/>
                </a:lnTo>
                <a:lnTo>
                  <a:pt x="2506" y="536"/>
                </a:lnTo>
                <a:lnTo>
                  <a:pt x="2488" y="524"/>
                </a:lnTo>
                <a:lnTo>
                  <a:pt x="2468" y="516"/>
                </a:lnTo>
                <a:lnTo>
                  <a:pt x="2448" y="512"/>
                </a:lnTo>
                <a:lnTo>
                  <a:pt x="2424" y="510"/>
                </a:lnTo>
                <a:lnTo>
                  <a:pt x="2424" y="510"/>
                </a:lnTo>
                <a:lnTo>
                  <a:pt x="2410" y="510"/>
                </a:lnTo>
                <a:lnTo>
                  <a:pt x="2396" y="512"/>
                </a:lnTo>
                <a:lnTo>
                  <a:pt x="2382" y="516"/>
                </a:lnTo>
                <a:lnTo>
                  <a:pt x="2370" y="520"/>
                </a:lnTo>
                <a:lnTo>
                  <a:pt x="2358" y="526"/>
                </a:lnTo>
                <a:lnTo>
                  <a:pt x="2346" y="534"/>
                </a:lnTo>
                <a:lnTo>
                  <a:pt x="2334" y="542"/>
                </a:lnTo>
                <a:lnTo>
                  <a:pt x="2324" y="550"/>
                </a:lnTo>
                <a:lnTo>
                  <a:pt x="2316" y="560"/>
                </a:lnTo>
                <a:lnTo>
                  <a:pt x="2308" y="572"/>
                </a:lnTo>
                <a:lnTo>
                  <a:pt x="2300" y="584"/>
                </a:lnTo>
                <a:lnTo>
                  <a:pt x="2294" y="596"/>
                </a:lnTo>
                <a:lnTo>
                  <a:pt x="2290" y="608"/>
                </a:lnTo>
                <a:lnTo>
                  <a:pt x="2286" y="622"/>
                </a:lnTo>
                <a:lnTo>
                  <a:pt x="2284" y="636"/>
                </a:lnTo>
                <a:lnTo>
                  <a:pt x="2284" y="650"/>
                </a:lnTo>
                <a:lnTo>
                  <a:pt x="2284" y="1050"/>
                </a:lnTo>
                <a:lnTo>
                  <a:pt x="2284" y="1050"/>
                </a:lnTo>
                <a:lnTo>
                  <a:pt x="2308" y="1050"/>
                </a:lnTo>
                <a:lnTo>
                  <a:pt x="2334" y="1052"/>
                </a:lnTo>
                <a:lnTo>
                  <a:pt x="2358" y="1058"/>
                </a:lnTo>
                <a:lnTo>
                  <a:pt x="2382" y="1066"/>
                </a:lnTo>
                <a:lnTo>
                  <a:pt x="2382" y="808"/>
                </a:lnTo>
                <a:close/>
                <a:moveTo>
                  <a:pt x="2590" y="668"/>
                </a:moveTo>
                <a:lnTo>
                  <a:pt x="2590" y="668"/>
                </a:lnTo>
                <a:lnTo>
                  <a:pt x="2576" y="668"/>
                </a:lnTo>
                <a:lnTo>
                  <a:pt x="2562" y="670"/>
                </a:lnTo>
                <a:lnTo>
                  <a:pt x="2550" y="674"/>
                </a:lnTo>
                <a:lnTo>
                  <a:pt x="2536" y="678"/>
                </a:lnTo>
                <a:lnTo>
                  <a:pt x="2524" y="684"/>
                </a:lnTo>
                <a:lnTo>
                  <a:pt x="2512" y="692"/>
                </a:lnTo>
                <a:lnTo>
                  <a:pt x="2502" y="700"/>
                </a:lnTo>
                <a:lnTo>
                  <a:pt x="2492" y="708"/>
                </a:lnTo>
                <a:lnTo>
                  <a:pt x="2482" y="718"/>
                </a:lnTo>
                <a:lnTo>
                  <a:pt x="2474" y="730"/>
                </a:lnTo>
                <a:lnTo>
                  <a:pt x="2468" y="742"/>
                </a:lnTo>
                <a:lnTo>
                  <a:pt x="2462" y="754"/>
                </a:lnTo>
                <a:lnTo>
                  <a:pt x="2456" y="766"/>
                </a:lnTo>
                <a:lnTo>
                  <a:pt x="2454" y="780"/>
                </a:lnTo>
                <a:lnTo>
                  <a:pt x="2450" y="794"/>
                </a:lnTo>
                <a:lnTo>
                  <a:pt x="2450" y="808"/>
                </a:lnTo>
                <a:lnTo>
                  <a:pt x="2450" y="1108"/>
                </a:lnTo>
                <a:lnTo>
                  <a:pt x="2450" y="1108"/>
                </a:lnTo>
                <a:lnTo>
                  <a:pt x="2452" y="1110"/>
                </a:lnTo>
                <a:lnTo>
                  <a:pt x="2452" y="1110"/>
                </a:lnTo>
                <a:lnTo>
                  <a:pt x="2468" y="1126"/>
                </a:lnTo>
                <a:lnTo>
                  <a:pt x="2480" y="1144"/>
                </a:lnTo>
                <a:lnTo>
                  <a:pt x="2492" y="1162"/>
                </a:lnTo>
                <a:lnTo>
                  <a:pt x="2500" y="1182"/>
                </a:lnTo>
                <a:lnTo>
                  <a:pt x="2508" y="1202"/>
                </a:lnTo>
                <a:lnTo>
                  <a:pt x="2514" y="1224"/>
                </a:lnTo>
                <a:lnTo>
                  <a:pt x="2516" y="1246"/>
                </a:lnTo>
                <a:lnTo>
                  <a:pt x="2518" y="1268"/>
                </a:lnTo>
                <a:lnTo>
                  <a:pt x="2518" y="1268"/>
                </a:lnTo>
                <a:lnTo>
                  <a:pt x="2516" y="1290"/>
                </a:lnTo>
                <a:lnTo>
                  <a:pt x="2514" y="1310"/>
                </a:lnTo>
                <a:lnTo>
                  <a:pt x="2508" y="1332"/>
                </a:lnTo>
                <a:lnTo>
                  <a:pt x="2500" y="1352"/>
                </a:lnTo>
                <a:lnTo>
                  <a:pt x="2492" y="1372"/>
                </a:lnTo>
                <a:lnTo>
                  <a:pt x="2480" y="1390"/>
                </a:lnTo>
                <a:lnTo>
                  <a:pt x="2468" y="1408"/>
                </a:lnTo>
                <a:lnTo>
                  <a:pt x="2452" y="1424"/>
                </a:lnTo>
                <a:lnTo>
                  <a:pt x="2176" y="1700"/>
                </a:lnTo>
                <a:lnTo>
                  <a:pt x="2176" y="1700"/>
                </a:lnTo>
                <a:lnTo>
                  <a:pt x="2170" y="1678"/>
                </a:lnTo>
                <a:lnTo>
                  <a:pt x="2160" y="1658"/>
                </a:lnTo>
                <a:lnTo>
                  <a:pt x="2152" y="1638"/>
                </a:lnTo>
                <a:lnTo>
                  <a:pt x="2140" y="1618"/>
                </a:lnTo>
                <a:lnTo>
                  <a:pt x="2394" y="1366"/>
                </a:lnTo>
                <a:lnTo>
                  <a:pt x="2394" y="1366"/>
                </a:lnTo>
                <a:lnTo>
                  <a:pt x="2404" y="1354"/>
                </a:lnTo>
                <a:lnTo>
                  <a:pt x="2412" y="1344"/>
                </a:lnTo>
                <a:lnTo>
                  <a:pt x="2418" y="1332"/>
                </a:lnTo>
                <a:lnTo>
                  <a:pt x="2424" y="1320"/>
                </a:lnTo>
                <a:lnTo>
                  <a:pt x="2430" y="1306"/>
                </a:lnTo>
                <a:lnTo>
                  <a:pt x="2432" y="1294"/>
                </a:lnTo>
                <a:lnTo>
                  <a:pt x="2434" y="1280"/>
                </a:lnTo>
                <a:lnTo>
                  <a:pt x="2434" y="1268"/>
                </a:lnTo>
                <a:lnTo>
                  <a:pt x="2434" y="1254"/>
                </a:lnTo>
                <a:lnTo>
                  <a:pt x="2432" y="1240"/>
                </a:lnTo>
                <a:lnTo>
                  <a:pt x="2430" y="1228"/>
                </a:lnTo>
                <a:lnTo>
                  <a:pt x="2424" y="1214"/>
                </a:lnTo>
                <a:lnTo>
                  <a:pt x="2418" y="1202"/>
                </a:lnTo>
                <a:lnTo>
                  <a:pt x="2412" y="1190"/>
                </a:lnTo>
                <a:lnTo>
                  <a:pt x="2404" y="1180"/>
                </a:lnTo>
                <a:lnTo>
                  <a:pt x="2394" y="1170"/>
                </a:lnTo>
                <a:lnTo>
                  <a:pt x="2394" y="1170"/>
                </a:lnTo>
                <a:lnTo>
                  <a:pt x="2384" y="1160"/>
                </a:lnTo>
                <a:lnTo>
                  <a:pt x="2372" y="1152"/>
                </a:lnTo>
                <a:lnTo>
                  <a:pt x="2360" y="1144"/>
                </a:lnTo>
                <a:lnTo>
                  <a:pt x="2348" y="1138"/>
                </a:lnTo>
                <a:lnTo>
                  <a:pt x="2336" y="1134"/>
                </a:lnTo>
                <a:lnTo>
                  <a:pt x="2322" y="1132"/>
                </a:lnTo>
                <a:lnTo>
                  <a:pt x="2310" y="1130"/>
                </a:lnTo>
                <a:lnTo>
                  <a:pt x="2296" y="1128"/>
                </a:lnTo>
                <a:lnTo>
                  <a:pt x="2282" y="1130"/>
                </a:lnTo>
                <a:lnTo>
                  <a:pt x="2270" y="1132"/>
                </a:lnTo>
                <a:lnTo>
                  <a:pt x="2256" y="1134"/>
                </a:lnTo>
                <a:lnTo>
                  <a:pt x="2244" y="1138"/>
                </a:lnTo>
                <a:lnTo>
                  <a:pt x="2232" y="1144"/>
                </a:lnTo>
                <a:lnTo>
                  <a:pt x="2220" y="1152"/>
                </a:lnTo>
                <a:lnTo>
                  <a:pt x="2208" y="1160"/>
                </a:lnTo>
                <a:lnTo>
                  <a:pt x="2198" y="1170"/>
                </a:lnTo>
                <a:lnTo>
                  <a:pt x="1922" y="1446"/>
                </a:lnTo>
                <a:lnTo>
                  <a:pt x="1922" y="1446"/>
                </a:lnTo>
                <a:lnTo>
                  <a:pt x="1896" y="1438"/>
                </a:lnTo>
                <a:lnTo>
                  <a:pt x="1870" y="1434"/>
                </a:lnTo>
                <a:lnTo>
                  <a:pt x="1846" y="1430"/>
                </a:lnTo>
                <a:lnTo>
                  <a:pt x="1820" y="1428"/>
                </a:lnTo>
                <a:lnTo>
                  <a:pt x="1794" y="1428"/>
                </a:lnTo>
                <a:lnTo>
                  <a:pt x="1768" y="1430"/>
                </a:lnTo>
                <a:lnTo>
                  <a:pt x="1742" y="1434"/>
                </a:lnTo>
                <a:lnTo>
                  <a:pt x="1716" y="1440"/>
                </a:lnTo>
                <a:lnTo>
                  <a:pt x="1692" y="1446"/>
                </a:lnTo>
                <a:lnTo>
                  <a:pt x="1666" y="1454"/>
                </a:lnTo>
                <a:lnTo>
                  <a:pt x="1642" y="1464"/>
                </a:lnTo>
                <a:lnTo>
                  <a:pt x="1618" y="1476"/>
                </a:lnTo>
                <a:lnTo>
                  <a:pt x="1596" y="1490"/>
                </a:lnTo>
                <a:lnTo>
                  <a:pt x="1574" y="1506"/>
                </a:lnTo>
                <a:lnTo>
                  <a:pt x="1552" y="1524"/>
                </a:lnTo>
                <a:lnTo>
                  <a:pt x="1532" y="1542"/>
                </a:lnTo>
                <a:lnTo>
                  <a:pt x="1532" y="1542"/>
                </a:lnTo>
                <a:lnTo>
                  <a:pt x="1506" y="1572"/>
                </a:lnTo>
                <a:lnTo>
                  <a:pt x="1482" y="1602"/>
                </a:lnTo>
                <a:lnTo>
                  <a:pt x="1462" y="1636"/>
                </a:lnTo>
                <a:lnTo>
                  <a:pt x="1446" y="1670"/>
                </a:lnTo>
                <a:lnTo>
                  <a:pt x="1434" y="1706"/>
                </a:lnTo>
                <a:lnTo>
                  <a:pt x="1426" y="1742"/>
                </a:lnTo>
                <a:lnTo>
                  <a:pt x="1420" y="1780"/>
                </a:lnTo>
                <a:lnTo>
                  <a:pt x="1418" y="1816"/>
                </a:lnTo>
                <a:lnTo>
                  <a:pt x="1420" y="1854"/>
                </a:lnTo>
                <a:lnTo>
                  <a:pt x="1426" y="1890"/>
                </a:lnTo>
                <a:lnTo>
                  <a:pt x="1434" y="1928"/>
                </a:lnTo>
                <a:lnTo>
                  <a:pt x="1446" y="1962"/>
                </a:lnTo>
                <a:lnTo>
                  <a:pt x="1462" y="1998"/>
                </a:lnTo>
                <a:lnTo>
                  <a:pt x="1482" y="2030"/>
                </a:lnTo>
                <a:lnTo>
                  <a:pt x="1506" y="2062"/>
                </a:lnTo>
                <a:lnTo>
                  <a:pt x="1532" y="2092"/>
                </a:lnTo>
                <a:lnTo>
                  <a:pt x="1532" y="2092"/>
                </a:lnTo>
                <a:lnTo>
                  <a:pt x="1806" y="2366"/>
                </a:lnTo>
                <a:lnTo>
                  <a:pt x="1880" y="2292"/>
                </a:lnTo>
                <a:lnTo>
                  <a:pt x="1878" y="2292"/>
                </a:lnTo>
                <a:lnTo>
                  <a:pt x="2058" y="2112"/>
                </a:lnTo>
                <a:lnTo>
                  <a:pt x="2058" y="2112"/>
                </a:lnTo>
                <a:lnTo>
                  <a:pt x="2082" y="2092"/>
                </a:lnTo>
                <a:lnTo>
                  <a:pt x="2082" y="2092"/>
                </a:lnTo>
                <a:lnTo>
                  <a:pt x="2102" y="2068"/>
                </a:lnTo>
                <a:lnTo>
                  <a:pt x="2690" y="1480"/>
                </a:lnTo>
                <a:lnTo>
                  <a:pt x="2690" y="1480"/>
                </a:lnTo>
                <a:lnTo>
                  <a:pt x="2698" y="1470"/>
                </a:lnTo>
                <a:lnTo>
                  <a:pt x="2706" y="1460"/>
                </a:lnTo>
                <a:lnTo>
                  <a:pt x="2714" y="1448"/>
                </a:lnTo>
                <a:lnTo>
                  <a:pt x="2720" y="1436"/>
                </a:lnTo>
                <a:lnTo>
                  <a:pt x="2726" y="1422"/>
                </a:lnTo>
                <a:lnTo>
                  <a:pt x="2728" y="1408"/>
                </a:lnTo>
                <a:lnTo>
                  <a:pt x="2730" y="1394"/>
                </a:lnTo>
                <a:lnTo>
                  <a:pt x="2732" y="1380"/>
                </a:lnTo>
                <a:lnTo>
                  <a:pt x="2732" y="808"/>
                </a:lnTo>
                <a:lnTo>
                  <a:pt x="2732" y="808"/>
                </a:lnTo>
                <a:lnTo>
                  <a:pt x="2730" y="794"/>
                </a:lnTo>
                <a:lnTo>
                  <a:pt x="2728" y="780"/>
                </a:lnTo>
                <a:lnTo>
                  <a:pt x="2726" y="766"/>
                </a:lnTo>
                <a:lnTo>
                  <a:pt x="2720" y="754"/>
                </a:lnTo>
                <a:lnTo>
                  <a:pt x="2714" y="742"/>
                </a:lnTo>
                <a:lnTo>
                  <a:pt x="2708" y="730"/>
                </a:lnTo>
                <a:lnTo>
                  <a:pt x="2700" y="718"/>
                </a:lnTo>
                <a:lnTo>
                  <a:pt x="2690" y="708"/>
                </a:lnTo>
                <a:lnTo>
                  <a:pt x="2680" y="700"/>
                </a:lnTo>
                <a:lnTo>
                  <a:pt x="2670" y="692"/>
                </a:lnTo>
                <a:lnTo>
                  <a:pt x="2658" y="684"/>
                </a:lnTo>
                <a:lnTo>
                  <a:pt x="2646" y="678"/>
                </a:lnTo>
                <a:lnTo>
                  <a:pt x="2632" y="674"/>
                </a:lnTo>
                <a:lnTo>
                  <a:pt x="2620" y="670"/>
                </a:lnTo>
                <a:lnTo>
                  <a:pt x="2606" y="668"/>
                </a:lnTo>
                <a:lnTo>
                  <a:pt x="2590" y="668"/>
                </a:lnTo>
                <a:lnTo>
                  <a:pt x="2590" y="668"/>
                </a:lnTo>
                <a:close/>
                <a:moveTo>
                  <a:pt x="2214" y="1064"/>
                </a:moveTo>
                <a:lnTo>
                  <a:pt x="2214" y="680"/>
                </a:lnTo>
                <a:lnTo>
                  <a:pt x="2214" y="680"/>
                </a:lnTo>
                <a:lnTo>
                  <a:pt x="2196" y="688"/>
                </a:lnTo>
                <a:lnTo>
                  <a:pt x="2180" y="700"/>
                </a:lnTo>
                <a:lnTo>
                  <a:pt x="2166" y="714"/>
                </a:lnTo>
                <a:lnTo>
                  <a:pt x="2152" y="730"/>
                </a:lnTo>
                <a:lnTo>
                  <a:pt x="2142" y="748"/>
                </a:lnTo>
                <a:lnTo>
                  <a:pt x="2136" y="766"/>
                </a:lnTo>
                <a:lnTo>
                  <a:pt x="2130" y="786"/>
                </a:lnTo>
                <a:lnTo>
                  <a:pt x="2130" y="808"/>
                </a:lnTo>
                <a:lnTo>
                  <a:pt x="2130" y="1120"/>
                </a:lnTo>
                <a:lnTo>
                  <a:pt x="2140" y="1110"/>
                </a:lnTo>
                <a:lnTo>
                  <a:pt x="2140" y="1110"/>
                </a:lnTo>
                <a:lnTo>
                  <a:pt x="2156" y="1096"/>
                </a:lnTo>
                <a:lnTo>
                  <a:pt x="2174" y="1082"/>
                </a:lnTo>
                <a:lnTo>
                  <a:pt x="2194" y="1072"/>
                </a:lnTo>
                <a:lnTo>
                  <a:pt x="2214" y="1064"/>
                </a:lnTo>
                <a:lnTo>
                  <a:pt x="2214" y="1064"/>
                </a:lnTo>
                <a:close/>
                <a:moveTo>
                  <a:pt x="350" y="1066"/>
                </a:moveTo>
                <a:lnTo>
                  <a:pt x="350" y="1066"/>
                </a:lnTo>
                <a:lnTo>
                  <a:pt x="374" y="1058"/>
                </a:lnTo>
                <a:lnTo>
                  <a:pt x="398" y="1052"/>
                </a:lnTo>
                <a:lnTo>
                  <a:pt x="424" y="1050"/>
                </a:lnTo>
                <a:lnTo>
                  <a:pt x="448" y="1050"/>
                </a:lnTo>
                <a:lnTo>
                  <a:pt x="448" y="650"/>
                </a:lnTo>
                <a:lnTo>
                  <a:pt x="448" y="650"/>
                </a:lnTo>
                <a:lnTo>
                  <a:pt x="448" y="636"/>
                </a:lnTo>
                <a:lnTo>
                  <a:pt x="446" y="622"/>
                </a:lnTo>
                <a:lnTo>
                  <a:pt x="442" y="608"/>
                </a:lnTo>
                <a:lnTo>
                  <a:pt x="438" y="596"/>
                </a:lnTo>
                <a:lnTo>
                  <a:pt x="432" y="584"/>
                </a:lnTo>
                <a:lnTo>
                  <a:pt x="424" y="572"/>
                </a:lnTo>
                <a:lnTo>
                  <a:pt x="416" y="560"/>
                </a:lnTo>
                <a:lnTo>
                  <a:pt x="408" y="550"/>
                </a:lnTo>
                <a:lnTo>
                  <a:pt x="398" y="542"/>
                </a:lnTo>
                <a:lnTo>
                  <a:pt x="386" y="534"/>
                </a:lnTo>
                <a:lnTo>
                  <a:pt x="374" y="526"/>
                </a:lnTo>
                <a:lnTo>
                  <a:pt x="362" y="520"/>
                </a:lnTo>
                <a:lnTo>
                  <a:pt x="350" y="516"/>
                </a:lnTo>
                <a:lnTo>
                  <a:pt x="336" y="512"/>
                </a:lnTo>
                <a:lnTo>
                  <a:pt x="322" y="510"/>
                </a:lnTo>
                <a:lnTo>
                  <a:pt x="308" y="510"/>
                </a:lnTo>
                <a:lnTo>
                  <a:pt x="308" y="510"/>
                </a:lnTo>
                <a:lnTo>
                  <a:pt x="284" y="512"/>
                </a:lnTo>
                <a:lnTo>
                  <a:pt x="264" y="516"/>
                </a:lnTo>
                <a:lnTo>
                  <a:pt x="244" y="524"/>
                </a:lnTo>
                <a:lnTo>
                  <a:pt x="226" y="536"/>
                </a:lnTo>
                <a:lnTo>
                  <a:pt x="210" y="548"/>
                </a:lnTo>
                <a:lnTo>
                  <a:pt x="196" y="564"/>
                </a:lnTo>
                <a:lnTo>
                  <a:pt x="184" y="582"/>
                </a:lnTo>
                <a:lnTo>
                  <a:pt x="174" y="602"/>
                </a:lnTo>
                <a:lnTo>
                  <a:pt x="174" y="602"/>
                </a:lnTo>
                <a:lnTo>
                  <a:pt x="194" y="606"/>
                </a:lnTo>
                <a:lnTo>
                  <a:pt x="210" y="612"/>
                </a:lnTo>
                <a:lnTo>
                  <a:pt x="228" y="618"/>
                </a:lnTo>
                <a:lnTo>
                  <a:pt x="244" y="626"/>
                </a:lnTo>
                <a:lnTo>
                  <a:pt x="260" y="636"/>
                </a:lnTo>
                <a:lnTo>
                  <a:pt x="274" y="646"/>
                </a:lnTo>
                <a:lnTo>
                  <a:pt x="288" y="658"/>
                </a:lnTo>
                <a:lnTo>
                  <a:pt x="300" y="672"/>
                </a:lnTo>
                <a:lnTo>
                  <a:pt x="312" y="686"/>
                </a:lnTo>
                <a:lnTo>
                  <a:pt x="322" y="702"/>
                </a:lnTo>
                <a:lnTo>
                  <a:pt x="330" y="718"/>
                </a:lnTo>
                <a:lnTo>
                  <a:pt x="338" y="734"/>
                </a:lnTo>
                <a:lnTo>
                  <a:pt x="344" y="752"/>
                </a:lnTo>
                <a:lnTo>
                  <a:pt x="348" y="770"/>
                </a:lnTo>
                <a:lnTo>
                  <a:pt x="350" y="788"/>
                </a:lnTo>
                <a:lnTo>
                  <a:pt x="350" y="808"/>
                </a:lnTo>
                <a:lnTo>
                  <a:pt x="350" y="1066"/>
                </a:lnTo>
                <a:close/>
                <a:moveTo>
                  <a:pt x="0" y="808"/>
                </a:moveTo>
                <a:lnTo>
                  <a:pt x="0" y="1380"/>
                </a:lnTo>
                <a:lnTo>
                  <a:pt x="0" y="1380"/>
                </a:lnTo>
                <a:lnTo>
                  <a:pt x="2" y="1394"/>
                </a:lnTo>
                <a:lnTo>
                  <a:pt x="4" y="1408"/>
                </a:lnTo>
                <a:lnTo>
                  <a:pt x="6" y="1422"/>
                </a:lnTo>
                <a:lnTo>
                  <a:pt x="12" y="1436"/>
                </a:lnTo>
                <a:lnTo>
                  <a:pt x="18" y="1448"/>
                </a:lnTo>
                <a:lnTo>
                  <a:pt x="26" y="1460"/>
                </a:lnTo>
                <a:lnTo>
                  <a:pt x="34" y="1470"/>
                </a:lnTo>
                <a:lnTo>
                  <a:pt x="42" y="1480"/>
                </a:lnTo>
                <a:lnTo>
                  <a:pt x="630" y="2068"/>
                </a:lnTo>
                <a:lnTo>
                  <a:pt x="630" y="2068"/>
                </a:lnTo>
                <a:lnTo>
                  <a:pt x="650" y="2092"/>
                </a:lnTo>
                <a:lnTo>
                  <a:pt x="650" y="2092"/>
                </a:lnTo>
                <a:lnTo>
                  <a:pt x="674" y="2112"/>
                </a:lnTo>
                <a:lnTo>
                  <a:pt x="854" y="2292"/>
                </a:lnTo>
                <a:lnTo>
                  <a:pt x="852" y="2292"/>
                </a:lnTo>
                <a:lnTo>
                  <a:pt x="926" y="2366"/>
                </a:lnTo>
                <a:lnTo>
                  <a:pt x="1200" y="2092"/>
                </a:lnTo>
                <a:lnTo>
                  <a:pt x="1200" y="2092"/>
                </a:lnTo>
                <a:lnTo>
                  <a:pt x="1200" y="2092"/>
                </a:lnTo>
                <a:lnTo>
                  <a:pt x="1226" y="2062"/>
                </a:lnTo>
                <a:lnTo>
                  <a:pt x="1250" y="2030"/>
                </a:lnTo>
                <a:lnTo>
                  <a:pt x="1270" y="1998"/>
                </a:lnTo>
                <a:lnTo>
                  <a:pt x="1286" y="1962"/>
                </a:lnTo>
                <a:lnTo>
                  <a:pt x="1298" y="1928"/>
                </a:lnTo>
                <a:lnTo>
                  <a:pt x="1306" y="1890"/>
                </a:lnTo>
                <a:lnTo>
                  <a:pt x="1312" y="1854"/>
                </a:lnTo>
                <a:lnTo>
                  <a:pt x="1314" y="1816"/>
                </a:lnTo>
                <a:lnTo>
                  <a:pt x="1312" y="1780"/>
                </a:lnTo>
                <a:lnTo>
                  <a:pt x="1306" y="1742"/>
                </a:lnTo>
                <a:lnTo>
                  <a:pt x="1298" y="1706"/>
                </a:lnTo>
                <a:lnTo>
                  <a:pt x="1286" y="1670"/>
                </a:lnTo>
                <a:lnTo>
                  <a:pt x="1270" y="1636"/>
                </a:lnTo>
                <a:lnTo>
                  <a:pt x="1250" y="1602"/>
                </a:lnTo>
                <a:lnTo>
                  <a:pt x="1226" y="1572"/>
                </a:lnTo>
                <a:lnTo>
                  <a:pt x="1200" y="1542"/>
                </a:lnTo>
                <a:lnTo>
                  <a:pt x="1200" y="1542"/>
                </a:lnTo>
                <a:lnTo>
                  <a:pt x="1180" y="1524"/>
                </a:lnTo>
                <a:lnTo>
                  <a:pt x="1158" y="1506"/>
                </a:lnTo>
                <a:lnTo>
                  <a:pt x="1136" y="1490"/>
                </a:lnTo>
                <a:lnTo>
                  <a:pt x="1114" y="1476"/>
                </a:lnTo>
                <a:lnTo>
                  <a:pt x="1090" y="1464"/>
                </a:lnTo>
                <a:lnTo>
                  <a:pt x="1066" y="1454"/>
                </a:lnTo>
                <a:lnTo>
                  <a:pt x="1040" y="1446"/>
                </a:lnTo>
                <a:lnTo>
                  <a:pt x="1016" y="1440"/>
                </a:lnTo>
                <a:lnTo>
                  <a:pt x="990" y="1434"/>
                </a:lnTo>
                <a:lnTo>
                  <a:pt x="964" y="1430"/>
                </a:lnTo>
                <a:lnTo>
                  <a:pt x="938" y="1428"/>
                </a:lnTo>
                <a:lnTo>
                  <a:pt x="912" y="1428"/>
                </a:lnTo>
                <a:lnTo>
                  <a:pt x="888" y="1430"/>
                </a:lnTo>
                <a:lnTo>
                  <a:pt x="862" y="1434"/>
                </a:lnTo>
                <a:lnTo>
                  <a:pt x="836" y="1438"/>
                </a:lnTo>
                <a:lnTo>
                  <a:pt x="810" y="1446"/>
                </a:lnTo>
                <a:lnTo>
                  <a:pt x="534" y="1170"/>
                </a:lnTo>
                <a:lnTo>
                  <a:pt x="534" y="1170"/>
                </a:lnTo>
                <a:lnTo>
                  <a:pt x="524" y="1160"/>
                </a:lnTo>
                <a:lnTo>
                  <a:pt x="512" y="1152"/>
                </a:lnTo>
                <a:lnTo>
                  <a:pt x="500" y="1144"/>
                </a:lnTo>
                <a:lnTo>
                  <a:pt x="488" y="1138"/>
                </a:lnTo>
                <a:lnTo>
                  <a:pt x="476" y="1134"/>
                </a:lnTo>
                <a:lnTo>
                  <a:pt x="462" y="1132"/>
                </a:lnTo>
                <a:lnTo>
                  <a:pt x="450" y="1130"/>
                </a:lnTo>
                <a:lnTo>
                  <a:pt x="436" y="1128"/>
                </a:lnTo>
                <a:lnTo>
                  <a:pt x="422" y="1130"/>
                </a:lnTo>
                <a:lnTo>
                  <a:pt x="410" y="1132"/>
                </a:lnTo>
                <a:lnTo>
                  <a:pt x="396" y="1134"/>
                </a:lnTo>
                <a:lnTo>
                  <a:pt x="384" y="1138"/>
                </a:lnTo>
                <a:lnTo>
                  <a:pt x="372" y="1144"/>
                </a:lnTo>
                <a:lnTo>
                  <a:pt x="360" y="1152"/>
                </a:lnTo>
                <a:lnTo>
                  <a:pt x="348" y="1160"/>
                </a:lnTo>
                <a:lnTo>
                  <a:pt x="338" y="1170"/>
                </a:lnTo>
                <a:lnTo>
                  <a:pt x="338" y="1170"/>
                </a:lnTo>
                <a:lnTo>
                  <a:pt x="328" y="1180"/>
                </a:lnTo>
                <a:lnTo>
                  <a:pt x="320" y="1190"/>
                </a:lnTo>
                <a:lnTo>
                  <a:pt x="314" y="1202"/>
                </a:lnTo>
                <a:lnTo>
                  <a:pt x="308" y="1214"/>
                </a:lnTo>
                <a:lnTo>
                  <a:pt x="302" y="1228"/>
                </a:lnTo>
                <a:lnTo>
                  <a:pt x="300" y="1240"/>
                </a:lnTo>
                <a:lnTo>
                  <a:pt x="298" y="1254"/>
                </a:lnTo>
                <a:lnTo>
                  <a:pt x="298" y="1268"/>
                </a:lnTo>
                <a:lnTo>
                  <a:pt x="298" y="1280"/>
                </a:lnTo>
                <a:lnTo>
                  <a:pt x="300" y="1294"/>
                </a:lnTo>
                <a:lnTo>
                  <a:pt x="302" y="1306"/>
                </a:lnTo>
                <a:lnTo>
                  <a:pt x="308" y="1320"/>
                </a:lnTo>
                <a:lnTo>
                  <a:pt x="314" y="1332"/>
                </a:lnTo>
                <a:lnTo>
                  <a:pt x="320" y="1344"/>
                </a:lnTo>
                <a:lnTo>
                  <a:pt x="328" y="1354"/>
                </a:lnTo>
                <a:lnTo>
                  <a:pt x="338" y="1366"/>
                </a:lnTo>
                <a:lnTo>
                  <a:pt x="592" y="1618"/>
                </a:lnTo>
                <a:lnTo>
                  <a:pt x="592" y="1618"/>
                </a:lnTo>
                <a:lnTo>
                  <a:pt x="580" y="1638"/>
                </a:lnTo>
                <a:lnTo>
                  <a:pt x="572" y="1658"/>
                </a:lnTo>
                <a:lnTo>
                  <a:pt x="562" y="1678"/>
                </a:lnTo>
                <a:lnTo>
                  <a:pt x="556" y="1700"/>
                </a:lnTo>
                <a:lnTo>
                  <a:pt x="280" y="1424"/>
                </a:lnTo>
                <a:lnTo>
                  <a:pt x="280" y="1424"/>
                </a:lnTo>
                <a:lnTo>
                  <a:pt x="264" y="1408"/>
                </a:lnTo>
                <a:lnTo>
                  <a:pt x="252" y="1390"/>
                </a:lnTo>
                <a:lnTo>
                  <a:pt x="240" y="1372"/>
                </a:lnTo>
                <a:lnTo>
                  <a:pt x="232" y="1352"/>
                </a:lnTo>
                <a:lnTo>
                  <a:pt x="224" y="1332"/>
                </a:lnTo>
                <a:lnTo>
                  <a:pt x="218" y="1310"/>
                </a:lnTo>
                <a:lnTo>
                  <a:pt x="216" y="1290"/>
                </a:lnTo>
                <a:lnTo>
                  <a:pt x="214" y="1268"/>
                </a:lnTo>
                <a:lnTo>
                  <a:pt x="214" y="1268"/>
                </a:lnTo>
                <a:lnTo>
                  <a:pt x="216" y="1246"/>
                </a:lnTo>
                <a:lnTo>
                  <a:pt x="218" y="1224"/>
                </a:lnTo>
                <a:lnTo>
                  <a:pt x="224" y="1202"/>
                </a:lnTo>
                <a:lnTo>
                  <a:pt x="232" y="1182"/>
                </a:lnTo>
                <a:lnTo>
                  <a:pt x="240" y="1162"/>
                </a:lnTo>
                <a:lnTo>
                  <a:pt x="252" y="1144"/>
                </a:lnTo>
                <a:lnTo>
                  <a:pt x="264" y="1126"/>
                </a:lnTo>
                <a:lnTo>
                  <a:pt x="280" y="1110"/>
                </a:lnTo>
                <a:lnTo>
                  <a:pt x="280" y="1110"/>
                </a:lnTo>
                <a:lnTo>
                  <a:pt x="282" y="1108"/>
                </a:lnTo>
                <a:lnTo>
                  <a:pt x="282" y="808"/>
                </a:lnTo>
                <a:lnTo>
                  <a:pt x="282" y="808"/>
                </a:lnTo>
                <a:lnTo>
                  <a:pt x="282" y="794"/>
                </a:lnTo>
                <a:lnTo>
                  <a:pt x="278" y="780"/>
                </a:lnTo>
                <a:lnTo>
                  <a:pt x="276" y="766"/>
                </a:lnTo>
                <a:lnTo>
                  <a:pt x="270" y="754"/>
                </a:lnTo>
                <a:lnTo>
                  <a:pt x="264" y="742"/>
                </a:lnTo>
                <a:lnTo>
                  <a:pt x="258" y="730"/>
                </a:lnTo>
                <a:lnTo>
                  <a:pt x="250" y="718"/>
                </a:lnTo>
                <a:lnTo>
                  <a:pt x="240" y="708"/>
                </a:lnTo>
                <a:lnTo>
                  <a:pt x="230" y="700"/>
                </a:lnTo>
                <a:lnTo>
                  <a:pt x="220" y="692"/>
                </a:lnTo>
                <a:lnTo>
                  <a:pt x="208" y="684"/>
                </a:lnTo>
                <a:lnTo>
                  <a:pt x="196" y="678"/>
                </a:lnTo>
                <a:lnTo>
                  <a:pt x="182" y="674"/>
                </a:lnTo>
                <a:lnTo>
                  <a:pt x="170" y="670"/>
                </a:lnTo>
                <a:lnTo>
                  <a:pt x="156" y="668"/>
                </a:lnTo>
                <a:lnTo>
                  <a:pt x="142" y="668"/>
                </a:lnTo>
                <a:lnTo>
                  <a:pt x="142" y="668"/>
                </a:lnTo>
                <a:lnTo>
                  <a:pt x="126" y="668"/>
                </a:lnTo>
                <a:lnTo>
                  <a:pt x="112" y="670"/>
                </a:lnTo>
                <a:lnTo>
                  <a:pt x="100" y="674"/>
                </a:lnTo>
                <a:lnTo>
                  <a:pt x="86" y="678"/>
                </a:lnTo>
                <a:lnTo>
                  <a:pt x="74" y="684"/>
                </a:lnTo>
                <a:lnTo>
                  <a:pt x="62" y="692"/>
                </a:lnTo>
                <a:lnTo>
                  <a:pt x="52" y="700"/>
                </a:lnTo>
                <a:lnTo>
                  <a:pt x="42" y="708"/>
                </a:lnTo>
                <a:lnTo>
                  <a:pt x="32" y="718"/>
                </a:lnTo>
                <a:lnTo>
                  <a:pt x="24" y="730"/>
                </a:lnTo>
                <a:lnTo>
                  <a:pt x="18" y="742"/>
                </a:lnTo>
                <a:lnTo>
                  <a:pt x="12" y="754"/>
                </a:lnTo>
                <a:lnTo>
                  <a:pt x="6" y="766"/>
                </a:lnTo>
                <a:lnTo>
                  <a:pt x="4" y="780"/>
                </a:lnTo>
                <a:lnTo>
                  <a:pt x="2" y="794"/>
                </a:lnTo>
                <a:lnTo>
                  <a:pt x="0" y="808"/>
                </a:lnTo>
                <a:lnTo>
                  <a:pt x="0" y="808"/>
                </a:lnTo>
                <a:close/>
                <a:moveTo>
                  <a:pt x="592" y="1110"/>
                </a:moveTo>
                <a:lnTo>
                  <a:pt x="602" y="1120"/>
                </a:lnTo>
                <a:lnTo>
                  <a:pt x="602" y="808"/>
                </a:lnTo>
                <a:lnTo>
                  <a:pt x="602" y="808"/>
                </a:lnTo>
                <a:lnTo>
                  <a:pt x="602" y="786"/>
                </a:lnTo>
                <a:lnTo>
                  <a:pt x="596" y="766"/>
                </a:lnTo>
                <a:lnTo>
                  <a:pt x="590" y="748"/>
                </a:lnTo>
                <a:lnTo>
                  <a:pt x="580" y="730"/>
                </a:lnTo>
                <a:lnTo>
                  <a:pt x="566" y="714"/>
                </a:lnTo>
                <a:lnTo>
                  <a:pt x="552" y="700"/>
                </a:lnTo>
                <a:lnTo>
                  <a:pt x="536" y="688"/>
                </a:lnTo>
                <a:lnTo>
                  <a:pt x="518" y="680"/>
                </a:lnTo>
                <a:lnTo>
                  <a:pt x="518" y="1064"/>
                </a:lnTo>
                <a:lnTo>
                  <a:pt x="518" y="1064"/>
                </a:lnTo>
                <a:lnTo>
                  <a:pt x="538" y="1072"/>
                </a:lnTo>
                <a:lnTo>
                  <a:pt x="558" y="1082"/>
                </a:lnTo>
                <a:lnTo>
                  <a:pt x="576" y="1096"/>
                </a:lnTo>
                <a:lnTo>
                  <a:pt x="592" y="1110"/>
                </a:lnTo>
                <a:lnTo>
                  <a:pt x="592" y="1110"/>
                </a:lnTo>
                <a:close/>
              </a:path>
            </a:pathLst>
          </a:custGeom>
          <a:solidFill>
            <a:srgbClr val="A5A5A5"/>
          </a:solidFill>
          <a:ln>
            <a:noFill/>
          </a:ln>
        </p:spPr>
        <p:txBody>
          <a:bodyPr spcFirstLastPara="1" wrap="square" lIns="82320" tIns="41160" rIns="82320" bIns="41160" anchor="t" anchorCtr="0">
            <a:noAutofit/>
          </a:bodyPr>
          <a:lstStyle/>
          <a:p>
            <a:pPr defTabSz="1098106">
              <a:buClr>
                <a:srgbClr val="000000"/>
              </a:buClr>
              <a:buSzPts val="1300"/>
            </a:pPr>
            <a:endParaRPr sz="1561" kern="0">
              <a:solidFill>
                <a:srgbClr val="000000"/>
              </a:solidFill>
              <a:latin typeface="+mj-lt"/>
              <a:ea typeface="Arial"/>
              <a:cs typeface="Arial"/>
              <a:sym typeface="Arial"/>
            </a:endParaRPr>
          </a:p>
        </p:txBody>
      </p:sp>
      <p:cxnSp>
        <p:nvCxnSpPr>
          <p:cNvPr id="5872" name="Google Shape;5872;p301"/>
          <p:cNvCxnSpPr/>
          <p:nvPr/>
        </p:nvCxnSpPr>
        <p:spPr>
          <a:xfrm>
            <a:off x="8918756" y="3322237"/>
            <a:ext cx="297575" cy="0"/>
          </a:xfrm>
          <a:prstGeom prst="straightConnector1">
            <a:avLst/>
          </a:prstGeom>
          <a:noFill/>
          <a:ln w="15875" cap="flat" cmpd="sng">
            <a:solidFill>
              <a:srgbClr val="DE2A18"/>
            </a:solidFill>
            <a:prstDash val="solid"/>
            <a:round/>
            <a:headEnd type="none" w="sm" len="sm"/>
            <a:tailEnd type="none" w="sm" len="sm"/>
          </a:ln>
        </p:spPr>
      </p:cxnSp>
      <p:sp>
        <p:nvSpPr>
          <p:cNvPr id="5873" name="Google Shape;5873;p301"/>
          <p:cNvSpPr/>
          <p:nvPr/>
        </p:nvSpPr>
        <p:spPr>
          <a:xfrm>
            <a:off x="374773" y="2685764"/>
            <a:ext cx="442411" cy="427057"/>
          </a:xfrm>
          <a:custGeom>
            <a:avLst/>
            <a:gdLst/>
            <a:ahLst/>
            <a:cxnLst/>
            <a:rect l="l" t="t" r="r" b="b"/>
            <a:pathLst>
              <a:path w="2518" h="2430" extrusionOk="0">
                <a:moveTo>
                  <a:pt x="2420" y="1396"/>
                </a:moveTo>
                <a:lnTo>
                  <a:pt x="2420" y="1396"/>
                </a:lnTo>
                <a:lnTo>
                  <a:pt x="2420" y="1388"/>
                </a:lnTo>
                <a:lnTo>
                  <a:pt x="2104" y="338"/>
                </a:lnTo>
                <a:lnTo>
                  <a:pt x="2104" y="338"/>
                </a:lnTo>
                <a:lnTo>
                  <a:pt x="2102" y="336"/>
                </a:lnTo>
                <a:lnTo>
                  <a:pt x="2102" y="336"/>
                </a:lnTo>
                <a:lnTo>
                  <a:pt x="2100" y="328"/>
                </a:lnTo>
                <a:lnTo>
                  <a:pt x="2100" y="328"/>
                </a:lnTo>
                <a:lnTo>
                  <a:pt x="2094" y="320"/>
                </a:lnTo>
                <a:lnTo>
                  <a:pt x="2094" y="320"/>
                </a:lnTo>
                <a:lnTo>
                  <a:pt x="2088" y="312"/>
                </a:lnTo>
                <a:lnTo>
                  <a:pt x="2088" y="312"/>
                </a:lnTo>
                <a:lnTo>
                  <a:pt x="2084" y="306"/>
                </a:lnTo>
                <a:lnTo>
                  <a:pt x="2084" y="306"/>
                </a:lnTo>
                <a:lnTo>
                  <a:pt x="2074" y="300"/>
                </a:lnTo>
                <a:lnTo>
                  <a:pt x="2074" y="300"/>
                </a:lnTo>
                <a:lnTo>
                  <a:pt x="2066" y="296"/>
                </a:lnTo>
                <a:lnTo>
                  <a:pt x="2066" y="296"/>
                </a:lnTo>
                <a:lnTo>
                  <a:pt x="2060" y="292"/>
                </a:lnTo>
                <a:lnTo>
                  <a:pt x="2060" y="292"/>
                </a:lnTo>
                <a:lnTo>
                  <a:pt x="2056" y="290"/>
                </a:lnTo>
                <a:lnTo>
                  <a:pt x="2056" y="290"/>
                </a:lnTo>
                <a:lnTo>
                  <a:pt x="2050" y="290"/>
                </a:lnTo>
                <a:lnTo>
                  <a:pt x="2050" y="290"/>
                </a:lnTo>
                <a:lnTo>
                  <a:pt x="2038" y="288"/>
                </a:lnTo>
                <a:lnTo>
                  <a:pt x="2038" y="288"/>
                </a:lnTo>
                <a:lnTo>
                  <a:pt x="2034" y="288"/>
                </a:lnTo>
                <a:lnTo>
                  <a:pt x="1452" y="288"/>
                </a:lnTo>
                <a:lnTo>
                  <a:pt x="1452" y="288"/>
                </a:lnTo>
                <a:lnTo>
                  <a:pt x="1442" y="268"/>
                </a:lnTo>
                <a:lnTo>
                  <a:pt x="1432" y="248"/>
                </a:lnTo>
                <a:lnTo>
                  <a:pt x="1418" y="230"/>
                </a:lnTo>
                <a:lnTo>
                  <a:pt x="1404" y="214"/>
                </a:lnTo>
                <a:lnTo>
                  <a:pt x="1388" y="198"/>
                </a:lnTo>
                <a:lnTo>
                  <a:pt x="1370" y="186"/>
                </a:lnTo>
                <a:lnTo>
                  <a:pt x="1350" y="174"/>
                </a:lnTo>
                <a:lnTo>
                  <a:pt x="1330" y="166"/>
                </a:lnTo>
                <a:lnTo>
                  <a:pt x="1330" y="72"/>
                </a:lnTo>
                <a:lnTo>
                  <a:pt x="1330" y="72"/>
                </a:lnTo>
                <a:lnTo>
                  <a:pt x="1328" y="58"/>
                </a:lnTo>
                <a:lnTo>
                  <a:pt x="1324" y="44"/>
                </a:lnTo>
                <a:lnTo>
                  <a:pt x="1318" y="32"/>
                </a:lnTo>
                <a:lnTo>
                  <a:pt x="1310" y="20"/>
                </a:lnTo>
                <a:lnTo>
                  <a:pt x="1298" y="12"/>
                </a:lnTo>
                <a:lnTo>
                  <a:pt x="1286" y="6"/>
                </a:lnTo>
                <a:lnTo>
                  <a:pt x="1272" y="2"/>
                </a:lnTo>
                <a:lnTo>
                  <a:pt x="1258" y="0"/>
                </a:lnTo>
                <a:lnTo>
                  <a:pt x="1258" y="0"/>
                </a:lnTo>
                <a:lnTo>
                  <a:pt x="1244" y="2"/>
                </a:lnTo>
                <a:lnTo>
                  <a:pt x="1230" y="6"/>
                </a:lnTo>
                <a:lnTo>
                  <a:pt x="1218" y="12"/>
                </a:lnTo>
                <a:lnTo>
                  <a:pt x="1208" y="20"/>
                </a:lnTo>
                <a:lnTo>
                  <a:pt x="1198" y="32"/>
                </a:lnTo>
                <a:lnTo>
                  <a:pt x="1192" y="44"/>
                </a:lnTo>
                <a:lnTo>
                  <a:pt x="1188" y="58"/>
                </a:lnTo>
                <a:lnTo>
                  <a:pt x="1186" y="72"/>
                </a:lnTo>
                <a:lnTo>
                  <a:pt x="1186" y="166"/>
                </a:lnTo>
                <a:lnTo>
                  <a:pt x="1186" y="166"/>
                </a:lnTo>
                <a:lnTo>
                  <a:pt x="1166" y="174"/>
                </a:lnTo>
                <a:lnTo>
                  <a:pt x="1146" y="186"/>
                </a:lnTo>
                <a:lnTo>
                  <a:pt x="1128" y="198"/>
                </a:lnTo>
                <a:lnTo>
                  <a:pt x="1112" y="214"/>
                </a:lnTo>
                <a:lnTo>
                  <a:pt x="1098" y="230"/>
                </a:lnTo>
                <a:lnTo>
                  <a:pt x="1084" y="248"/>
                </a:lnTo>
                <a:lnTo>
                  <a:pt x="1074" y="266"/>
                </a:lnTo>
                <a:lnTo>
                  <a:pt x="1064" y="288"/>
                </a:lnTo>
                <a:lnTo>
                  <a:pt x="482" y="288"/>
                </a:lnTo>
                <a:lnTo>
                  <a:pt x="482" y="288"/>
                </a:lnTo>
                <a:lnTo>
                  <a:pt x="478" y="288"/>
                </a:lnTo>
                <a:lnTo>
                  <a:pt x="478" y="288"/>
                </a:lnTo>
                <a:lnTo>
                  <a:pt x="468" y="290"/>
                </a:lnTo>
                <a:lnTo>
                  <a:pt x="468" y="290"/>
                </a:lnTo>
                <a:lnTo>
                  <a:pt x="460" y="290"/>
                </a:lnTo>
                <a:lnTo>
                  <a:pt x="460" y="290"/>
                </a:lnTo>
                <a:lnTo>
                  <a:pt x="458" y="292"/>
                </a:lnTo>
                <a:lnTo>
                  <a:pt x="458" y="292"/>
                </a:lnTo>
                <a:lnTo>
                  <a:pt x="450" y="296"/>
                </a:lnTo>
                <a:lnTo>
                  <a:pt x="450" y="296"/>
                </a:lnTo>
                <a:lnTo>
                  <a:pt x="442" y="300"/>
                </a:lnTo>
                <a:lnTo>
                  <a:pt x="442" y="300"/>
                </a:lnTo>
                <a:lnTo>
                  <a:pt x="434" y="306"/>
                </a:lnTo>
                <a:lnTo>
                  <a:pt x="434" y="306"/>
                </a:lnTo>
                <a:lnTo>
                  <a:pt x="428" y="312"/>
                </a:lnTo>
                <a:lnTo>
                  <a:pt x="428" y="312"/>
                </a:lnTo>
                <a:lnTo>
                  <a:pt x="422" y="320"/>
                </a:lnTo>
                <a:lnTo>
                  <a:pt x="422" y="320"/>
                </a:lnTo>
                <a:lnTo>
                  <a:pt x="418" y="328"/>
                </a:lnTo>
                <a:lnTo>
                  <a:pt x="418" y="328"/>
                </a:lnTo>
                <a:lnTo>
                  <a:pt x="414" y="336"/>
                </a:lnTo>
                <a:lnTo>
                  <a:pt x="414" y="336"/>
                </a:lnTo>
                <a:lnTo>
                  <a:pt x="412" y="338"/>
                </a:lnTo>
                <a:lnTo>
                  <a:pt x="96" y="1388"/>
                </a:lnTo>
                <a:lnTo>
                  <a:pt x="96" y="1388"/>
                </a:lnTo>
                <a:lnTo>
                  <a:pt x="96" y="1396"/>
                </a:lnTo>
                <a:lnTo>
                  <a:pt x="0" y="1396"/>
                </a:lnTo>
                <a:lnTo>
                  <a:pt x="0" y="1396"/>
                </a:lnTo>
                <a:lnTo>
                  <a:pt x="14" y="1430"/>
                </a:lnTo>
                <a:lnTo>
                  <a:pt x="32" y="1464"/>
                </a:lnTo>
                <a:lnTo>
                  <a:pt x="52" y="1498"/>
                </a:lnTo>
                <a:lnTo>
                  <a:pt x="76" y="1528"/>
                </a:lnTo>
                <a:lnTo>
                  <a:pt x="100" y="1558"/>
                </a:lnTo>
                <a:lnTo>
                  <a:pt x="126" y="1584"/>
                </a:lnTo>
                <a:lnTo>
                  <a:pt x="156" y="1610"/>
                </a:lnTo>
                <a:lnTo>
                  <a:pt x="186" y="1632"/>
                </a:lnTo>
                <a:lnTo>
                  <a:pt x="218" y="1654"/>
                </a:lnTo>
                <a:lnTo>
                  <a:pt x="252" y="1672"/>
                </a:lnTo>
                <a:lnTo>
                  <a:pt x="288" y="1688"/>
                </a:lnTo>
                <a:lnTo>
                  <a:pt x="324" y="1702"/>
                </a:lnTo>
                <a:lnTo>
                  <a:pt x="362" y="1712"/>
                </a:lnTo>
                <a:lnTo>
                  <a:pt x="400" y="1720"/>
                </a:lnTo>
                <a:lnTo>
                  <a:pt x="440" y="1724"/>
                </a:lnTo>
                <a:lnTo>
                  <a:pt x="482" y="1726"/>
                </a:lnTo>
                <a:lnTo>
                  <a:pt x="482" y="1726"/>
                </a:lnTo>
                <a:lnTo>
                  <a:pt x="522" y="1724"/>
                </a:lnTo>
                <a:lnTo>
                  <a:pt x="562" y="1720"/>
                </a:lnTo>
                <a:lnTo>
                  <a:pt x="602" y="1712"/>
                </a:lnTo>
                <a:lnTo>
                  <a:pt x="640" y="1702"/>
                </a:lnTo>
                <a:lnTo>
                  <a:pt x="676" y="1688"/>
                </a:lnTo>
                <a:lnTo>
                  <a:pt x="712" y="1672"/>
                </a:lnTo>
                <a:lnTo>
                  <a:pt x="744" y="1654"/>
                </a:lnTo>
                <a:lnTo>
                  <a:pt x="778" y="1632"/>
                </a:lnTo>
                <a:lnTo>
                  <a:pt x="808" y="1610"/>
                </a:lnTo>
                <a:lnTo>
                  <a:pt x="836" y="1584"/>
                </a:lnTo>
                <a:lnTo>
                  <a:pt x="864" y="1558"/>
                </a:lnTo>
                <a:lnTo>
                  <a:pt x="888" y="1528"/>
                </a:lnTo>
                <a:lnTo>
                  <a:pt x="910" y="1498"/>
                </a:lnTo>
                <a:lnTo>
                  <a:pt x="930" y="1464"/>
                </a:lnTo>
                <a:lnTo>
                  <a:pt x="948" y="1430"/>
                </a:lnTo>
                <a:lnTo>
                  <a:pt x="964" y="1396"/>
                </a:lnTo>
                <a:lnTo>
                  <a:pt x="868" y="1396"/>
                </a:lnTo>
                <a:lnTo>
                  <a:pt x="868" y="1396"/>
                </a:lnTo>
                <a:lnTo>
                  <a:pt x="866" y="1388"/>
                </a:lnTo>
                <a:lnTo>
                  <a:pt x="578" y="432"/>
                </a:lnTo>
                <a:lnTo>
                  <a:pt x="1064" y="432"/>
                </a:lnTo>
                <a:lnTo>
                  <a:pt x="1064" y="432"/>
                </a:lnTo>
                <a:lnTo>
                  <a:pt x="1074" y="452"/>
                </a:lnTo>
                <a:lnTo>
                  <a:pt x="1084" y="472"/>
                </a:lnTo>
                <a:lnTo>
                  <a:pt x="1098" y="490"/>
                </a:lnTo>
                <a:lnTo>
                  <a:pt x="1112" y="506"/>
                </a:lnTo>
                <a:lnTo>
                  <a:pt x="1128" y="520"/>
                </a:lnTo>
                <a:lnTo>
                  <a:pt x="1146" y="534"/>
                </a:lnTo>
                <a:lnTo>
                  <a:pt x="1166" y="544"/>
                </a:lnTo>
                <a:lnTo>
                  <a:pt x="1186" y="552"/>
                </a:lnTo>
                <a:lnTo>
                  <a:pt x="1186" y="2200"/>
                </a:lnTo>
                <a:lnTo>
                  <a:pt x="870" y="2200"/>
                </a:lnTo>
                <a:lnTo>
                  <a:pt x="870" y="2200"/>
                </a:lnTo>
                <a:lnTo>
                  <a:pt x="846" y="2202"/>
                </a:lnTo>
                <a:lnTo>
                  <a:pt x="826" y="2210"/>
                </a:lnTo>
                <a:lnTo>
                  <a:pt x="806" y="2220"/>
                </a:lnTo>
                <a:lnTo>
                  <a:pt x="788" y="2234"/>
                </a:lnTo>
                <a:lnTo>
                  <a:pt x="774" y="2252"/>
                </a:lnTo>
                <a:lnTo>
                  <a:pt x="764" y="2270"/>
                </a:lnTo>
                <a:lnTo>
                  <a:pt x="758" y="2292"/>
                </a:lnTo>
                <a:lnTo>
                  <a:pt x="754" y="2316"/>
                </a:lnTo>
                <a:lnTo>
                  <a:pt x="754" y="2316"/>
                </a:lnTo>
                <a:lnTo>
                  <a:pt x="758" y="2338"/>
                </a:lnTo>
                <a:lnTo>
                  <a:pt x="764" y="2360"/>
                </a:lnTo>
                <a:lnTo>
                  <a:pt x="774" y="2380"/>
                </a:lnTo>
                <a:lnTo>
                  <a:pt x="788" y="2396"/>
                </a:lnTo>
                <a:lnTo>
                  <a:pt x="806" y="2410"/>
                </a:lnTo>
                <a:lnTo>
                  <a:pt x="826" y="2422"/>
                </a:lnTo>
                <a:lnTo>
                  <a:pt x="846" y="2428"/>
                </a:lnTo>
                <a:lnTo>
                  <a:pt x="870" y="2430"/>
                </a:lnTo>
                <a:lnTo>
                  <a:pt x="1646" y="2430"/>
                </a:lnTo>
                <a:lnTo>
                  <a:pt x="1646" y="2430"/>
                </a:lnTo>
                <a:lnTo>
                  <a:pt x="1670" y="2428"/>
                </a:lnTo>
                <a:lnTo>
                  <a:pt x="1692" y="2422"/>
                </a:lnTo>
                <a:lnTo>
                  <a:pt x="1710" y="2410"/>
                </a:lnTo>
                <a:lnTo>
                  <a:pt x="1728" y="2396"/>
                </a:lnTo>
                <a:lnTo>
                  <a:pt x="1742" y="2380"/>
                </a:lnTo>
                <a:lnTo>
                  <a:pt x="1752" y="2360"/>
                </a:lnTo>
                <a:lnTo>
                  <a:pt x="1760" y="2338"/>
                </a:lnTo>
                <a:lnTo>
                  <a:pt x="1762" y="2316"/>
                </a:lnTo>
                <a:lnTo>
                  <a:pt x="1762" y="2316"/>
                </a:lnTo>
                <a:lnTo>
                  <a:pt x="1760" y="2292"/>
                </a:lnTo>
                <a:lnTo>
                  <a:pt x="1752" y="2270"/>
                </a:lnTo>
                <a:lnTo>
                  <a:pt x="1742" y="2252"/>
                </a:lnTo>
                <a:lnTo>
                  <a:pt x="1728" y="2234"/>
                </a:lnTo>
                <a:lnTo>
                  <a:pt x="1710" y="2220"/>
                </a:lnTo>
                <a:lnTo>
                  <a:pt x="1692" y="2210"/>
                </a:lnTo>
                <a:lnTo>
                  <a:pt x="1670" y="2202"/>
                </a:lnTo>
                <a:lnTo>
                  <a:pt x="1646" y="2200"/>
                </a:lnTo>
                <a:lnTo>
                  <a:pt x="1330" y="2200"/>
                </a:lnTo>
                <a:lnTo>
                  <a:pt x="1330" y="552"/>
                </a:lnTo>
                <a:lnTo>
                  <a:pt x="1330" y="552"/>
                </a:lnTo>
                <a:lnTo>
                  <a:pt x="1350" y="544"/>
                </a:lnTo>
                <a:lnTo>
                  <a:pt x="1370" y="534"/>
                </a:lnTo>
                <a:lnTo>
                  <a:pt x="1388" y="520"/>
                </a:lnTo>
                <a:lnTo>
                  <a:pt x="1404" y="506"/>
                </a:lnTo>
                <a:lnTo>
                  <a:pt x="1418" y="490"/>
                </a:lnTo>
                <a:lnTo>
                  <a:pt x="1432" y="472"/>
                </a:lnTo>
                <a:lnTo>
                  <a:pt x="1442" y="452"/>
                </a:lnTo>
                <a:lnTo>
                  <a:pt x="1452" y="432"/>
                </a:lnTo>
                <a:lnTo>
                  <a:pt x="1938" y="432"/>
                </a:lnTo>
                <a:lnTo>
                  <a:pt x="1650" y="1388"/>
                </a:lnTo>
                <a:lnTo>
                  <a:pt x="1650" y="1388"/>
                </a:lnTo>
                <a:lnTo>
                  <a:pt x="1648" y="1396"/>
                </a:lnTo>
                <a:lnTo>
                  <a:pt x="1552" y="1396"/>
                </a:lnTo>
                <a:lnTo>
                  <a:pt x="1552" y="1396"/>
                </a:lnTo>
                <a:lnTo>
                  <a:pt x="1568" y="1430"/>
                </a:lnTo>
                <a:lnTo>
                  <a:pt x="1586" y="1464"/>
                </a:lnTo>
                <a:lnTo>
                  <a:pt x="1606" y="1498"/>
                </a:lnTo>
                <a:lnTo>
                  <a:pt x="1628" y="1528"/>
                </a:lnTo>
                <a:lnTo>
                  <a:pt x="1654" y="1558"/>
                </a:lnTo>
                <a:lnTo>
                  <a:pt x="1680" y="1584"/>
                </a:lnTo>
                <a:lnTo>
                  <a:pt x="1708" y="1610"/>
                </a:lnTo>
                <a:lnTo>
                  <a:pt x="1740" y="1632"/>
                </a:lnTo>
                <a:lnTo>
                  <a:pt x="1772" y="1654"/>
                </a:lnTo>
                <a:lnTo>
                  <a:pt x="1806" y="1672"/>
                </a:lnTo>
                <a:lnTo>
                  <a:pt x="1840" y="1688"/>
                </a:lnTo>
                <a:lnTo>
                  <a:pt x="1878" y="1702"/>
                </a:lnTo>
                <a:lnTo>
                  <a:pt x="1916" y="1712"/>
                </a:lnTo>
                <a:lnTo>
                  <a:pt x="1954" y="1720"/>
                </a:lnTo>
                <a:lnTo>
                  <a:pt x="1994" y="1724"/>
                </a:lnTo>
                <a:lnTo>
                  <a:pt x="2034" y="1726"/>
                </a:lnTo>
                <a:lnTo>
                  <a:pt x="2034" y="1726"/>
                </a:lnTo>
                <a:lnTo>
                  <a:pt x="2076" y="1724"/>
                </a:lnTo>
                <a:lnTo>
                  <a:pt x="2116" y="1720"/>
                </a:lnTo>
                <a:lnTo>
                  <a:pt x="2154" y="1712"/>
                </a:lnTo>
                <a:lnTo>
                  <a:pt x="2192" y="1702"/>
                </a:lnTo>
                <a:lnTo>
                  <a:pt x="2230" y="1688"/>
                </a:lnTo>
                <a:lnTo>
                  <a:pt x="2264" y="1672"/>
                </a:lnTo>
                <a:lnTo>
                  <a:pt x="2298" y="1654"/>
                </a:lnTo>
                <a:lnTo>
                  <a:pt x="2330" y="1632"/>
                </a:lnTo>
                <a:lnTo>
                  <a:pt x="2362" y="1610"/>
                </a:lnTo>
                <a:lnTo>
                  <a:pt x="2390" y="1584"/>
                </a:lnTo>
                <a:lnTo>
                  <a:pt x="2416" y="1558"/>
                </a:lnTo>
                <a:lnTo>
                  <a:pt x="2442" y="1528"/>
                </a:lnTo>
                <a:lnTo>
                  <a:pt x="2464" y="1498"/>
                </a:lnTo>
                <a:lnTo>
                  <a:pt x="2484" y="1464"/>
                </a:lnTo>
                <a:lnTo>
                  <a:pt x="2502" y="1430"/>
                </a:lnTo>
                <a:lnTo>
                  <a:pt x="2518" y="1396"/>
                </a:lnTo>
                <a:lnTo>
                  <a:pt x="2420" y="1396"/>
                </a:lnTo>
                <a:close/>
                <a:moveTo>
                  <a:pt x="244" y="1396"/>
                </a:moveTo>
                <a:lnTo>
                  <a:pt x="482" y="608"/>
                </a:lnTo>
                <a:lnTo>
                  <a:pt x="718" y="1396"/>
                </a:lnTo>
                <a:lnTo>
                  <a:pt x="244" y="1396"/>
                </a:lnTo>
                <a:close/>
                <a:moveTo>
                  <a:pt x="1798" y="1396"/>
                </a:moveTo>
                <a:lnTo>
                  <a:pt x="2034" y="608"/>
                </a:lnTo>
                <a:lnTo>
                  <a:pt x="2272" y="1396"/>
                </a:lnTo>
                <a:lnTo>
                  <a:pt x="1798" y="1396"/>
                </a:lnTo>
                <a:close/>
              </a:path>
            </a:pathLst>
          </a:custGeom>
          <a:solidFill>
            <a:srgbClr val="A5A5A5"/>
          </a:solidFill>
          <a:ln>
            <a:noFill/>
          </a:ln>
        </p:spPr>
        <p:txBody>
          <a:bodyPr spcFirstLastPara="1" wrap="square" lIns="82320" tIns="41160" rIns="82320" bIns="41160" anchor="t" anchorCtr="0">
            <a:noAutofit/>
          </a:bodyPr>
          <a:lstStyle/>
          <a:p>
            <a:pPr defTabSz="1098106">
              <a:buClr>
                <a:srgbClr val="000000"/>
              </a:buClr>
              <a:buSzPts val="1300"/>
            </a:pPr>
            <a:endParaRPr sz="1561" kern="0">
              <a:solidFill>
                <a:srgbClr val="000000"/>
              </a:solidFill>
              <a:latin typeface="+mj-lt"/>
              <a:ea typeface="Arial"/>
              <a:cs typeface="Arial"/>
              <a:sym typeface="Arial"/>
            </a:endParaRPr>
          </a:p>
        </p:txBody>
      </p:sp>
      <p:cxnSp>
        <p:nvCxnSpPr>
          <p:cNvPr id="5874" name="Google Shape;5874;p301"/>
          <p:cNvCxnSpPr/>
          <p:nvPr/>
        </p:nvCxnSpPr>
        <p:spPr>
          <a:xfrm>
            <a:off x="374771" y="3322237"/>
            <a:ext cx="297575" cy="0"/>
          </a:xfrm>
          <a:prstGeom prst="straightConnector1">
            <a:avLst/>
          </a:prstGeom>
          <a:noFill/>
          <a:ln w="15875" cap="flat" cmpd="sng">
            <a:solidFill>
              <a:srgbClr val="DE2A18"/>
            </a:solidFill>
            <a:prstDash val="solid"/>
            <a:round/>
            <a:headEnd type="none" w="sm" len="sm"/>
            <a:tailEnd type="none" w="sm" len="sm"/>
          </a:ln>
        </p:spPr>
      </p:cxnSp>
      <p:sp>
        <p:nvSpPr>
          <p:cNvPr id="5875" name="Google Shape;5875;p301"/>
          <p:cNvSpPr/>
          <p:nvPr/>
        </p:nvSpPr>
        <p:spPr>
          <a:xfrm>
            <a:off x="2496327" y="2764226"/>
            <a:ext cx="422636" cy="289548"/>
          </a:xfrm>
          <a:custGeom>
            <a:avLst/>
            <a:gdLst/>
            <a:ahLst/>
            <a:cxnLst/>
            <a:rect l="l" t="t" r="r" b="b"/>
            <a:pathLst>
              <a:path w="5172" h="3527" extrusionOk="0">
                <a:moveTo>
                  <a:pt x="2586" y="1058"/>
                </a:moveTo>
                <a:cubicBezTo>
                  <a:pt x="2186" y="1058"/>
                  <a:pt x="1881" y="1364"/>
                  <a:pt x="1881" y="1764"/>
                </a:cubicBezTo>
                <a:cubicBezTo>
                  <a:pt x="1881" y="2163"/>
                  <a:pt x="2186" y="2469"/>
                  <a:pt x="2586" y="2469"/>
                </a:cubicBezTo>
                <a:cubicBezTo>
                  <a:pt x="2986" y="2469"/>
                  <a:pt x="3292" y="2163"/>
                  <a:pt x="3292" y="1764"/>
                </a:cubicBezTo>
                <a:cubicBezTo>
                  <a:pt x="3292" y="1364"/>
                  <a:pt x="2986" y="1058"/>
                  <a:pt x="2586" y="1058"/>
                </a:cubicBezTo>
                <a:moveTo>
                  <a:pt x="2586" y="2939"/>
                </a:moveTo>
                <a:cubicBezTo>
                  <a:pt x="1928" y="2939"/>
                  <a:pt x="1411" y="2422"/>
                  <a:pt x="1411" y="1764"/>
                </a:cubicBezTo>
                <a:cubicBezTo>
                  <a:pt x="1411" y="1105"/>
                  <a:pt x="1928" y="588"/>
                  <a:pt x="2586" y="588"/>
                </a:cubicBezTo>
                <a:cubicBezTo>
                  <a:pt x="3245" y="588"/>
                  <a:pt x="3762" y="1105"/>
                  <a:pt x="3762" y="1764"/>
                </a:cubicBezTo>
                <a:cubicBezTo>
                  <a:pt x="3762" y="2422"/>
                  <a:pt x="3245" y="2939"/>
                  <a:pt x="2586" y="2939"/>
                </a:cubicBezTo>
                <a:moveTo>
                  <a:pt x="2586" y="0"/>
                </a:moveTo>
                <a:cubicBezTo>
                  <a:pt x="1411" y="0"/>
                  <a:pt x="400" y="729"/>
                  <a:pt x="0" y="1764"/>
                </a:cubicBezTo>
                <a:cubicBezTo>
                  <a:pt x="400" y="2798"/>
                  <a:pt x="1411" y="3527"/>
                  <a:pt x="2586" y="3527"/>
                </a:cubicBezTo>
                <a:cubicBezTo>
                  <a:pt x="3762" y="3527"/>
                  <a:pt x="4773" y="2798"/>
                  <a:pt x="5172" y="1764"/>
                </a:cubicBezTo>
                <a:cubicBezTo>
                  <a:pt x="4773" y="729"/>
                  <a:pt x="3762" y="0"/>
                  <a:pt x="2586" y="0"/>
                </a:cubicBezTo>
              </a:path>
            </a:pathLst>
          </a:custGeom>
          <a:solidFill>
            <a:srgbClr val="A5A5A5"/>
          </a:solidFill>
          <a:ln>
            <a:noFill/>
          </a:ln>
        </p:spPr>
        <p:txBody>
          <a:bodyPr spcFirstLastPara="1" wrap="square" lIns="96280" tIns="48124" rIns="96280" bIns="48124" anchor="t" anchorCtr="0">
            <a:noAutofit/>
          </a:bodyPr>
          <a:lstStyle/>
          <a:p>
            <a:pPr defTabSz="1098106">
              <a:buClr>
                <a:srgbClr val="000000"/>
              </a:buClr>
              <a:buSzPts val="1800"/>
            </a:pPr>
            <a:endParaRPr sz="2162" kern="0">
              <a:solidFill>
                <a:srgbClr val="000000"/>
              </a:solidFill>
              <a:latin typeface="+mj-lt"/>
              <a:ea typeface="Arial"/>
              <a:cs typeface="Arial"/>
              <a:sym typeface="Arial"/>
            </a:endParaRPr>
          </a:p>
        </p:txBody>
      </p:sp>
      <p:cxnSp>
        <p:nvCxnSpPr>
          <p:cNvPr id="5876" name="Google Shape;5876;p301"/>
          <p:cNvCxnSpPr/>
          <p:nvPr/>
        </p:nvCxnSpPr>
        <p:spPr>
          <a:xfrm>
            <a:off x="2496325" y="3322237"/>
            <a:ext cx="297575" cy="0"/>
          </a:xfrm>
          <a:prstGeom prst="straightConnector1">
            <a:avLst/>
          </a:prstGeom>
          <a:noFill/>
          <a:ln w="15875" cap="flat" cmpd="sng">
            <a:solidFill>
              <a:srgbClr val="DE2A18"/>
            </a:solidFill>
            <a:prstDash val="solid"/>
            <a:round/>
            <a:headEnd type="none" w="sm" len="sm"/>
            <a:tailEnd type="none" w="sm" len="sm"/>
          </a:ln>
        </p:spPr>
      </p:cxnSp>
      <p:cxnSp>
        <p:nvCxnSpPr>
          <p:cNvPr id="5877" name="Google Shape;5877;p301"/>
          <p:cNvCxnSpPr/>
          <p:nvPr/>
        </p:nvCxnSpPr>
        <p:spPr>
          <a:xfrm>
            <a:off x="4617880" y="3322237"/>
            <a:ext cx="297575" cy="0"/>
          </a:xfrm>
          <a:prstGeom prst="straightConnector1">
            <a:avLst/>
          </a:prstGeom>
          <a:noFill/>
          <a:ln w="15875" cap="flat" cmpd="sng">
            <a:solidFill>
              <a:srgbClr val="DE2A18"/>
            </a:solidFill>
            <a:prstDash val="solid"/>
            <a:round/>
            <a:headEnd type="none" w="sm" len="sm"/>
            <a:tailEnd type="none" w="sm" len="sm"/>
          </a:ln>
        </p:spPr>
      </p:cxnSp>
      <p:cxnSp>
        <p:nvCxnSpPr>
          <p:cNvPr id="5878" name="Google Shape;5878;p301"/>
          <p:cNvCxnSpPr/>
          <p:nvPr/>
        </p:nvCxnSpPr>
        <p:spPr>
          <a:xfrm>
            <a:off x="6739432" y="3322237"/>
            <a:ext cx="297575" cy="0"/>
          </a:xfrm>
          <a:prstGeom prst="straightConnector1">
            <a:avLst/>
          </a:prstGeom>
          <a:noFill/>
          <a:ln w="15875" cap="flat" cmpd="sng">
            <a:solidFill>
              <a:srgbClr val="DE2A18"/>
            </a:solidFill>
            <a:prstDash val="solid"/>
            <a:round/>
            <a:headEnd type="none" w="sm" len="sm"/>
            <a:tailEnd type="none" w="sm" len="sm"/>
          </a:ln>
        </p:spPr>
      </p:cxnSp>
      <p:sp>
        <p:nvSpPr>
          <p:cNvPr id="5879" name="Google Shape;5879;p301"/>
          <p:cNvSpPr/>
          <p:nvPr/>
        </p:nvSpPr>
        <p:spPr>
          <a:xfrm>
            <a:off x="4617882" y="2737301"/>
            <a:ext cx="260655" cy="343396"/>
          </a:xfrm>
          <a:custGeom>
            <a:avLst/>
            <a:gdLst/>
            <a:ahLst/>
            <a:cxnLst/>
            <a:rect l="l" t="t" r="r" b="b"/>
            <a:pathLst>
              <a:path w="3971" h="5212" extrusionOk="0">
                <a:moveTo>
                  <a:pt x="2482" y="3475"/>
                </a:moveTo>
                <a:cubicBezTo>
                  <a:pt x="2482" y="3748"/>
                  <a:pt x="2258" y="3971"/>
                  <a:pt x="1985" y="3971"/>
                </a:cubicBezTo>
                <a:cubicBezTo>
                  <a:pt x="1712" y="3971"/>
                  <a:pt x="1489" y="3748"/>
                  <a:pt x="1489" y="3475"/>
                </a:cubicBezTo>
                <a:cubicBezTo>
                  <a:pt x="1489" y="3202"/>
                  <a:pt x="1712" y="2978"/>
                  <a:pt x="1985" y="2978"/>
                </a:cubicBezTo>
                <a:cubicBezTo>
                  <a:pt x="2258" y="2978"/>
                  <a:pt x="2482" y="3202"/>
                  <a:pt x="2482" y="3475"/>
                </a:cubicBezTo>
                <a:moveTo>
                  <a:pt x="1216" y="1717"/>
                </a:moveTo>
                <a:cubicBezTo>
                  <a:pt x="1216" y="1241"/>
                  <a:pt x="1216" y="1241"/>
                  <a:pt x="1216" y="1241"/>
                </a:cubicBezTo>
                <a:cubicBezTo>
                  <a:pt x="1216" y="819"/>
                  <a:pt x="1563" y="471"/>
                  <a:pt x="1985" y="471"/>
                </a:cubicBezTo>
                <a:cubicBezTo>
                  <a:pt x="2354" y="471"/>
                  <a:pt x="2666" y="737"/>
                  <a:pt x="2739" y="1086"/>
                </a:cubicBezTo>
                <a:cubicBezTo>
                  <a:pt x="3164" y="866"/>
                  <a:pt x="3164" y="866"/>
                  <a:pt x="3164" y="866"/>
                </a:cubicBezTo>
                <a:cubicBezTo>
                  <a:pt x="3008" y="361"/>
                  <a:pt x="2548" y="0"/>
                  <a:pt x="1985" y="0"/>
                </a:cubicBezTo>
                <a:cubicBezTo>
                  <a:pt x="1290" y="0"/>
                  <a:pt x="744" y="546"/>
                  <a:pt x="744" y="1241"/>
                </a:cubicBezTo>
                <a:cubicBezTo>
                  <a:pt x="744" y="1717"/>
                  <a:pt x="744" y="1717"/>
                  <a:pt x="744" y="1717"/>
                </a:cubicBezTo>
                <a:cubicBezTo>
                  <a:pt x="45" y="1717"/>
                  <a:pt x="45" y="1717"/>
                  <a:pt x="45" y="1717"/>
                </a:cubicBezTo>
                <a:cubicBezTo>
                  <a:pt x="0" y="1717"/>
                  <a:pt x="0" y="1717"/>
                  <a:pt x="0" y="1717"/>
                </a:cubicBezTo>
                <a:cubicBezTo>
                  <a:pt x="0" y="4695"/>
                  <a:pt x="0" y="4695"/>
                  <a:pt x="0" y="4695"/>
                </a:cubicBezTo>
                <a:cubicBezTo>
                  <a:pt x="0" y="4716"/>
                  <a:pt x="0" y="4716"/>
                  <a:pt x="0" y="4716"/>
                </a:cubicBezTo>
                <a:cubicBezTo>
                  <a:pt x="0" y="5212"/>
                  <a:pt x="0" y="5212"/>
                  <a:pt x="0" y="5212"/>
                </a:cubicBezTo>
                <a:cubicBezTo>
                  <a:pt x="496" y="5212"/>
                  <a:pt x="496" y="5212"/>
                  <a:pt x="496" y="5212"/>
                </a:cubicBezTo>
                <a:cubicBezTo>
                  <a:pt x="3475" y="5212"/>
                  <a:pt x="3475" y="5212"/>
                  <a:pt x="3475" y="5212"/>
                </a:cubicBezTo>
                <a:cubicBezTo>
                  <a:pt x="3971" y="5212"/>
                  <a:pt x="3971" y="5212"/>
                  <a:pt x="3971" y="5212"/>
                </a:cubicBezTo>
                <a:cubicBezTo>
                  <a:pt x="3971" y="4716"/>
                  <a:pt x="3971" y="4716"/>
                  <a:pt x="3971" y="4716"/>
                </a:cubicBezTo>
                <a:cubicBezTo>
                  <a:pt x="3971" y="4695"/>
                  <a:pt x="3971" y="4695"/>
                  <a:pt x="3971" y="4695"/>
                </a:cubicBezTo>
                <a:cubicBezTo>
                  <a:pt x="3971" y="1717"/>
                  <a:pt x="3971" y="1717"/>
                  <a:pt x="3971" y="1717"/>
                </a:cubicBezTo>
                <a:cubicBezTo>
                  <a:pt x="3925" y="1717"/>
                  <a:pt x="3925" y="1717"/>
                  <a:pt x="3925" y="1717"/>
                </a:cubicBezTo>
                <a:lnTo>
                  <a:pt x="1216" y="1717"/>
                </a:lnTo>
                <a:close/>
              </a:path>
            </a:pathLst>
          </a:custGeom>
          <a:solidFill>
            <a:srgbClr val="A5A5A5"/>
          </a:solidFill>
          <a:ln>
            <a:noFill/>
          </a:ln>
        </p:spPr>
        <p:txBody>
          <a:bodyPr spcFirstLastPara="1" wrap="square" lIns="96280" tIns="48124" rIns="96280" bIns="48124" anchor="t" anchorCtr="0">
            <a:noAutofit/>
          </a:bodyPr>
          <a:lstStyle/>
          <a:p>
            <a:pPr defTabSz="1098106">
              <a:buClr>
                <a:srgbClr val="000000"/>
              </a:buClr>
              <a:buSzPts val="1800"/>
            </a:pPr>
            <a:endParaRPr sz="2162" kern="0">
              <a:solidFill>
                <a:srgbClr val="000000"/>
              </a:solidFill>
              <a:latin typeface="+mj-lt"/>
              <a:ea typeface="Arial"/>
              <a:cs typeface="Arial"/>
              <a:sym typeface="Arial"/>
            </a:endParaRPr>
          </a:p>
        </p:txBody>
      </p:sp>
      <p:grpSp>
        <p:nvGrpSpPr>
          <p:cNvPr id="5880" name="Google Shape;5880;p301"/>
          <p:cNvGrpSpPr/>
          <p:nvPr/>
        </p:nvGrpSpPr>
        <p:grpSpPr>
          <a:xfrm>
            <a:off x="6554145" y="2632084"/>
            <a:ext cx="2147757" cy="3883406"/>
            <a:chOff x="9631799" y="2158595"/>
            <a:chExt cx="2385309" cy="3691445"/>
          </a:xfrm>
        </p:grpSpPr>
        <p:cxnSp>
          <p:nvCxnSpPr>
            <p:cNvPr id="5881" name="Google Shape;5881;p301"/>
            <p:cNvCxnSpPr/>
            <p:nvPr/>
          </p:nvCxnSpPr>
          <p:spPr>
            <a:xfrm>
              <a:off x="12017108" y="2158595"/>
              <a:ext cx="0" cy="3668700"/>
            </a:xfrm>
            <a:prstGeom prst="straightConnector1">
              <a:avLst/>
            </a:prstGeom>
            <a:noFill/>
            <a:ln w="9525" cap="flat" cmpd="sng">
              <a:solidFill>
                <a:srgbClr val="BFBFBF"/>
              </a:solidFill>
              <a:prstDash val="solid"/>
              <a:round/>
              <a:headEnd type="none" w="sm" len="sm"/>
              <a:tailEnd type="none" w="sm" len="sm"/>
            </a:ln>
          </p:spPr>
        </p:cxnSp>
        <p:cxnSp>
          <p:nvCxnSpPr>
            <p:cNvPr id="5882" name="Google Shape;5882;p301"/>
            <p:cNvCxnSpPr/>
            <p:nvPr/>
          </p:nvCxnSpPr>
          <p:spPr>
            <a:xfrm>
              <a:off x="9631799" y="2181340"/>
              <a:ext cx="0" cy="3668700"/>
            </a:xfrm>
            <a:prstGeom prst="straightConnector1">
              <a:avLst/>
            </a:prstGeom>
            <a:noFill/>
            <a:ln w="9525" cap="flat" cmpd="sng">
              <a:solidFill>
                <a:srgbClr val="BFBFBF"/>
              </a:solidFill>
              <a:prstDash val="solid"/>
              <a:round/>
              <a:headEnd type="none" w="sm" len="sm"/>
              <a:tailEnd type="none" w="sm" len="sm"/>
            </a:ln>
          </p:spPr>
        </p:cxnSp>
      </p:grpSp>
      <p:sp>
        <p:nvSpPr>
          <p:cNvPr id="5883" name="Google Shape;5883;p301"/>
          <p:cNvSpPr/>
          <p:nvPr/>
        </p:nvSpPr>
        <p:spPr>
          <a:xfrm>
            <a:off x="6750759" y="2688580"/>
            <a:ext cx="301252" cy="416122"/>
          </a:xfrm>
          <a:custGeom>
            <a:avLst/>
            <a:gdLst/>
            <a:ahLst/>
            <a:cxnLst/>
            <a:rect l="l" t="t" r="r" b="b"/>
            <a:pathLst>
              <a:path w="252" h="348" extrusionOk="0">
                <a:moveTo>
                  <a:pt x="252" y="32"/>
                </a:moveTo>
                <a:lnTo>
                  <a:pt x="252" y="332"/>
                </a:lnTo>
                <a:lnTo>
                  <a:pt x="252" y="332"/>
                </a:lnTo>
                <a:lnTo>
                  <a:pt x="250" y="338"/>
                </a:lnTo>
                <a:lnTo>
                  <a:pt x="248" y="344"/>
                </a:lnTo>
                <a:lnTo>
                  <a:pt x="242" y="346"/>
                </a:lnTo>
                <a:lnTo>
                  <a:pt x="236" y="348"/>
                </a:lnTo>
                <a:lnTo>
                  <a:pt x="16" y="348"/>
                </a:lnTo>
                <a:lnTo>
                  <a:pt x="16" y="348"/>
                </a:lnTo>
                <a:lnTo>
                  <a:pt x="10" y="346"/>
                </a:lnTo>
                <a:lnTo>
                  <a:pt x="4" y="344"/>
                </a:lnTo>
                <a:lnTo>
                  <a:pt x="2" y="338"/>
                </a:lnTo>
                <a:lnTo>
                  <a:pt x="0" y="332"/>
                </a:lnTo>
                <a:lnTo>
                  <a:pt x="0" y="32"/>
                </a:lnTo>
                <a:lnTo>
                  <a:pt x="0" y="32"/>
                </a:lnTo>
                <a:lnTo>
                  <a:pt x="2" y="26"/>
                </a:lnTo>
                <a:lnTo>
                  <a:pt x="4" y="20"/>
                </a:lnTo>
                <a:lnTo>
                  <a:pt x="10" y="16"/>
                </a:lnTo>
                <a:lnTo>
                  <a:pt x="16" y="16"/>
                </a:lnTo>
                <a:lnTo>
                  <a:pt x="90" y="16"/>
                </a:lnTo>
                <a:lnTo>
                  <a:pt x="90" y="16"/>
                </a:lnTo>
                <a:lnTo>
                  <a:pt x="88" y="26"/>
                </a:lnTo>
                <a:lnTo>
                  <a:pt x="88" y="26"/>
                </a:lnTo>
                <a:lnTo>
                  <a:pt x="86" y="30"/>
                </a:lnTo>
                <a:lnTo>
                  <a:pt x="84" y="34"/>
                </a:lnTo>
                <a:lnTo>
                  <a:pt x="16" y="34"/>
                </a:lnTo>
                <a:lnTo>
                  <a:pt x="16" y="332"/>
                </a:lnTo>
                <a:lnTo>
                  <a:pt x="236" y="332"/>
                </a:lnTo>
                <a:lnTo>
                  <a:pt x="236" y="34"/>
                </a:lnTo>
                <a:lnTo>
                  <a:pt x="168" y="34"/>
                </a:lnTo>
                <a:lnTo>
                  <a:pt x="168" y="34"/>
                </a:lnTo>
                <a:lnTo>
                  <a:pt x="166" y="30"/>
                </a:lnTo>
                <a:lnTo>
                  <a:pt x="164" y="26"/>
                </a:lnTo>
                <a:lnTo>
                  <a:pt x="164" y="26"/>
                </a:lnTo>
                <a:lnTo>
                  <a:pt x="162" y="16"/>
                </a:lnTo>
                <a:lnTo>
                  <a:pt x="236" y="16"/>
                </a:lnTo>
                <a:lnTo>
                  <a:pt x="236" y="16"/>
                </a:lnTo>
                <a:lnTo>
                  <a:pt x="242" y="16"/>
                </a:lnTo>
                <a:lnTo>
                  <a:pt x="248" y="20"/>
                </a:lnTo>
                <a:lnTo>
                  <a:pt x="250" y="26"/>
                </a:lnTo>
                <a:lnTo>
                  <a:pt x="252" y="32"/>
                </a:lnTo>
                <a:lnTo>
                  <a:pt x="252" y="32"/>
                </a:lnTo>
                <a:close/>
                <a:moveTo>
                  <a:pt x="216" y="94"/>
                </a:moveTo>
                <a:lnTo>
                  <a:pt x="216" y="312"/>
                </a:lnTo>
                <a:lnTo>
                  <a:pt x="36" y="312"/>
                </a:lnTo>
                <a:lnTo>
                  <a:pt x="36" y="94"/>
                </a:lnTo>
                <a:lnTo>
                  <a:pt x="36" y="94"/>
                </a:lnTo>
                <a:lnTo>
                  <a:pt x="36" y="94"/>
                </a:lnTo>
                <a:lnTo>
                  <a:pt x="216" y="94"/>
                </a:lnTo>
                <a:lnTo>
                  <a:pt x="216" y="94"/>
                </a:lnTo>
                <a:lnTo>
                  <a:pt x="216" y="94"/>
                </a:lnTo>
                <a:lnTo>
                  <a:pt x="216" y="94"/>
                </a:lnTo>
                <a:close/>
                <a:moveTo>
                  <a:pt x="132" y="186"/>
                </a:moveTo>
                <a:lnTo>
                  <a:pt x="132" y="186"/>
                </a:lnTo>
                <a:lnTo>
                  <a:pt x="128" y="184"/>
                </a:lnTo>
                <a:lnTo>
                  <a:pt x="124" y="182"/>
                </a:lnTo>
                <a:lnTo>
                  <a:pt x="122" y="184"/>
                </a:lnTo>
                <a:lnTo>
                  <a:pt x="118" y="186"/>
                </a:lnTo>
                <a:lnTo>
                  <a:pt x="86" y="218"/>
                </a:lnTo>
                <a:lnTo>
                  <a:pt x="74" y="206"/>
                </a:lnTo>
                <a:lnTo>
                  <a:pt x="74" y="206"/>
                </a:lnTo>
                <a:lnTo>
                  <a:pt x="70" y="204"/>
                </a:lnTo>
                <a:lnTo>
                  <a:pt x="68" y="204"/>
                </a:lnTo>
                <a:lnTo>
                  <a:pt x="64" y="204"/>
                </a:lnTo>
                <a:lnTo>
                  <a:pt x="60" y="206"/>
                </a:lnTo>
                <a:lnTo>
                  <a:pt x="60" y="206"/>
                </a:lnTo>
                <a:lnTo>
                  <a:pt x="58" y="210"/>
                </a:lnTo>
                <a:lnTo>
                  <a:pt x="58" y="214"/>
                </a:lnTo>
                <a:lnTo>
                  <a:pt x="58" y="218"/>
                </a:lnTo>
                <a:lnTo>
                  <a:pt x="60" y="220"/>
                </a:lnTo>
                <a:lnTo>
                  <a:pt x="78" y="238"/>
                </a:lnTo>
                <a:lnTo>
                  <a:pt x="78" y="238"/>
                </a:lnTo>
                <a:lnTo>
                  <a:pt x="82" y="242"/>
                </a:lnTo>
                <a:lnTo>
                  <a:pt x="86" y="242"/>
                </a:lnTo>
                <a:lnTo>
                  <a:pt x="86" y="242"/>
                </a:lnTo>
                <a:lnTo>
                  <a:pt x="90" y="242"/>
                </a:lnTo>
                <a:lnTo>
                  <a:pt x="92" y="238"/>
                </a:lnTo>
                <a:lnTo>
                  <a:pt x="132" y="200"/>
                </a:lnTo>
                <a:lnTo>
                  <a:pt x="132" y="200"/>
                </a:lnTo>
                <a:lnTo>
                  <a:pt x="134" y="196"/>
                </a:lnTo>
                <a:lnTo>
                  <a:pt x="134" y="192"/>
                </a:lnTo>
                <a:lnTo>
                  <a:pt x="134" y="188"/>
                </a:lnTo>
                <a:lnTo>
                  <a:pt x="132" y="186"/>
                </a:lnTo>
                <a:lnTo>
                  <a:pt x="132" y="186"/>
                </a:lnTo>
                <a:close/>
                <a:moveTo>
                  <a:pt x="132" y="124"/>
                </a:moveTo>
                <a:lnTo>
                  <a:pt x="132" y="124"/>
                </a:lnTo>
                <a:lnTo>
                  <a:pt x="128" y="122"/>
                </a:lnTo>
                <a:lnTo>
                  <a:pt x="124" y="120"/>
                </a:lnTo>
                <a:lnTo>
                  <a:pt x="122" y="122"/>
                </a:lnTo>
                <a:lnTo>
                  <a:pt x="118" y="124"/>
                </a:lnTo>
                <a:lnTo>
                  <a:pt x="86" y="156"/>
                </a:lnTo>
                <a:lnTo>
                  <a:pt x="74" y="144"/>
                </a:lnTo>
                <a:lnTo>
                  <a:pt x="74" y="144"/>
                </a:lnTo>
                <a:lnTo>
                  <a:pt x="70" y="142"/>
                </a:lnTo>
                <a:lnTo>
                  <a:pt x="68" y="142"/>
                </a:lnTo>
                <a:lnTo>
                  <a:pt x="64" y="142"/>
                </a:lnTo>
                <a:lnTo>
                  <a:pt x="60" y="144"/>
                </a:lnTo>
                <a:lnTo>
                  <a:pt x="60" y="144"/>
                </a:lnTo>
                <a:lnTo>
                  <a:pt x="58" y="148"/>
                </a:lnTo>
                <a:lnTo>
                  <a:pt x="58" y="152"/>
                </a:lnTo>
                <a:lnTo>
                  <a:pt x="58" y="156"/>
                </a:lnTo>
                <a:lnTo>
                  <a:pt x="60" y="158"/>
                </a:lnTo>
                <a:lnTo>
                  <a:pt x="78" y="178"/>
                </a:lnTo>
                <a:lnTo>
                  <a:pt x="78" y="178"/>
                </a:lnTo>
                <a:lnTo>
                  <a:pt x="82" y="180"/>
                </a:lnTo>
                <a:lnTo>
                  <a:pt x="86" y="180"/>
                </a:lnTo>
                <a:lnTo>
                  <a:pt x="86" y="180"/>
                </a:lnTo>
                <a:lnTo>
                  <a:pt x="90" y="180"/>
                </a:lnTo>
                <a:lnTo>
                  <a:pt x="92" y="178"/>
                </a:lnTo>
                <a:lnTo>
                  <a:pt x="132" y="138"/>
                </a:lnTo>
                <a:lnTo>
                  <a:pt x="132" y="138"/>
                </a:lnTo>
                <a:lnTo>
                  <a:pt x="134" y="134"/>
                </a:lnTo>
                <a:lnTo>
                  <a:pt x="134" y="130"/>
                </a:lnTo>
                <a:lnTo>
                  <a:pt x="134" y="126"/>
                </a:lnTo>
                <a:lnTo>
                  <a:pt x="132" y="124"/>
                </a:lnTo>
                <a:lnTo>
                  <a:pt x="132" y="124"/>
                </a:lnTo>
                <a:close/>
                <a:moveTo>
                  <a:pt x="36" y="64"/>
                </a:moveTo>
                <a:lnTo>
                  <a:pt x="36" y="64"/>
                </a:lnTo>
                <a:lnTo>
                  <a:pt x="36" y="58"/>
                </a:lnTo>
                <a:lnTo>
                  <a:pt x="40" y="54"/>
                </a:lnTo>
                <a:lnTo>
                  <a:pt x="46" y="50"/>
                </a:lnTo>
                <a:lnTo>
                  <a:pt x="52" y="48"/>
                </a:lnTo>
                <a:lnTo>
                  <a:pt x="78" y="48"/>
                </a:lnTo>
                <a:lnTo>
                  <a:pt x="78" y="48"/>
                </a:lnTo>
                <a:lnTo>
                  <a:pt x="86" y="46"/>
                </a:lnTo>
                <a:lnTo>
                  <a:pt x="94" y="42"/>
                </a:lnTo>
                <a:lnTo>
                  <a:pt x="98" y="36"/>
                </a:lnTo>
                <a:lnTo>
                  <a:pt x="100" y="26"/>
                </a:lnTo>
                <a:lnTo>
                  <a:pt x="100" y="26"/>
                </a:lnTo>
                <a:lnTo>
                  <a:pt x="102" y="16"/>
                </a:lnTo>
                <a:lnTo>
                  <a:pt x="108" y="8"/>
                </a:lnTo>
                <a:lnTo>
                  <a:pt x="116" y="2"/>
                </a:lnTo>
                <a:lnTo>
                  <a:pt x="126" y="0"/>
                </a:lnTo>
                <a:lnTo>
                  <a:pt x="126" y="0"/>
                </a:lnTo>
                <a:lnTo>
                  <a:pt x="136" y="2"/>
                </a:lnTo>
                <a:lnTo>
                  <a:pt x="144" y="8"/>
                </a:lnTo>
                <a:lnTo>
                  <a:pt x="150" y="16"/>
                </a:lnTo>
                <a:lnTo>
                  <a:pt x="152" y="26"/>
                </a:lnTo>
                <a:lnTo>
                  <a:pt x="152" y="26"/>
                </a:lnTo>
                <a:lnTo>
                  <a:pt x="154" y="36"/>
                </a:lnTo>
                <a:lnTo>
                  <a:pt x="158" y="42"/>
                </a:lnTo>
                <a:lnTo>
                  <a:pt x="166" y="46"/>
                </a:lnTo>
                <a:lnTo>
                  <a:pt x="174" y="48"/>
                </a:lnTo>
                <a:lnTo>
                  <a:pt x="200" y="48"/>
                </a:lnTo>
                <a:lnTo>
                  <a:pt x="200" y="48"/>
                </a:lnTo>
                <a:lnTo>
                  <a:pt x="206" y="50"/>
                </a:lnTo>
                <a:lnTo>
                  <a:pt x="212" y="54"/>
                </a:lnTo>
                <a:lnTo>
                  <a:pt x="216" y="58"/>
                </a:lnTo>
                <a:lnTo>
                  <a:pt x="216" y="64"/>
                </a:lnTo>
                <a:lnTo>
                  <a:pt x="216" y="78"/>
                </a:lnTo>
                <a:lnTo>
                  <a:pt x="216" y="78"/>
                </a:lnTo>
                <a:lnTo>
                  <a:pt x="216" y="82"/>
                </a:lnTo>
                <a:lnTo>
                  <a:pt x="36" y="82"/>
                </a:lnTo>
                <a:lnTo>
                  <a:pt x="36" y="82"/>
                </a:lnTo>
                <a:lnTo>
                  <a:pt x="36" y="78"/>
                </a:lnTo>
                <a:lnTo>
                  <a:pt x="36" y="64"/>
                </a:lnTo>
                <a:close/>
                <a:moveTo>
                  <a:pt x="116" y="26"/>
                </a:moveTo>
                <a:lnTo>
                  <a:pt x="116" y="26"/>
                </a:lnTo>
                <a:lnTo>
                  <a:pt x="116" y="30"/>
                </a:lnTo>
                <a:lnTo>
                  <a:pt x="118" y="34"/>
                </a:lnTo>
                <a:lnTo>
                  <a:pt x="122" y="36"/>
                </a:lnTo>
                <a:lnTo>
                  <a:pt x="126" y="38"/>
                </a:lnTo>
                <a:lnTo>
                  <a:pt x="126" y="38"/>
                </a:lnTo>
                <a:lnTo>
                  <a:pt x="130" y="36"/>
                </a:lnTo>
                <a:lnTo>
                  <a:pt x="134" y="34"/>
                </a:lnTo>
                <a:lnTo>
                  <a:pt x="136" y="30"/>
                </a:lnTo>
                <a:lnTo>
                  <a:pt x="136" y="26"/>
                </a:lnTo>
                <a:lnTo>
                  <a:pt x="136" y="26"/>
                </a:lnTo>
                <a:lnTo>
                  <a:pt x="136" y="22"/>
                </a:lnTo>
                <a:lnTo>
                  <a:pt x="134" y="20"/>
                </a:lnTo>
                <a:lnTo>
                  <a:pt x="130" y="16"/>
                </a:lnTo>
                <a:lnTo>
                  <a:pt x="126" y="16"/>
                </a:lnTo>
                <a:lnTo>
                  <a:pt x="126" y="16"/>
                </a:lnTo>
                <a:lnTo>
                  <a:pt x="122" y="16"/>
                </a:lnTo>
                <a:lnTo>
                  <a:pt x="118" y="20"/>
                </a:lnTo>
                <a:lnTo>
                  <a:pt x="116" y="22"/>
                </a:lnTo>
                <a:lnTo>
                  <a:pt x="116" y="26"/>
                </a:lnTo>
                <a:lnTo>
                  <a:pt x="116" y="26"/>
                </a:lnTo>
                <a:close/>
              </a:path>
            </a:pathLst>
          </a:custGeom>
          <a:solidFill>
            <a:srgbClr val="A5A5A5"/>
          </a:solidFill>
          <a:ln>
            <a:noFill/>
          </a:ln>
        </p:spPr>
        <p:txBody>
          <a:bodyPr spcFirstLastPara="1" wrap="square" lIns="82320" tIns="41160" rIns="82320" bIns="41160" anchor="t" anchorCtr="0">
            <a:noAutofit/>
          </a:bodyPr>
          <a:lstStyle/>
          <a:p>
            <a:pPr defTabSz="1098106">
              <a:buClr>
                <a:srgbClr val="000000"/>
              </a:buClr>
              <a:buSzPts val="1300"/>
            </a:pPr>
            <a:endParaRPr sz="1561" kern="0">
              <a:solidFill>
                <a:srgbClr val="000000"/>
              </a:solidFill>
              <a:latin typeface="+mj-lt"/>
              <a:ea typeface="Arial"/>
              <a:cs typeface="Arial"/>
              <a:sym typeface="Arial"/>
            </a:endParaRPr>
          </a:p>
        </p:txBody>
      </p:sp>
      <p:cxnSp>
        <p:nvCxnSpPr>
          <p:cNvPr id="5884" name="Google Shape;5884;p301"/>
          <p:cNvCxnSpPr/>
          <p:nvPr/>
        </p:nvCxnSpPr>
        <p:spPr>
          <a:xfrm>
            <a:off x="367933" y="2324151"/>
            <a:ext cx="6086302" cy="0"/>
          </a:xfrm>
          <a:prstGeom prst="straightConnector1">
            <a:avLst/>
          </a:prstGeom>
          <a:noFill/>
          <a:ln w="9525" cap="flat" cmpd="sng">
            <a:solidFill>
              <a:srgbClr val="DE2A18"/>
            </a:solidFill>
            <a:prstDash val="solid"/>
            <a:round/>
            <a:headEnd type="none" w="sm" len="sm"/>
            <a:tailEnd type="none" w="sm" len="sm"/>
          </a:ln>
        </p:spPr>
      </p:cxnSp>
      <p:cxnSp>
        <p:nvCxnSpPr>
          <p:cNvPr id="5885" name="Google Shape;5885;p301"/>
          <p:cNvCxnSpPr/>
          <p:nvPr/>
        </p:nvCxnSpPr>
        <p:spPr>
          <a:xfrm>
            <a:off x="6719451" y="2324151"/>
            <a:ext cx="1711928" cy="0"/>
          </a:xfrm>
          <a:prstGeom prst="straightConnector1">
            <a:avLst/>
          </a:prstGeom>
          <a:noFill/>
          <a:ln w="9525" cap="flat" cmpd="sng">
            <a:solidFill>
              <a:srgbClr val="DE2A18"/>
            </a:solidFill>
            <a:prstDash val="solid"/>
            <a:round/>
            <a:headEnd type="none" w="sm" len="sm"/>
            <a:tailEnd type="none" w="sm" len="sm"/>
          </a:ln>
        </p:spPr>
      </p:cxnSp>
      <p:cxnSp>
        <p:nvCxnSpPr>
          <p:cNvPr id="5886" name="Google Shape;5886;p301"/>
          <p:cNvCxnSpPr/>
          <p:nvPr/>
        </p:nvCxnSpPr>
        <p:spPr>
          <a:xfrm>
            <a:off x="8897068" y="2324151"/>
            <a:ext cx="1711928" cy="0"/>
          </a:xfrm>
          <a:prstGeom prst="straightConnector1">
            <a:avLst/>
          </a:prstGeom>
          <a:noFill/>
          <a:ln w="9525" cap="flat" cmpd="sng">
            <a:solidFill>
              <a:srgbClr val="DE2A18"/>
            </a:solidFill>
            <a:prstDash val="solid"/>
            <a:round/>
            <a:headEnd type="none" w="sm" len="sm"/>
            <a:tailEnd type="none" w="sm" len="sm"/>
          </a:ln>
        </p:spPr>
      </p:cxnSp>
      <p:sp>
        <p:nvSpPr>
          <p:cNvPr id="2" name="TextBox 1"/>
          <p:cNvSpPr txBox="1"/>
          <p:nvPr/>
        </p:nvSpPr>
        <p:spPr>
          <a:xfrm>
            <a:off x="429783" y="6103406"/>
            <a:ext cx="1640120" cy="1023357"/>
          </a:xfrm>
          <a:prstGeom prst="rect">
            <a:avLst/>
          </a:prstGeom>
          <a:noFill/>
        </p:spPr>
        <p:txBody>
          <a:bodyPr wrap="square" lIns="0" tIns="0" rIns="0" bIns="0" rtlCol="0">
            <a:spAutoFit/>
          </a:bodyPr>
          <a:lstStyle/>
          <a:p>
            <a:r>
              <a:rPr lang="en-US" sz="950" i="1" dirty="0" smtClean="0">
                <a:latin typeface="+mj-lt"/>
              </a:rPr>
              <a:t>If an HR machine learning algorithm is trained on current recruiting decision data, it may inherit the same subconscious biases as human recruiters (racism, sexism, ageism)</a:t>
            </a:r>
          </a:p>
        </p:txBody>
      </p:sp>
      <p:sp>
        <p:nvSpPr>
          <p:cNvPr id="3" name="TextBox 2"/>
          <p:cNvSpPr txBox="1"/>
          <p:nvPr/>
        </p:nvSpPr>
        <p:spPr>
          <a:xfrm>
            <a:off x="2558001" y="6104453"/>
            <a:ext cx="1528517" cy="877163"/>
          </a:xfrm>
          <a:prstGeom prst="rect">
            <a:avLst/>
          </a:prstGeom>
          <a:noFill/>
        </p:spPr>
        <p:txBody>
          <a:bodyPr wrap="square" lIns="0" tIns="0" rIns="0" bIns="0" rtlCol="0">
            <a:spAutoFit/>
          </a:bodyPr>
          <a:lstStyle/>
          <a:p>
            <a:r>
              <a:rPr lang="en-US" sz="950" i="1" dirty="0">
                <a:latin typeface="+mj-lt"/>
                <a:ea typeface="Georgia"/>
                <a:cs typeface="Georgia"/>
                <a:sym typeface="Georgia"/>
              </a:rPr>
              <a:t>Tay, a Microsoft </a:t>
            </a:r>
            <a:r>
              <a:rPr lang="en-US" sz="950" i="1" dirty="0" err="1">
                <a:latin typeface="+mj-lt"/>
                <a:ea typeface="Georgia"/>
                <a:cs typeface="Georgia"/>
                <a:sym typeface="Georgia"/>
              </a:rPr>
              <a:t>chatbot</a:t>
            </a:r>
            <a:r>
              <a:rPr lang="en-US" sz="950" i="1" dirty="0">
                <a:latin typeface="+mj-lt"/>
                <a:ea typeface="Georgia"/>
                <a:cs typeface="Georgia"/>
                <a:sym typeface="Georgia"/>
              </a:rPr>
              <a:t>, released to interact with the public began tweeting racist and inflammatory remarks in under 24 </a:t>
            </a:r>
            <a:r>
              <a:rPr lang="en-US" sz="950" i="1" dirty="0" smtClean="0">
                <a:latin typeface="+mj-lt"/>
                <a:ea typeface="Georgia"/>
                <a:cs typeface="Georgia"/>
                <a:sym typeface="Georgia"/>
              </a:rPr>
              <a:t>hours, without explanation</a:t>
            </a:r>
            <a:r>
              <a:rPr lang="en-US" sz="950" i="1" baseline="30000" dirty="0" smtClean="0">
                <a:latin typeface="+mj-lt"/>
                <a:ea typeface="Georgia"/>
                <a:cs typeface="Georgia"/>
                <a:sym typeface="Georgia"/>
              </a:rPr>
              <a:t> </a:t>
            </a:r>
            <a:endParaRPr lang="en-US" sz="950" i="1" baseline="30000" dirty="0">
              <a:latin typeface="+mj-lt"/>
              <a:ea typeface="Georgia"/>
              <a:cs typeface="Georgia"/>
              <a:sym typeface="Georgia"/>
            </a:endParaRPr>
          </a:p>
        </p:txBody>
      </p:sp>
      <p:sp>
        <p:nvSpPr>
          <p:cNvPr id="36" name="TextBox 35"/>
          <p:cNvSpPr txBox="1"/>
          <p:nvPr/>
        </p:nvSpPr>
        <p:spPr>
          <a:xfrm>
            <a:off x="8982763" y="6103405"/>
            <a:ext cx="1528517" cy="584775"/>
          </a:xfrm>
          <a:prstGeom prst="rect">
            <a:avLst/>
          </a:prstGeom>
          <a:noFill/>
        </p:spPr>
        <p:txBody>
          <a:bodyPr wrap="square" lIns="0" tIns="0" rIns="0" bIns="0" rtlCol="0">
            <a:spAutoFit/>
          </a:bodyPr>
          <a:lstStyle/>
          <a:p>
            <a:r>
              <a:rPr lang="en-US" sz="950" i="1" dirty="0">
                <a:latin typeface="+mj-lt"/>
                <a:ea typeface="Georgia"/>
                <a:cs typeface="Georgia"/>
                <a:sym typeface="Georgia"/>
              </a:rPr>
              <a:t>Many advancements in AI increase automation, often </a:t>
            </a:r>
            <a:r>
              <a:rPr lang="en-US" sz="950" i="1" dirty="0" smtClean="0">
                <a:latin typeface="+mj-lt"/>
                <a:ea typeface="Georgia"/>
                <a:cs typeface="Georgia"/>
                <a:sym typeface="Georgia"/>
              </a:rPr>
              <a:t>resulting </a:t>
            </a:r>
            <a:r>
              <a:rPr lang="en-US" sz="950" i="1" dirty="0">
                <a:latin typeface="+mj-lt"/>
                <a:ea typeface="Georgia"/>
                <a:cs typeface="Georgia"/>
                <a:sym typeface="Georgia"/>
              </a:rPr>
              <a:t>in job loss and replacement</a:t>
            </a:r>
            <a:endParaRPr lang="en-US" sz="950" i="1" baseline="30000" dirty="0">
              <a:latin typeface="+mj-lt"/>
              <a:ea typeface="Georgia"/>
              <a:cs typeface="Georgia"/>
              <a:sym typeface="Georgia"/>
            </a:endParaRPr>
          </a:p>
        </p:txBody>
      </p:sp>
      <p:sp>
        <p:nvSpPr>
          <p:cNvPr id="38" name="Footer Placeholder 4"/>
          <p:cNvSpPr txBox="1">
            <a:spLocks/>
          </p:cNvSpPr>
          <p:nvPr/>
        </p:nvSpPr>
        <p:spPr>
          <a:xfrm>
            <a:off x="374603" y="7216941"/>
            <a:ext cx="3477234" cy="110928"/>
          </a:xfrm>
          <a:prstGeom prst="rect">
            <a:avLst/>
          </a:prstGeom>
        </p:spPr>
        <p:txBody>
          <a:bodyPr vert="horz" lIns="0" tIns="0" rIns="0" bIns="0" rtlCol="0" anchor="ctr">
            <a:spAutoFit/>
          </a:bodyPr>
          <a:lstStyle>
            <a:defPPr>
              <a:defRPr lang="en-US"/>
            </a:defPPr>
            <a:lvl1pPr marL="0" algn="l" defTabSz="1098106" rtl="0" eaLnBrk="1" latinLnBrk="0" hangingPunct="1">
              <a:defRPr lang="en-US" sz="721" kern="1200" smtClean="0">
                <a:solidFill>
                  <a:schemeClr val="bg1"/>
                </a:solidFill>
                <a:latin typeface="+mn-lt"/>
                <a:ea typeface="+mn-ea"/>
                <a:cs typeface="+mn-cs"/>
              </a:defRPr>
            </a:lvl1pPr>
            <a:lvl2pPr marL="593263" algn="l" defTabSz="1186525" rtl="0" eaLnBrk="1" latinLnBrk="0" hangingPunct="1">
              <a:defRPr sz="2336" kern="1200">
                <a:solidFill>
                  <a:schemeClr val="tx1"/>
                </a:solidFill>
                <a:latin typeface="+mn-lt"/>
                <a:ea typeface="+mn-ea"/>
                <a:cs typeface="+mn-cs"/>
              </a:defRPr>
            </a:lvl2pPr>
            <a:lvl3pPr marL="1186525" algn="l" defTabSz="1186525" rtl="0" eaLnBrk="1" latinLnBrk="0" hangingPunct="1">
              <a:defRPr sz="2336" kern="1200">
                <a:solidFill>
                  <a:schemeClr val="tx1"/>
                </a:solidFill>
                <a:latin typeface="+mn-lt"/>
                <a:ea typeface="+mn-ea"/>
                <a:cs typeface="+mn-cs"/>
              </a:defRPr>
            </a:lvl3pPr>
            <a:lvl4pPr marL="1779788" algn="l" defTabSz="1186525" rtl="0" eaLnBrk="1" latinLnBrk="0" hangingPunct="1">
              <a:defRPr sz="2336" kern="1200">
                <a:solidFill>
                  <a:schemeClr val="tx1"/>
                </a:solidFill>
                <a:latin typeface="+mn-lt"/>
                <a:ea typeface="+mn-ea"/>
                <a:cs typeface="+mn-cs"/>
              </a:defRPr>
            </a:lvl4pPr>
            <a:lvl5pPr marL="2373051" algn="l" defTabSz="1186525" rtl="0" eaLnBrk="1" latinLnBrk="0" hangingPunct="1">
              <a:defRPr sz="2336" kern="1200">
                <a:solidFill>
                  <a:schemeClr val="tx1"/>
                </a:solidFill>
                <a:latin typeface="+mn-lt"/>
                <a:ea typeface="+mn-ea"/>
                <a:cs typeface="+mn-cs"/>
              </a:defRPr>
            </a:lvl5pPr>
            <a:lvl6pPr marL="2966314" algn="l" defTabSz="1186525" rtl="0" eaLnBrk="1" latinLnBrk="0" hangingPunct="1">
              <a:defRPr sz="2336" kern="1200">
                <a:solidFill>
                  <a:schemeClr val="tx1"/>
                </a:solidFill>
                <a:latin typeface="+mn-lt"/>
                <a:ea typeface="+mn-ea"/>
                <a:cs typeface="+mn-cs"/>
              </a:defRPr>
            </a:lvl6pPr>
            <a:lvl7pPr marL="3559576" algn="l" defTabSz="1186525" rtl="0" eaLnBrk="1" latinLnBrk="0" hangingPunct="1">
              <a:defRPr sz="2336" kern="1200">
                <a:solidFill>
                  <a:schemeClr val="tx1"/>
                </a:solidFill>
                <a:latin typeface="+mn-lt"/>
                <a:ea typeface="+mn-ea"/>
                <a:cs typeface="+mn-cs"/>
              </a:defRPr>
            </a:lvl7pPr>
            <a:lvl8pPr marL="4152839" algn="l" defTabSz="1186525" rtl="0" eaLnBrk="1" latinLnBrk="0" hangingPunct="1">
              <a:defRPr sz="2336" kern="1200">
                <a:solidFill>
                  <a:schemeClr val="tx1"/>
                </a:solidFill>
                <a:latin typeface="+mn-lt"/>
                <a:ea typeface="+mn-ea"/>
                <a:cs typeface="+mn-cs"/>
              </a:defRPr>
            </a:lvl8pPr>
            <a:lvl9pPr marL="4746102" algn="l" defTabSz="1186525" rtl="0" eaLnBrk="1" latinLnBrk="0" hangingPunct="1">
              <a:defRPr sz="2336" kern="1200">
                <a:solidFill>
                  <a:schemeClr val="tx1"/>
                </a:solidFill>
                <a:latin typeface="+mn-lt"/>
                <a:ea typeface="+mn-ea"/>
                <a:cs typeface="+mn-cs"/>
              </a:defRPr>
            </a:lvl9pPr>
          </a:lstStyle>
          <a:p>
            <a:r>
              <a:rPr lang="en-US" dirty="0" smtClean="0">
                <a:solidFill>
                  <a:schemeClr val="tx1"/>
                </a:solidFill>
              </a:rPr>
              <a:t>Confidential information only for training purpose (refer to disclaimer)</a:t>
            </a:r>
            <a:endParaRPr lang="en-US" dirty="0">
              <a:solidFill>
                <a:schemeClr val="tx1"/>
              </a:solidFill>
            </a:endParaRPr>
          </a:p>
        </p:txBody>
      </p:sp>
      <p:sp>
        <p:nvSpPr>
          <p:cNvPr id="39" name="TextBox 38"/>
          <p:cNvSpPr txBox="1"/>
          <p:nvPr/>
        </p:nvSpPr>
        <p:spPr>
          <a:xfrm>
            <a:off x="4743577" y="6066334"/>
            <a:ext cx="1528517" cy="877163"/>
          </a:xfrm>
          <a:prstGeom prst="rect">
            <a:avLst/>
          </a:prstGeom>
          <a:noFill/>
        </p:spPr>
        <p:txBody>
          <a:bodyPr wrap="square" lIns="0" tIns="0" rIns="0" bIns="0" rtlCol="0">
            <a:spAutoFit/>
          </a:bodyPr>
          <a:lstStyle/>
          <a:p>
            <a:r>
              <a:rPr lang="en-US" sz="950" i="1" dirty="0" smtClean="0">
                <a:latin typeface="+mj-lt"/>
                <a:ea typeface="Georgia"/>
                <a:cs typeface="Georgia"/>
                <a:sym typeface="Georgia"/>
              </a:rPr>
              <a:t>As </a:t>
            </a:r>
            <a:r>
              <a:rPr lang="en-US" sz="950" i="1" dirty="0">
                <a:latin typeface="+mj-lt"/>
                <a:ea typeface="Georgia"/>
                <a:cs typeface="Georgia"/>
                <a:sym typeface="Georgia"/>
              </a:rPr>
              <a:t>with other technologies, cyber-attacks can penetrate, slow, and fool </a:t>
            </a:r>
            <a:r>
              <a:rPr lang="en-US" sz="950" i="1" dirty="0" smtClean="0">
                <a:latin typeface="+mj-lt"/>
                <a:ea typeface="Georgia"/>
                <a:cs typeface="Georgia"/>
                <a:sym typeface="Georgia"/>
              </a:rPr>
              <a:t>AI</a:t>
            </a:r>
            <a:r>
              <a:rPr lang="en-US" sz="950" i="1" dirty="0">
                <a:latin typeface="+mj-lt"/>
                <a:ea typeface="Georgia"/>
                <a:cs typeface="Georgia"/>
                <a:sym typeface="Georgia"/>
              </a:rPr>
              <a:t>. As AI technology develops, attackers will surely find new means of </a:t>
            </a:r>
            <a:r>
              <a:rPr lang="en-US" sz="950" i="1" dirty="0" smtClean="0">
                <a:latin typeface="+mj-lt"/>
                <a:ea typeface="Georgia"/>
                <a:cs typeface="Georgia"/>
                <a:sym typeface="Georgia"/>
              </a:rPr>
              <a:t>attack.</a:t>
            </a:r>
            <a:endParaRPr lang="en-US" sz="950" i="1" baseline="30000" dirty="0">
              <a:latin typeface="+mj-lt"/>
              <a:ea typeface="Georgia"/>
              <a:cs typeface="Georgia"/>
              <a:sym typeface="Georgia"/>
            </a:endParaRPr>
          </a:p>
        </p:txBody>
      </p:sp>
      <p:sp>
        <p:nvSpPr>
          <p:cNvPr id="40" name="TextBox 39"/>
          <p:cNvSpPr txBox="1"/>
          <p:nvPr/>
        </p:nvSpPr>
        <p:spPr>
          <a:xfrm>
            <a:off x="6750759" y="6076908"/>
            <a:ext cx="1629306" cy="1023357"/>
          </a:xfrm>
          <a:prstGeom prst="rect">
            <a:avLst/>
          </a:prstGeom>
          <a:noFill/>
        </p:spPr>
        <p:txBody>
          <a:bodyPr wrap="square" lIns="0" tIns="0" rIns="0" bIns="0" rtlCol="0">
            <a:spAutoFit/>
          </a:bodyPr>
          <a:lstStyle/>
          <a:p>
            <a:r>
              <a:rPr lang="en-US" sz="950" i="1" dirty="0">
                <a:latin typeface="+mj-lt"/>
                <a:ea typeface="Georgia"/>
                <a:cs typeface="Georgia"/>
                <a:sym typeface="Georgia"/>
              </a:rPr>
              <a:t>AI is currently developed and maintained in silos, creating confusion and </a:t>
            </a:r>
            <a:r>
              <a:rPr lang="en-US" sz="950" i="1" dirty="0" smtClean="0">
                <a:latin typeface="+mj-lt"/>
                <a:ea typeface="Georgia"/>
                <a:cs typeface="Georgia"/>
                <a:sym typeface="Georgia"/>
              </a:rPr>
              <a:t>uncertainty. Just as businesses audit financial and operating practices, they must also be able to audit their AI systems. </a:t>
            </a:r>
            <a:endParaRPr lang="en-US" sz="950" i="1" baseline="30000" dirty="0">
              <a:latin typeface="+mj-lt"/>
              <a:ea typeface="Georgia"/>
              <a:cs typeface="Georgia"/>
              <a:sym typeface="Georgia"/>
            </a:endParaRPr>
          </a:p>
        </p:txBody>
      </p:sp>
    </p:spTree>
    <p:extLst>
      <p:ext uri="{BB962C8B-B14F-4D97-AF65-F5344CB8AC3E}">
        <p14:creationId xmlns:p14="http://schemas.microsoft.com/office/powerpoint/2010/main" val="28412577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3"/>
          <p:cNvSpPr txBox="1">
            <a:spLocks/>
          </p:cNvSpPr>
          <p:nvPr/>
        </p:nvSpPr>
        <p:spPr>
          <a:xfrm>
            <a:off x="5611720" y="2961644"/>
            <a:ext cx="5480489" cy="757202"/>
          </a:xfrm>
          <a:prstGeom prst="rect">
            <a:avLst/>
          </a:prstGeom>
        </p:spPr>
        <p:txBody>
          <a:bodyPr/>
          <a:lstStyle>
            <a:lvl1pPr algn="l" defTabSz="2438430" rtl="0" eaLnBrk="1" latinLnBrk="0" hangingPunct="1">
              <a:spcBef>
                <a:spcPct val="0"/>
              </a:spcBef>
              <a:buNone/>
              <a:defRPr sz="5333" kern="1200">
                <a:solidFill>
                  <a:schemeClr val="tx1"/>
                </a:solidFill>
                <a:latin typeface="+mj-lt"/>
                <a:ea typeface="+mj-ea"/>
                <a:cs typeface="+mj-cs"/>
              </a:defRPr>
            </a:lvl1pPr>
          </a:lstStyle>
          <a:p>
            <a:pPr marL="0" marR="0" lvl="0" indent="0" algn="l" defTabSz="1098025" rtl="0" eaLnBrk="1" fontAlgn="auto" latinLnBrk="0" hangingPunct="1">
              <a:lnSpc>
                <a:spcPct val="100000"/>
              </a:lnSpc>
              <a:spcBef>
                <a:spcPct val="0"/>
              </a:spcBef>
              <a:spcAft>
                <a:spcPts val="0"/>
              </a:spcAft>
              <a:buClrTx/>
              <a:buSzTx/>
              <a:buFontTx/>
              <a:buNone/>
              <a:tabLst/>
              <a:defRPr/>
            </a:pPr>
            <a:r>
              <a:rPr kumimoji="0" lang="fr-CH" sz="4323" b="1" i="1" u="none" strike="noStrike" kern="1200" cap="none" spc="0" normalizeH="0" baseline="0" noProof="0" dirty="0" err="1" smtClean="0">
                <a:ln>
                  <a:noFill/>
                </a:ln>
                <a:solidFill>
                  <a:srgbClr val="E0301E"/>
                </a:solidFill>
                <a:effectLst/>
                <a:uLnTx/>
                <a:uFillTx/>
                <a:latin typeface="Georgia"/>
                <a:ea typeface="+mj-ea"/>
                <a:cs typeface="+mj-cs"/>
                <a:sym typeface="Arial"/>
              </a:rPr>
              <a:t>Thank</a:t>
            </a:r>
            <a:r>
              <a:rPr kumimoji="0" lang="fr-CH" sz="4323" b="1" i="1" u="none" strike="noStrike" kern="1200" cap="none" spc="0" normalizeH="0" baseline="0" noProof="0" dirty="0" smtClean="0">
                <a:ln>
                  <a:noFill/>
                </a:ln>
                <a:solidFill>
                  <a:srgbClr val="E0301E"/>
                </a:solidFill>
                <a:effectLst/>
                <a:uLnTx/>
                <a:uFillTx/>
                <a:latin typeface="Georgia"/>
                <a:ea typeface="+mj-ea"/>
                <a:cs typeface="+mj-cs"/>
                <a:sym typeface="Arial"/>
              </a:rPr>
              <a:t> </a:t>
            </a:r>
            <a:r>
              <a:rPr lang="fr-CH" sz="4323" b="1" i="1" dirty="0" smtClean="0">
                <a:solidFill>
                  <a:srgbClr val="E0301E"/>
                </a:solidFill>
                <a:latin typeface="Georgia"/>
                <a:sym typeface="Arial"/>
              </a:rPr>
              <a:t>Y</a:t>
            </a:r>
            <a:r>
              <a:rPr kumimoji="0" lang="fr-CH" sz="4323" b="1" i="1" u="none" strike="noStrike" kern="1200" cap="none" spc="0" normalizeH="0" baseline="0" noProof="0" dirty="0" smtClean="0">
                <a:ln>
                  <a:noFill/>
                </a:ln>
                <a:solidFill>
                  <a:srgbClr val="E0301E"/>
                </a:solidFill>
                <a:effectLst/>
                <a:uLnTx/>
                <a:uFillTx/>
                <a:latin typeface="Georgia"/>
                <a:ea typeface="+mj-ea"/>
                <a:cs typeface="+mj-cs"/>
                <a:sym typeface="Arial"/>
              </a:rPr>
              <a:t>ou !</a:t>
            </a:r>
            <a:endParaRPr kumimoji="0" lang="en-US" sz="4323" b="1" i="1" u="none" strike="noStrike" kern="1200" cap="none" spc="0" normalizeH="0" baseline="0" noProof="0" dirty="0">
              <a:ln>
                <a:noFill/>
              </a:ln>
              <a:solidFill>
                <a:srgbClr val="E0301E"/>
              </a:solidFill>
              <a:effectLst/>
              <a:uLnTx/>
              <a:uFillTx/>
              <a:latin typeface="Georgia"/>
              <a:ea typeface="+mj-ea"/>
              <a:cs typeface="+mj-cs"/>
              <a:sym typeface="Arial"/>
            </a:endParaRPr>
          </a:p>
          <a:p>
            <a:pPr marL="0" marR="0" lvl="0" indent="0" algn="l" defTabSz="1098025" rtl="0" eaLnBrk="1" fontAlgn="auto" latinLnBrk="0" hangingPunct="1">
              <a:lnSpc>
                <a:spcPct val="100000"/>
              </a:lnSpc>
              <a:spcBef>
                <a:spcPct val="0"/>
              </a:spcBef>
              <a:spcAft>
                <a:spcPts val="0"/>
              </a:spcAft>
              <a:buClrTx/>
              <a:buSzTx/>
              <a:buFontTx/>
              <a:buNone/>
              <a:tabLst/>
              <a:defRPr/>
            </a:pPr>
            <a:endParaRPr kumimoji="0" lang="en-US" sz="2400" b="1" i="1" u="none" strike="noStrike" kern="1200" cap="none" spc="0" normalizeH="0" baseline="0" noProof="0" dirty="0">
              <a:ln>
                <a:noFill/>
              </a:ln>
              <a:solidFill>
                <a:prstClr val="white"/>
              </a:solidFill>
              <a:effectLst/>
              <a:uLnTx/>
              <a:uFillTx/>
              <a:latin typeface="Georgia"/>
              <a:ea typeface="Georgia"/>
              <a:cs typeface="Georgia"/>
              <a:sym typeface="Georgia"/>
            </a:endParaRPr>
          </a:p>
          <a:p>
            <a:pPr marL="0" marR="0" lvl="0" indent="0" algn="l" defTabSz="1098025" rtl="0" eaLnBrk="1" fontAlgn="auto" latinLnBrk="0" hangingPunct="1">
              <a:lnSpc>
                <a:spcPct val="100000"/>
              </a:lnSpc>
              <a:spcBef>
                <a:spcPct val="0"/>
              </a:spcBef>
              <a:spcAft>
                <a:spcPts val="0"/>
              </a:spcAft>
              <a:buClrTx/>
              <a:buSzPct val="25000"/>
              <a:buFontTx/>
              <a:buNone/>
              <a:tabLst/>
              <a:defRPr/>
            </a:pPr>
            <a:endParaRPr kumimoji="0" lang="en-US" sz="2400" b="0" i="0" u="none" strike="noStrike" kern="1200" cap="none" spc="0" normalizeH="0" baseline="0" noProof="0" dirty="0">
              <a:ln>
                <a:noFill/>
              </a:ln>
              <a:solidFill>
                <a:prstClr val="white"/>
              </a:solidFill>
              <a:effectLst/>
              <a:uLnTx/>
              <a:uFillTx/>
              <a:latin typeface="Georgia"/>
              <a:ea typeface="Georgia"/>
              <a:cs typeface="Georgia"/>
              <a:sym typeface="Georgia"/>
            </a:endParaRPr>
          </a:p>
        </p:txBody>
      </p:sp>
      <p:pic>
        <p:nvPicPr>
          <p:cNvPr id="6" name="Picture 5"/>
          <p:cNvPicPr>
            <a:picLocks noChangeAspect="1"/>
          </p:cNvPicPr>
          <p:nvPr/>
        </p:nvPicPr>
        <p:blipFill>
          <a:blip r:embed="rId3"/>
          <a:stretch>
            <a:fillRect/>
          </a:stretch>
        </p:blipFill>
        <p:spPr>
          <a:xfrm>
            <a:off x="0" y="1852179"/>
            <a:ext cx="4635000" cy="3775801"/>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44185" y="3910255"/>
            <a:ext cx="1489122" cy="1489122"/>
          </a:xfrm>
          <a:prstGeom prst="rect">
            <a:avLst/>
          </a:prstGeom>
        </p:spPr>
      </p:pic>
      <p:sp>
        <p:nvSpPr>
          <p:cNvPr id="8" name="Rectangle 7"/>
          <p:cNvSpPr/>
          <p:nvPr/>
        </p:nvSpPr>
        <p:spPr>
          <a:xfrm>
            <a:off x="989471" y="5933305"/>
            <a:ext cx="8762268" cy="1477328"/>
          </a:xfrm>
          <a:prstGeom prst="rect">
            <a:avLst/>
          </a:prstGeom>
        </p:spPr>
        <p:txBody>
          <a:bodyPr wrap="square">
            <a:spAutoFit/>
          </a:bodyPr>
          <a:lstStyle/>
          <a:p>
            <a:pPr lvl="0"/>
            <a:r>
              <a:rPr lang="en-US" sz="900" dirty="0" smtClean="0">
                <a:solidFill>
                  <a:schemeClr val="bg1"/>
                </a:solidFill>
              </a:rPr>
              <a:t>Confidential </a:t>
            </a:r>
            <a:r>
              <a:rPr lang="en-US" sz="900" dirty="0">
                <a:solidFill>
                  <a:schemeClr val="bg1"/>
                </a:solidFill>
              </a:rPr>
              <a:t>to the usage of personnel participating to the training delivered by PwC</a:t>
            </a:r>
            <a:endParaRPr lang="en-US" sz="900" dirty="0" smtClean="0">
              <a:solidFill>
                <a:schemeClr val="bg1"/>
              </a:solidFill>
            </a:endParaRPr>
          </a:p>
          <a:p>
            <a:pPr lvl="0"/>
            <a:endParaRPr lang="en-US" sz="900" dirty="0">
              <a:solidFill>
                <a:schemeClr val="bg1"/>
              </a:solidFill>
            </a:endParaRPr>
          </a:p>
          <a:p>
            <a:pPr lvl="0"/>
            <a:r>
              <a:rPr lang="en-US" sz="900" dirty="0" smtClean="0">
                <a:solidFill>
                  <a:schemeClr val="bg1"/>
                </a:solidFill>
              </a:rPr>
              <a:t>This </a:t>
            </a:r>
            <a:r>
              <a:rPr lang="en-US" sz="900" dirty="0">
                <a:solidFill>
                  <a:schemeClr val="bg1"/>
                </a:solidFill>
              </a:rPr>
              <a:t>publication has been prepared for general guidance on matters of interest only, and does not constitute professional advice. You should not act upon the information contained in this publication without obtaining specific professional advice. No representation or warranty (express or implied) is given as to the accuracy or completeness of the information contained in this publication, and, to the extent permitted by law, PricewaterhouseCoopers, </a:t>
            </a:r>
            <a:r>
              <a:rPr lang="en-US" sz="900" dirty="0" err="1">
                <a:solidFill>
                  <a:schemeClr val="bg1"/>
                </a:solidFill>
              </a:rPr>
              <a:t>Société</a:t>
            </a:r>
            <a:r>
              <a:rPr lang="en-US" sz="900" dirty="0">
                <a:solidFill>
                  <a:schemeClr val="bg1"/>
                </a:solidFill>
              </a:rPr>
              <a:t> </a:t>
            </a:r>
            <a:r>
              <a:rPr lang="en-US" sz="900" dirty="0" err="1">
                <a:solidFill>
                  <a:schemeClr val="bg1"/>
                </a:solidFill>
              </a:rPr>
              <a:t>coopérative</a:t>
            </a:r>
            <a:r>
              <a:rPr lang="en-US" sz="900" dirty="0">
                <a:solidFill>
                  <a:schemeClr val="bg1"/>
                </a:solidFill>
              </a:rPr>
              <a:t>, its members, employees and agents do not accept or assume any liability, responsibility or duty of care for any consequences of you or anyone else acting, or refraining to act, in reliance on the information contained in this publication or for any decision based on it. </a:t>
            </a:r>
          </a:p>
          <a:p>
            <a:pPr lvl="0"/>
            <a:endParaRPr lang="en-US" sz="900" dirty="0" smtClean="0">
              <a:solidFill>
                <a:schemeClr val="bg1"/>
              </a:solidFill>
            </a:endParaRPr>
          </a:p>
          <a:p>
            <a:pPr lvl="0"/>
            <a:r>
              <a:rPr lang="en-US" sz="900" dirty="0" smtClean="0">
                <a:solidFill>
                  <a:schemeClr val="bg1"/>
                </a:solidFill>
              </a:rPr>
              <a:t>© 2019 </a:t>
            </a:r>
            <a:r>
              <a:rPr lang="en-US" sz="900" dirty="0">
                <a:solidFill>
                  <a:schemeClr val="bg1"/>
                </a:solidFill>
              </a:rPr>
              <a:t>PricewaterhouseCoopers, </a:t>
            </a:r>
            <a:r>
              <a:rPr lang="en-US" sz="900" dirty="0" err="1">
                <a:solidFill>
                  <a:schemeClr val="bg1"/>
                </a:solidFill>
              </a:rPr>
              <a:t>Société</a:t>
            </a:r>
            <a:r>
              <a:rPr lang="en-US" sz="900" dirty="0">
                <a:solidFill>
                  <a:schemeClr val="bg1"/>
                </a:solidFill>
              </a:rPr>
              <a:t> </a:t>
            </a:r>
            <a:r>
              <a:rPr lang="en-US" sz="900" dirty="0" err="1">
                <a:solidFill>
                  <a:schemeClr val="bg1"/>
                </a:solidFill>
              </a:rPr>
              <a:t>coopérative</a:t>
            </a:r>
            <a:r>
              <a:rPr lang="en-US" sz="900" dirty="0">
                <a:solidFill>
                  <a:schemeClr val="bg1"/>
                </a:solidFill>
              </a:rPr>
              <a:t>. All rights reserved. In this document, “PwC” refers to PricewaterhouseCoopers, </a:t>
            </a:r>
            <a:r>
              <a:rPr lang="en-US" sz="900" dirty="0" err="1">
                <a:solidFill>
                  <a:schemeClr val="bg1"/>
                </a:solidFill>
              </a:rPr>
              <a:t>Société</a:t>
            </a:r>
            <a:r>
              <a:rPr lang="en-US" sz="900" dirty="0">
                <a:solidFill>
                  <a:schemeClr val="bg1"/>
                </a:solidFill>
              </a:rPr>
              <a:t> </a:t>
            </a:r>
            <a:r>
              <a:rPr lang="en-US" sz="900" dirty="0" err="1">
                <a:solidFill>
                  <a:schemeClr val="bg1"/>
                </a:solidFill>
              </a:rPr>
              <a:t>coopérative</a:t>
            </a:r>
            <a:r>
              <a:rPr lang="en-US" sz="900" dirty="0">
                <a:solidFill>
                  <a:schemeClr val="bg1"/>
                </a:solidFill>
              </a:rPr>
              <a:t>, which is a member firm of PricewaterhouseCoopers International Limited, each member firm of which is a separate legal entity. </a:t>
            </a:r>
          </a:p>
        </p:txBody>
      </p:sp>
    </p:spTree>
    <p:extLst>
      <p:ext uri="{BB962C8B-B14F-4D97-AF65-F5344CB8AC3E}">
        <p14:creationId xmlns:p14="http://schemas.microsoft.com/office/powerpoint/2010/main" val="120315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fr-CH" dirty="0" err="1" smtClean="0"/>
              <a:t>Appendix</a:t>
            </a:r>
            <a:endParaRPr lang="en-US" dirty="0"/>
          </a:p>
        </p:txBody>
      </p:sp>
    </p:spTree>
    <p:extLst>
      <p:ext uri="{BB962C8B-B14F-4D97-AF65-F5344CB8AC3E}">
        <p14:creationId xmlns:p14="http://schemas.microsoft.com/office/powerpoint/2010/main" val="1794118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other regulators have </a:t>
            </a:r>
            <a:r>
              <a:rPr lang="en-US" b="1" dirty="0" smtClean="0">
                <a:solidFill>
                  <a:srgbClr val="FF0000"/>
                </a:solidFill>
              </a:rPr>
              <a:t>said</a:t>
            </a:r>
            <a:endParaRPr lang="en-US" b="1" dirty="0">
              <a:solidFill>
                <a:srgbClr val="FF0000"/>
              </a:solidFill>
            </a:endParaRPr>
          </a:p>
        </p:txBody>
      </p:sp>
      <p:sp>
        <p:nvSpPr>
          <p:cNvPr id="6" name="Slide Number Placeholder 2"/>
          <p:cNvSpPr>
            <a:spLocks noGrp="1"/>
          </p:cNvSpPr>
          <p:nvPr>
            <p:ph type="sldNum" sz="quarter" idx="12"/>
          </p:nvPr>
        </p:nvSpPr>
        <p:spPr>
          <a:xfrm>
            <a:off x="8046823" y="7180009"/>
            <a:ext cx="2562172" cy="147861"/>
          </a:xfrm>
        </p:spPr>
        <p:txBody>
          <a:bodyPr numCol="1"/>
          <a:lstStyle/>
          <a:p>
            <a:r>
              <a:rPr lang="en-US" dirty="0" smtClean="0"/>
              <a:t>58</a:t>
            </a:r>
            <a:endParaRPr lang="en-US" dirty="0"/>
          </a:p>
        </p:txBody>
      </p:sp>
    </p:spTree>
    <p:extLst>
      <p:ext uri="{BB962C8B-B14F-4D97-AF65-F5344CB8AC3E}">
        <p14:creationId xmlns:p14="http://schemas.microsoft.com/office/powerpoint/2010/main" val="23854258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UK’s FCA / PSR stresses governance and ethics</a:t>
            </a:r>
            <a:endParaRPr lang="en-US" dirty="0"/>
          </a:p>
        </p:txBody>
      </p:sp>
      <p:sp>
        <p:nvSpPr>
          <p:cNvPr id="3" name="Content Placeholder 2"/>
          <p:cNvSpPr>
            <a:spLocks noGrp="1"/>
          </p:cNvSpPr>
          <p:nvPr>
            <p:ph idx="1"/>
          </p:nvPr>
        </p:nvSpPr>
        <p:spPr>
          <a:xfrm>
            <a:off x="374603" y="2003010"/>
            <a:ext cx="8465136" cy="473976"/>
          </a:xfrm>
        </p:spPr>
        <p:txBody>
          <a:bodyPr/>
          <a:lstStyle/>
          <a:p>
            <a:r>
              <a:rPr lang="en-US" sz="1621" dirty="0">
                <a:solidFill>
                  <a:schemeClr val="tx1"/>
                </a:solidFill>
              </a:rPr>
              <a:t>Charles </a:t>
            </a:r>
            <a:r>
              <a:rPr lang="en-US" sz="1621" dirty="0" err="1">
                <a:solidFill>
                  <a:schemeClr val="tx1"/>
                </a:solidFill>
              </a:rPr>
              <a:t>Randell</a:t>
            </a:r>
            <a:r>
              <a:rPr lang="en-US" sz="1621" dirty="0">
                <a:solidFill>
                  <a:schemeClr val="tx1"/>
                </a:solidFill>
              </a:rPr>
              <a:t>, Chair of Financial Conduct Authority (FCA) and Payment Systems Regulator (PSR): </a:t>
            </a:r>
          </a:p>
        </p:txBody>
      </p:sp>
      <p:sp>
        <p:nvSpPr>
          <p:cNvPr id="6" name="TextBox 5"/>
          <p:cNvSpPr txBox="1"/>
          <p:nvPr/>
        </p:nvSpPr>
        <p:spPr>
          <a:xfrm>
            <a:off x="739676" y="2960059"/>
            <a:ext cx="3980516" cy="2512354"/>
          </a:xfrm>
          <a:prstGeom prst="rect">
            <a:avLst/>
          </a:prstGeom>
          <a:noFill/>
        </p:spPr>
        <p:txBody>
          <a:bodyPr wrap="square" lIns="0" tIns="0" rIns="0" bIns="0" rtlCol="0">
            <a:spAutoFit/>
          </a:bodyPr>
          <a:lstStyle/>
          <a:p>
            <a:pPr defTabSz="823600">
              <a:lnSpc>
                <a:spcPct val="103000"/>
              </a:lnSpc>
            </a:pPr>
            <a:r>
              <a:rPr lang="en-US" sz="1441" i="1" dirty="0" smtClean="0">
                <a:solidFill>
                  <a:prstClr val="black"/>
                </a:solidFill>
                <a:latin typeface="Georgia"/>
              </a:rPr>
              <a:t>“I </a:t>
            </a:r>
            <a:r>
              <a:rPr lang="en-US" sz="1441" i="1" dirty="0">
                <a:solidFill>
                  <a:prstClr val="black"/>
                </a:solidFill>
                <a:latin typeface="Georgia"/>
              </a:rPr>
              <a:t>want to set out some of the questions we need to debate and resolve if we are going to make sure that technological innovation remains </a:t>
            </a:r>
            <a:r>
              <a:rPr lang="en-US" sz="1441" b="1" i="1" dirty="0">
                <a:solidFill>
                  <a:prstClr val="black"/>
                </a:solidFill>
                <a:latin typeface="Georgia"/>
              </a:rPr>
              <a:t>a force for good </a:t>
            </a:r>
            <a:r>
              <a:rPr lang="en-US" sz="1441" i="1" dirty="0">
                <a:solidFill>
                  <a:prstClr val="black"/>
                </a:solidFill>
                <a:latin typeface="Georgia"/>
              </a:rPr>
              <a:t>in financial services and that it </a:t>
            </a:r>
            <a:r>
              <a:rPr lang="en-US" sz="1441" b="1" i="1" dirty="0">
                <a:solidFill>
                  <a:prstClr val="black"/>
                </a:solidFill>
                <a:latin typeface="Georgia"/>
              </a:rPr>
              <a:t>protects</a:t>
            </a:r>
            <a:r>
              <a:rPr lang="en-US" sz="1441" i="1" dirty="0">
                <a:solidFill>
                  <a:prstClr val="black"/>
                </a:solidFill>
                <a:latin typeface="Georgia"/>
              </a:rPr>
              <a:t> and enhances our freedom to </a:t>
            </a:r>
            <a:r>
              <a:rPr lang="en-US" sz="1441" b="1" i="1" dirty="0">
                <a:solidFill>
                  <a:prstClr val="black"/>
                </a:solidFill>
                <a:latin typeface="Georgia"/>
              </a:rPr>
              <a:t>make good decisions as people, not just numbers</a:t>
            </a:r>
            <a:r>
              <a:rPr lang="en-US" sz="1441" i="1" dirty="0">
                <a:solidFill>
                  <a:prstClr val="black"/>
                </a:solidFill>
                <a:latin typeface="Georgia"/>
              </a:rPr>
              <a:t>… If we can combine these skills with </a:t>
            </a:r>
            <a:r>
              <a:rPr lang="en-US" sz="1441" b="1" i="1" dirty="0">
                <a:solidFill>
                  <a:prstClr val="black"/>
                </a:solidFill>
                <a:latin typeface="Georgia"/>
              </a:rPr>
              <a:t>fair standards </a:t>
            </a:r>
            <a:r>
              <a:rPr lang="en-US" sz="1441" i="1" dirty="0">
                <a:solidFill>
                  <a:prstClr val="black"/>
                </a:solidFill>
                <a:latin typeface="Georgia"/>
              </a:rPr>
              <a:t>and with </a:t>
            </a:r>
            <a:r>
              <a:rPr lang="en-US" sz="1441" b="1" i="1" dirty="0">
                <a:solidFill>
                  <a:prstClr val="black"/>
                </a:solidFill>
                <a:latin typeface="Georgia"/>
              </a:rPr>
              <a:t>public trust</a:t>
            </a:r>
            <a:r>
              <a:rPr lang="en-US" sz="1441" i="1" dirty="0">
                <a:solidFill>
                  <a:prstClr val="black"/>
                </a:solidFill>
                <a:latin typeface="Georgia"/>
              </a:rPr>
              <a:t>, we can </a:t>
            </a:r>
            <a:r>
              <a:rPr lang="en-US" sz="1441" i="1" dirty="0" err="1">
                <a:solidFill>
                  <a:prstClr val="black"/>
                </a:solidFill>
                <a:latin typeface="Georgia"/>
              </a:rPr>
              <a:t>maximise</a:t>
            </a:r>
            <a:r>
              <a:rPr lang="en-US" sz="1441" i="1" dirty="0">
                <a:solidFill>
                  <a:prstClr val="black"/>
                </a:solidFill>
                <a:latin typeface="Georgia"/>
              </a:rPr>
              <a:t> the opportunities for the UK finance industry to succeed in the global market.”</a:t>
            </a:r>
            <a:endParaRPr lang="en-US" sz="1081" i="1" dirty="0">
              <a:solidFill>
                <a:prstClr val="black"/>
              </a:solidFill>
              <a:latin typeface="Georgia"/>
            </a:endParaRPr>
          </a:p>
        </p:txBody>
      </p:sp>
      <p:sp>
        <p:nvSpPr>
          <p:cNvPr id="7" name="TextBox 6"/>
          <p:cNvSpPr txBox="1"/>
          <p:nvPr/>
        </p:nvSpPr>
        <p:spPr>
          <a:xfrm>
            <a:off x="5299731" y="2838726"/>
            <a:ext cx="4643937" cy="2512354"/>
          </a:xfrm>
          <a:prstGeom prst="rect">
            <a:avLst/>
          </a:prstGeom>
          <a:noFill/>
        </p:spPr>
        <p:txBody>
          <a:bodyPr wrap="square" lIns="0" tIns="0" rIns="0" bIns="0" rtlCol="0">
            <a:spAutoFit/>
          </a:bodyPr>
          <a:lstStyle/>
          <a:p>
            <a:pPr defTabSz="823600">
              <a:lnSpc>
                <a:spcPct val="103000"/>
              </a:lnSpc>
            </a:pPr>
            <a:r>
              <a:rPr lang="en-US" sz="1441" i="1" dirty="0">
                <a:solidFill>
                  <a:prstClr val="black"/>
                </a:solidFill>
                <a:latin typeface="Georgia"/>
              </a:rPr>
              <a:t>“I would like the UK regulatory community to add another asset – the leadership in </a:t>
            </a:r>
            <a:r>
              <a:rPr lang="en-US" sz="1441" b="1" i="1" dirty="0">
                <a:solidFill>
                  <a:prstClr val="black"/>
                </a:solidFill>
                <a:latin typeface="Georgia"/>
              </a:rPr>
              <a:t>regulation </a:t>
            </a:r>
            <a:r>
              <a:rPr lang="en-US" sz="1441" i="1" dirty="0">
                <a:solidFill>
                  <a:prstClr val="black"/>
                </a:solidFill>
                <a:latin typeface="Georgia"/>
              </a:rPr>
              <a:t>that it has already shown through </a:t>
            </a:r>
            <a:r>
              <a:rPr lang="en-US" sz="1441" i="1" dirty="0" err="1">
                <a:solidFill>
                  <a:prstClr val="black"/>
                </a:solidFill>
                <a:latin typeface="Georgia"/>
              </a:rPr>
              <a:t>programmes</a:t>
            </a:r>
            <a:r>
              <a:rPr lang="en-US" sz="1441" i="1" dirty="0">
                <a:solidFill>
                  <a:prstClr val="black"/>
                </a:solidFill>
                <a:latin typeface="Georgia"/>
              </a:rPr>
              <a:t> like the FCA’s Project Innovate and the Sandbox, while </a:t>
            </a:r>
            <a:r>
              <a:rPr lang="en-US" sz="1441" b="1" i="1" dirty="0">
                <a:solidFill>
                  <a:prstClr val="black"/>
                </a:solidFill>
                <a:latin typeface="Georgia"/>
              </a:rPr>
              <a:t>safeguarding high standards of consumer protection</a:t>
            </a:r>
            <a:r>
              <a:rPr lang="en-US" sz="1441" i="1" dirty="0">
                <a:solidFill>
                  <a:prstClr val="black"/>
                </a:solidFill>
                <a:latin typeface="Georgia"/>
              </a:rPr>
              <a:t>. ... We need to contribute to </a:t>
            </a:r>
            <a:r>
              <a:rPr lang="en-US" sz="1441" b="1" i="1" dirty="0">
                <a:solidFill>
                  <a:prstClr val="black"/>
                </a:solidFill>
                <a:latin typeface="Georgia"/>
              </a:rPr>
              <a:t>new standards for data ethics </a:t>
            </a:r>
            <a:r>
              <a:rPr lang="en-US" sz="1441" i="1" dirty="0">
                <a:solidFill>
                  <a:prstClr val="black"/>
                </a:solidFill>
                <a:latin typeface="Georgia"/>
              </a:rPr>
              <a:t>too. The FCA and the PSR are fully supportive of the government’s proposals to establish a Centre for Data Ethics and Innovation to ensure that the UK sets the highest </a:t>
            </a:r>
            <a:r>
              <a:rPr lang="en-US" sz="1441" b="1" i="1" dirty="0">
                <a:solidFill>
                  <a:prstClr val="black"/>
                </a:solidFill>
                <a:latin typeface="Georgia"/>
              </a:rPr>
              <a:t>standards for ethical conduct </a:t>
            </a:r>
            <a:r>
              <a:rPr lang="en-US" sz="1441" i="1" dirty="0">
                <a:solidFill>
                  <a:prstClr val="black"/>
                </a:solidFill>
                <a:latin typeface="Georgia"/>
              </a:rPr>
              <a:t>in harnessing the power of Big Data.”</a:t>
            </a:r>
            <a:endParaRPr lang="en-US" sz="1081" i="1" dirty="0">
              <a:solidFill>
                <a:prstClr val="black"/>
              </a:solidFill>
              <a:latin typeface="Georgia"/>
            </a:endParaRPr>
          </a:p>
        </p:txBody>
      </p:sp>
      <p:sp>
        <p:nvSpPr>
          <p:cNvPr id="8" name="Google Shape;5859;p301"/>
          <p:cNvSpPr txBox="1"/>
          <p:nvPr/>
        </p:nvSpPr>
        <p:spPr>
          <a:xfrm>
            <a:off x="371744" y="5927659"/>
            <a:ext cx="10090458" cy="415741"/>
          </a:xfrm>
          <a:prstGeom prst="rect">
            <a:avLst/>
          </a:prstGeom>
          <a:solidFill>
            <a:srgbClr val="E4E4E4"/>
          </a:solidFill>
          <a:ln>
            <a:noFill/>
          </a:ln>
        </p:spPr>
        <p:txBody>
          <a:bodyPr spcFirstLastPara="1" wrap="square" lIns="82320" tIns="41160" rIns="82320" bIns="41160" anchor="t" anchorCtr="0">
            <a:noAutofit/>
          </a:bodyPr>
          <a:lstStyle/>
          <a:p>
            <a:pPr marL="257375" lvl="1" indent="-257375" defTabSz="1098106">
              <a:buClr>
                <a:srgbClr val="000000"/>
              </a:buClr>
              <a:buSzPct val="100000"/>
              <a:buFont typeface="Wingdings" panose="05000000000000000000" pitchFamily="2" charset="2"/>
              <a:buChar char="Ø"/>
            </a:pPr>
            <a:r>
              <a:rPr lang="en-US" sz="1441" kern="0" dirty="0">
                <a:solidFill>
                  <a:srgbClr val="000000"/>
                </a:solidFill>
                <a:latin typeface="Georgia"/>
                <a:ea typeface="Arial"/>
                <a:cs typeface="Arial"/>
                <a:sym typeface="Arial"/>
              </a:rPr>
              <a:t>Emphasis on ethical innovation for the good of people/consumers, and the need for regulation in order to ensure this.</a:t>
            </a:r>
          </a:p>
        </p:txBody>
      </p:sp>
      <p:sp>
        <p:nvSpPr>
          <p:cNvPr id="9" name="Google Shape;5871;p301"/>
          <p:cNvSpPr/>
          <p:nvPr/>
        </p:nvSpPr>
        <p:spPr>
          <a:xfrm>
            <a:off x="8046823" y="725627"/>
            <a:ext cx="423039" cy="366465"/>
          </a:xfrm>
          <a:custGeom>
            <a:avLst/>
            <a:gdLst/>
            <a:ahLst/>
            <a:cxnLst/>
            <a:rect l="l" t="t" r="r" b="b"/>
            <a:pathLst>
              <a:path w="2732" h="2366" extrusionOk="0">
                <a:moveTo>
                  <a:pt x="2064" y="384"/>
                </a:moveTo>
                <a:lnTo>
                  <a:pt x="2064" y="384"/>
                </a:lnTo>
                <a:lnTo>
                  <a:pt x="2062" y="414"/>
                </a:lnTo>
                <a:lnTo>
                  <a:pt x="2060" y="444"/>
                </a:lnTo>
                <a:lnTo>
                  <a:pt x="2054" y="474"/>
                </a:lnTo>
                <a:lnTo>
                  <a:pt x="2046" y="502"/>
                </a:lnTo>
                <a:lnTo>
                  <a:pt x="2034" y="530"/>
                </a:lnTo>
                <a:lnTo>
                  <a:pt x="2022" y="556"/>
                </a:lnTo>
                <a:lnTo>
                  <a:pt x="2006" y="584"/>
                </a:lnTo>
                <a:lnTo>
                  <a:pt x="1990" y="608"/>
                </a:lnTo>
                <a:lnTo>
                  <a:pt x="1990" y="608"/>
                </a:lnTo>
                <a:lnTo>
                  <a:pt x="1984" y="620"/>
                </a:lnTo>
                <a:lnTo>
                  <a:pt x="1420" y="1354"/>
                </a:lnTo>
                <a:lnTo>
                  <a:pt x="1420" y="1354"/>
                </a:lnTo>
                <a:lnTo>
                  <a:pt x="1410" y="1364"/>
                </a:lnTo>
                <a:lnTo>
                  <a:pt x="1396" y="1372"/>
                </a:lnTo>
                <a:lnTo>
                  <a:pt x="1382" y="1378"/>
                </a:lnTo>
                <a:lnTo>
                  <a:pt x="1366" y="1380"/>
                </a:lnTo>
                <a:lnTo>
                  <a:pt x="1366" y="1380"/>
                </a:lnTo>
                <a:lnTo>
                  <a:pt x="1350" y="1378"/>
                </a:lnTo>
                <a:lnTo>
                  <a:pt x="1336" y="1372"/>
                </a:lnTo>
                <a:lnTo>
                  <a:pt x="1322" y="1364"/>
                </a:lnTo>
                <a:lnTo>
                  <a:pt x="1312" y="1354"/>
                </a:lnTo>
                <a:lnTo>
                  <a:pt x="748" y="620"/>
                </a:lnTo>
                <a:lnTo>
                  <a:pt x="748" y="620"/>
                </a:lnTo>
                <a:lnTo>
                  <a:pt x="742" y="608"/>
                </a:lnTo>
                <a:lnTo>
                  <a:pt x="742" y="608"/>
                </a:lnTo>
                <a:lnTo>
                  <a:pt x="724" y="584"/>
                </a:lnTo>
                <a:lnTo>
                  <a:pt x="710" y="556"/>
                </a:lnTo>
                <a:lnTo>
                  <a:pt x="698" y="530"/>
                </a:lnTo>
                <a:lnTo>
                  <a:pt x="686" y="502"/>
                </a:lnTo>
                <a:lnTo>
                  <a:pt x="678" y="474"/>
                </a:lnTo>
                <a:lnTo>
                  <a:pt x="672" y="444"/>
                </a:lnTo>
                <a:lnTo>
                  <a:pt x="670" y="414"/>
                </a:lnTo>
                <a:lnTo>
                  <a:pt x="668" y="384"/>
                </a:lnTo>
                <a:lnTo>
                  <a:pt x="668" y="384"/>
                </a:lnTo>
                <a:lnTo>
                  <a:pt x="670" y="346"/>
                </a:lnTo>
                <a:lnTo>
                  <a:pt x="676" y="308"/>
                </a:lnTo>
                <a:lnTo>
                  <a:pt x="686" y="270"/>
                </a:lnTo>
                <a:lnTo>
                  <a:pt x="698" y="236"/>
                </a:lnTo>
                <a:lnTo>
                  <a:pt x="714" y="202"/>
                </a:lnTo>
                <a:lnTo>
                  <a:pt x="734" y="170"/>
                </a:lnTo>
                <a:lnTo>
                  <a:pt x="756" y="140"/>
                </a:lnTo>
                <a:lnTo>
                  <a:pt x="780" y="114"/>
                </a:lnTo>
                <a:lnTo>
                  <a:pt x="808" y="88"/>
                </a:lnTo>
                <a:lnTo>
                  <a:pt x="838" y="66"/>
                </a:lnTo>
                <a:lnTo>
                  <a:pt x="868" y="48"/>
                </a:lnTo>
                <a:lnTo>
                  <a:pt x="902" y="30"/>
                </a:lnTo>
                <a:lnTo>
                  <a:pt x="938" y="18"/>
                </a:lnTo>
                <a:lnTo>
                  <a:pt x="974" y="8"/>
                </a:lnTo>
                <a:lnTo>
                  <a:pt x="1012" y="2"/>
                </a:lnTo>
                <a:lnTo>
                  <a:pt x="1052" y="0"/>
                </a:lnTo>
                <a:lnTo>
                  <a:pt x="1052" y="0"/>
                </a:lnTo>
                <a:lnTo>
                  <a:pt x="1076" y="2"/>
                </a:lnTo>
                <a:lnTo>
                  <a:pt x="1100" y="4"/>
                </a:lnTo>
                <a:lnTo>
                  <a:pt x="1122" y="8"/>
                </a:lnTo>
                <a:lnTo>
                  <a:pt x="1146" y="12"/>
                </a:lnTo>
                <a:lnTo>
                  <a:pt x="1168" y="18"/>
                </a:lnTo>
                <a:lnTo>
                  <a:pt x="1190" y="26"/>
                </a:lnTo>
                <a:lnTo>
                  <a:pt x="1210" y="36"/>
                </a:lnTo>
                <a:lnTo>
                  <a:pt x="1232" y="46"/>
                </a:lnTo>
                <a:lnTo>
                  <a:pt x="1252" y="56"/>
                </a:lnTo>
                <a:lnTo>
                  <a:pt x="1270" y="70"/>
                </a:lnTo>
                <a:lnTo>
                  <a:pt x="1288" y="82"/>
                </a:lnTo>
                <a:lnTo>
                  <a:pt x="1306" y="98"/>
                </a:lnTo>
                <a:lnTo>
                  <a:pt x="1322" y="114"/>
                </a:lnTo>
                <a:lnTo>
                  <a:pt x="1338" y="130"/>
                </a:lnTo>
                <a:lnTo>
                  <a:pt x="1352" y="146"/>
                </a:lnTo>
                <a:lnTo>
                  <a:pt x="1366" y="166"/>
                </a:lnTo>
                <a:lnTo>
                  <a:pt x="1366" y="166"/>
                </a:lnTo>
                <a:lnTo>
                  <a:pt x="1380" y="146"/>
                </a:lnTo>
                <a:lnTo>
                  <a:pt x="1394" y="130"/>
                </a:lnTo>
                <a:lnTo>
                  <a:pt x="1410" y="114"/>
                </a:lnTo>
                <a:lnTo>
                  <a:pt x="1426" y="98"/>
                </a:lnTo>
                <a:lnTo>
                  <a:pt x="1444" y="82"/>
                </a:lnTo>
                <a:lnTo>
                  <a:pt x="1462" y="70"/>
                </a:lnTo>
                <a:lnTo>
                  <a:pt x="1480" y="56"/>
                </a:lnTo>
                <a:lnTo>
                  <a:pt x="1500" y="46"/>
                </a:lnTo>
                <a:lnTo>
                  <a:pt x="1522" y="36"/>
                </a:lnTo>
                <a:lnTo>
                  <a:pt x="1542" y="26"/>
                </a:lnTo>
                <a:lnTo>
                  <a:pt x="1564" y="18"/>
                </a:lnTo>
                <a:lnTo>
                  <a:pt x="1586" y="12"/>
                </a:lnTo>
                <a:lnTo>
                  <a:pt x="1610" y="8"/>
                </a:lnTo>
                <a:lnTo>
                  <a:pt x="1632" y="4"/>
                </a:lnTo>
                <a:lnTo>
                  <a:pt x="1656" y="2"/>
                </a:lnTo>
                <a:lnTo>
                  <a:pt x="1680" y="0"/>
                </a:lnTo>
                <a:lnTo>
                  <a:pt x="1680" y="0"/>
                </a:lnTo>
                <a:lnTo>
                  <a:pt x="1720" y="2"/>
                </a:lnTo>
                <a:lnTo>
                  <a:pt x="1758" y="8"/>
                </a:lnTo>
                <a:lnTo>
                  <a:pt x="1794" y="18"/>
                </a:lnTo>
                <a:lnTo>
                  <a:pt x="1830" y="30"/>
                </a:lnTo>
                <a:lnTo>
                  <a:pt x="1864" y="48"/>
                </a:lnTo>
                <a:lnTo>
                  <a:pt x="1894" y="66"/>
                </a:lnTo>
                <a:lnTo>
                  <a:pt x="1924" y="88"/>
                </a:lnTo>
                <a:lnTo>
                  <a:pt x="1952" y="114"/>
                </a:lnTo>
                <a:lnTo>
                  <a:pt x="1976" y="140"/>
                </a:lnTo>
                <a:lnTo>
                  <a:pt x="1998" y="170"/>
                </a:lnTo>
                <a:lnTo>
                  <a:pt x="2018" y="202"/>
                </a:lnTo>
                <a:lnTo>
                  <a:pt x="2034" y="236"/>
                </a:lnTo>
                <a:lnTo>
                  <a:pt x="2046" y="270"/>
                </a:lnTo>
                <a:lnTo>
                  <a:pt x="2056" y="308"/>
                </a:lnTo>
                <a:lnTo>
                  <a:pt x="2062" y="346"/>
                </a:lnTo>
                <a:lnTo>
                  <a:pt x="2064" y="384"/>
                </a:lnTo>
                <a:lnTo>
                  <a:pt x="2064" y="384"/>
                </a:lnTo>
                <a:close/>
                <a:moveTo>
                  <a:pt x="2382" y="808"/>
                </a:moveTo>
                <a:lnTo>
                  <a:pt x="2382" y="808"/>
                </a:lnTo>
                <a:lnTo>
                  <a:pt x="2382" y="788"/>
                </a:lnTo>
                <a:lnTo>
                  <a:pt x="2384" y="770"/>
                </a:lnTo>
                <a:lnTo>
                  <a:pt x="2388" y="752"/>
                </a:lnTo>
                <a:lnTo>
                  <a:pt x="2394" y="734"/>
                </a:lnTo>
                <a:lnTo>
                  <a:pt x="2402" y="718"/>
                </a:lnTo>
                <a:lnTo>
                  <a:pt x="2410" y="702"/>
                </a:lnTo>
                <a:lnTo>
                  <a:pt x="2420" y="686"/>
                </a:lnTo>
                <a:lnTo>
                  <a:pt x="2432" y="672"/>
                </a:lnTo>
                <a:lnTo>
                  <a:pt x="2444" y="658"/>
                </a:lnTo>
                <a:lnTo>
                  <a:pt x="2458" y="646"/>
                </a:lnTo>
                <a:lnTo>
                  <a:pt x="2472" y="636"/>
                </a:lnTo>
                <a:lnTo>
                  <a:pt x="2488" y="626"/>
                </a:lnTo>
                <a:lnTo>
                  <a:pt x="2504" y="618"/>
                </a:lnTo>
                <a:lnTo>
                  <a:pt x="2522" y="612"/>
                </a:lnTo>
                <a:lnTo>
                  <a:pt x="2538" y="606"/>
                </a:lnTo>
                <a:lnTo>
                  <a:pt x="2558" y="602"/>
                </a:lnTo>
                <a:lnTo>
                  <a:pt x="2558" y="602"/>
                </a:lnTo>
                <a:lnTo>
                  <a:pt x="2548" y="582"/>
                </a:lnTo>
                <a:lnTo>
                  <a:pt x="2536" y="564"/>
                </a:lnTo>
                <a:lnTo>
                  <a:pt x="2522" y="548"/>
                </a:lnTo>
                <a:lnTo>
                  <a:pt x="2506" y="536"/>
                </a:lnTo>
                <a:lnTo>
                  <a:pt x="2488" y="524"/>
                </a:lnTo>
                <a:lnTo>
                  <a:pt x="2468" y="516"/>
                </a:lnTo>
                <a:lnTo>
                  <a:pt x="2448" y="512"/>
                </a:lnTo>
                <a:lnTo>
                  <a:pt x="2424" y="510"/>
                </a:lnTo>
                <a:lnTo>
                  <a:pt x="2424" y="510"/>
                </a:lnTo>
                <a:lnTo>
                  <a:pt x="2410" y="510"/>
                </a:lnTo>
                <a:lnTo>
                  <a:pt x="2396" y="512"/>
                </a:lnTo>
                <a:lnTo>
                  <a:pt x="2382" y="516"/>
                </a:lnTo>
                <a:lnTo>
                  <a:pt x="2370" y="520"/>
                </a:lnTo>
                <a:lnTo>
                  <a:pt x="2358" y="526"/>
                </a:lnTo>
                <a:lnTo>
                  <a:pt x="2346" y="534"/>
                </a:lnTo>
                <a:lnTo>
                  <a:pt x="2334" y="542"/>
                </a:lnTo>
                <a:lnTo>
                  <a:pt x="2324" y="550"/>
                </a:lnTo>
                <a:lnTo>
                  <a:pt x="2316" y="560"/>
                </a:lnTo>
                <a:lnTo>
                  <a:pt x="2308" y="572"/>
                </a:lnTo>
                <a:lnTo>
                  <a:pt x="2300" y="584"/>
                </a:lnTo>
                <a:lnTo>
                  <a:pt x="2294" y="596"/>
                </a:lnTo>
                <a:lnTo>
                  <a:pt x="2290" y="608"/>
                </a:lnTo>
                <a:lnTo>
                  <a:pt x="2286" y="622"/>
                </a:lnTo>
                <a:lnTo>
                  <a:pt x="2284" y="636"/>
                </a:lnTo>
                <a:lnTo>
                  <a:pt x="2284" y="650"/>
                </a:lnTo>
                <a:lnTo>
                  <a:pt x="2284" y="1050"/>
                </a:lnTo>
                <a:lnTo>
                  <a:pt x="2284" y="1050"/>
                </a:lnTo>
                <a:lnTo>
                  <a:pt x="2308" y="1050"/>
                </a:lnTo>
                <a:lnTo>
                  <a:pt x="2334" y="1052"/>
                </a:lnTo>
                <a:lnTo>
                  <a:pt x="2358" y="1058"/>
                </a:lnTo>
                <a:lnTo>
                  <a:pt x="2382" y="1066"/>
                </a:lnTo>
                <a:lnTo>
                  <a:pt x="2382" y="808"/>
                </a:lnTo>
                <a:close/>
                <a:moveTo>
                  <a:pt x="2590" y="668"/>
                </a:moveTo>
                <a:lnTo>
                  <a:pt x="2590" y="668"/>
                </a:lnTo>
                <a:lnTo>
                  <a:pt x="2576" y="668"/>
                </a:lnTo>
                <a:lnTo>
                  <a:pt x="2562" y="670"/>
                </a:lnTo>
                <a:lnTo>
                  <a:pt x="2550" y="674"/>
                </a:lnTo>
                <a:lnTo>
                  <a:pt x="2536" y="678"/>
                </a:lnTo>
                <a:lnTo>
                  <a:pt x="2524" y="684"/>
                </a:lnTo>
                <a:lnTo>
                  <a:pt x="2512" y="692"/>
                </a:lnTo>
                <a:lnTo>
                  <a:pt x="2502" y="700"/>
                </a:lnTo>
                <a:lnTo>
                  <a:pt x="2492" y="708"/>
                </a:lnTo>
                <a:lnTo>
                  <a:pt x="2482" y="718"/>
                </a:lnTo>
                <a:lnTo>
                  <a:pt x="2474" y="730"/>
                </a:lnTo>
                <a:lnTo>
                  <a:pt x="2468" y="742"/>
                </a:lnTo>
                <a:lnTo>
                  <a:pt x="2462" y="754"/>
                </a:lnTo>
                <a:lnTo>
                  <a:pt x="2456" y="766"/>
                </a:lnTo>
                <a:lnTo>
                  <a:pt x="2454" y="780"/>
                </a:lnTo>
                <a:lnTo>
                  <a:pt x="2450" y="794"/>
                </a:lnTo>
                <a:lnTo>
                  <a:pt x="2450" y="808"/>
                </a:lnTo>
                <a:lnTo>
                  <a:pt x="2450" y="1108"/>
                </a:lnTo>
                <a:lnTo>
                  <a:pt x="2450" y="1108"/>
                </a:lnTo>
                <a:lnTo>
                  <a:pt x="2452" y="1110"/>
                </a:lnTo>
                <a:lnTo>
                  <a:pt x="2452" y="1110"/>
                </a:lnTo>
                <a:lnTo>
                  <a:pt x="2468" y="1126"/>
                </a:lnTo>
                <a:lnTo>
                  <a:pt x="2480" y="1144"/>
                </a:lnTo>
                <a:lnTo>
                  <a:pt x="2492" y="1162"/>
                </a:lnTo>
                <a:lnTo>
                  <a:pt x="2500" y="1182"/>
                </a:lnTo>
                <a:lnTo>
                  <a:pt x="2508" y="1202"/>
                </a:lnTo>
                <a:lnTo>
                  <a:pt x="2514" y="1224"/>
                </a:lnTo>
                <a:lnTo>
                  <a:pt x="2516" y="1246"/>
                </a:lnTo>
                <a:lnTo>
                  <a:pt x="2518" y="1268"/>
                </a:lnTo>
                <a:lnTo>
                  <a:pt x="2518" y="1268"/>
                </a:lnTo>
                <a:lnTo>
                  <a:pt x="2516" y="1290"/>
                </a:lnTo>
                <a:lnTo>
                  <a:pt x="2514" y="1310"/>
                </a:lnTo>
                <a:lnTo>
                  <a:pt x="2508" y="1332"/>
                </a:lnTo>
                <a:lnTo>
                  <a:pt x="2500" y="1352"/>
                </a:lnTo>
                <a:lnTo>
                  <a:pt x="2492" y="1372"/>
                </a:lnTo>
                <a:lnTo>
                  <a:pt x="2480" y="1390"/>
                </a:lnTo>
                <a:lnTo>
                  <a:pt x="2468" y="1408"/>
                </a:lnTo>
                <a:lnTo>
                  <a:pt x="2452" y="1424"/>
                </a:lnTo>
                <a:lnTo>
                  <a:pt x="2176" y="1700"/>
                </a:lnTo>
                <a:lnTo>
                  <a:pt x="2176" y="1700"/>
                </a:lnTo>
                <a:lnTo>
                  <a:pt x="2170" y="1678"/>
                </a:lnTo>
                <a:lnTo>
                  <a:pt x="2160" y="1658"/>
                </a:lnTo>
                <a:lnTo>
                  <a:pt x="2152" y="1638"/>
                </a:lnTo>
                <a:lnTo>
                  <a:pt x="2140" y="1618"/>
                </a:lnTo>
                <a:lnTo>
                  <a:pt x="2394" y="1366"/>
                </a:lnTo>
                <a:lnTo>
                  <a:pt x="2394" y="1366"/>
                </a:lnTo>
                <a:lnTo>
                  <a:pt x="2404" y="1354"/>
                </a:lnTo>
                <a:lnTo>
                  <a:pt x="2412" y="1344"/>
                </a:lnTo>
                <a:lnTo>
                  <a:pt x="2418" y="1332"/>
                </a:lnTo>
                <a:lnTo>
                  <a:pt x="2424" y="1320"/>
                </a:lnTo>
                <a:lnTo>
                  <a:pt x="2430" y="1306"/>
                </a:lnTo>
                <a:lnTo>
                  <a:pt x="2432" y="1294"/>
                </a:lnTo>
                <a:lnTo>
                  <a:pt x="2434" y="1280"/>
                </a:lnTo>
                <a:lnTo>
                  <a:pt x="2434" y="1268"/>
                </a:lnTo>
                <a:lnTo>
                  <a:pt x="2434" y="1254"/>
                </a:lnTo>
                <a:lnTo>
                  <a:pt x="2432" y="1240"/>
                </a:lnTo>
                <a:lnTo>
                  <a:pt x="2430" y="1228"/>
                </a:lnTo>
                <a:lnTo>
                  <a:pt x="2424" y="1214"/>
                </a:lnTo>
                <a:lnTo>
                  <a:pt x="2418" y="1202"/>
                </a:lnTo>
                <a:lnTo>
                  <a:pt x="2412" y="1190"/>
                </a:lnTo>
                <a:lnTo>
                  <a:pt x="2404" y="1180"/>
                </a:lnTo>
                <a:lnTo>
                  <a:pt x="2394" y="1170"/>
                </a:lnTo>
                <a:lnTo>
                  <a:pt x="2394" y="1170"/>
                </a:lnTo>
                <a:lnTo>
                  <a:pt x="2384" y="1160"/>
                </a:lnTo>
                <a:lnTo>
                  <a:pt x="2372" y="1152"/>
                </a:lnTo>
                <a:lnTo>
                  <a:pt x="2360" y="1144"/>
                </a:lnTo>
                <a:lnTo>
                  <a:pt x="2348" y="1138"/>
                </a:lnTo>
                <a:lnTo>
                  <a:pt x="2336" y="1134"/>
                </a:lnTo>
                <a:lnTo>
                  <a:pt x="2322" y="1132"/>
                </a:lnTo>
                <a:lnTo>
                  <a:pt x="2310" y="1130"/>
                </a:lnTo>
                <a:lnTo>
                  <a:pt x="2296" y="1128"/>
                </a:lnTo>
                <a:lnTo>
                  <a:pt x="2282" y="1130"/>
                </a:lnTo>
                <a:lnTo>
                  <a:pt x="2270" y="1132"/>
                </a:lnTo>
                <a:lnTo>
                  <a:pt x="2256" y="1134"/>
                </a:lnTo>
                <a:lnTo>
                  <a:pt x="2244" y="1138"/>
                </a:lnTo>
                <a:lnTo>
                  <a:pt x="2232" y="1144"/>
                </a:lnTo>
                <a:lnTo>
                  <a:pt x="2220" y="1152"/>
                </a:lnTo>
                <a:lnTo>
                  <a:pt x="2208" y="1160"/>
                </a:lnTo>
                <a:lnTo>
                  <a:pt x="2198" y="1170"/>
                </a:lnTo>
                <a:lnTo>
                  <a:pt x="1922" y="1446"/>
                </a:lnTo>
                <a:lnTo>
                  <a:pt x="1922" y="1446"/>
                </a:lnTo>
                <a:lnTo>
                  <a:pt x="1896" y="1438"/>
                </a:lnTo>
                <a:lnTo>
                  <a:pt x="1870" y="1434"/>
                </a:lnTo>
                <a:lnTo>
                  <a:pt x="1846" y="1430"/>
                </a:lnTo>
                <a:lnTo>
                  <a:pt x="1820" y="1428"/>
                </a:lnTo>
                <a:lnTo>
                  <a:pt x="1794" y="1428"/>
                </a:lnTo>
                <a:lnTo>
                  <a:pt x="1768" y="1430"/>
                </a:lnTo>
                <a:lnTo>
                  <a:pt x="1742" y="1434"/>
                </a:lnTo>
                <a:lnTo>
                  <a:pt x="1716" y="1440"/>
                </a:lnTo>
                <a:lnTo>
                  <a:pt x="1692" y="1446"/>
                </a:lnTo>
                <a:lnTo>
                  <a:pt x="1666" y="1454"/>
                </a:lnTo>
                <a:lnTo>
                  <a:pt x="1642" y="1464"/>
                </a:lnTo>
                <a:lnTo>
                  <a:pt x="1618" y="1476"/>
                </a:lnTo>
                <a:lnTo>
                  <a:pt x="1596" y="1490"/>
                </a:lnTo>
                <a:lnTo>
                  <a:pt x="1574" y="1506"/>
                </a:lnTo>
                <a:lnTo>
                  <a:pt x="1552" y="1524"/>
                </a:lnTo>
                <a:lnTo>
                  <a:pt x="1532" y="1542"/>
                </a:lnTo>
                <a:lnTo>
                  <a:pt x="1532" y="1542"/>
                </a:lnTo>
                <a:lnTo>
                  <a:pt x="1506" y="1572"/>
                </a:lnTo>
                <a:lnTo>
                  <a:pt x="1482" y="1602"/>
                </a:lnTo>
                <a:lnTo>
                  <a:pt x="1462" y="1636"/>
                </a:lnTo>
                <a:lnTo>
                  <a:pt x="1446" y="1670"/>
                </a:lnTo>
                <a:lnTo>
                  <a:pt x="1434" y="1706"/>
                </a:lnTo>
                <a:lnTo>
                  <a:pt x="1426" y="1742"/>
                </a:lnTo>
                <a:lnTo>
                  <a:pt x="1420" y="1780"/>
                </a:lnTo>
                <a:lnTo>
                  <a:pt x="1418" y="1816"/>
                </a:lnTo>
                <a:lnTo>
                  <a:pt x="1420" y="1854"/>
                </a:lnTo>
                <a:lnTo>
                  <a:pt x="1426" y="1890"/>
                </a:lnTo>
                <a:lnTo>
                  <a:pt x="1434" y="1928"/>
                </a:lnTo>
                <a:lnTo>
                  <a:pt x="1446" y="1962"/>
                </a:lnTo>
                <a:lnTo>
                  <a:pt x="1462" y="1998"/>
                </a:lnTo>
                <a:lnTo>
                  <a:pt x="1482" y="2030"/>
                </a:lnTo>
                <a:lnTo>
                  <a:pt x="1506" y="2062"/>
                </a:lnTo>
                <a:lnTo>
                  <a:pt x="1532" y="2092"/>
                </a:lnTo>
                <a:lnTo>
                  <a:pt x="1532" y="2092"/>
                </a:lnTo>
                <a:lnTo>
                  <a:pt x="1806" y="2366"/>
                </a:lnTo>
                <a:lnTo>
                  <a:pt x="1880" y="2292"/>
                </a:lnTo>
                <a:lnTo>
                  <a:pt x="1878" y="2292"/>
                </a:lnTo>
                <a:lnTo>
                  <a:pt x="2058" y="2112"/>
                </a:lnTo>
                <a:lnTo>
                  <a:pt x="2058" y="2112"/>
                </a:lnTo>
                <a:lnTo>
                  <a:pt x="2082" y="2092"/>
                </a:lnTo>
                <a:lnTo>
                  <a:pt x="2082" y="2092"/>
                </a:lnTo>
                <a:lnTo>
                  <a:pt x="2102" y="2068"/>
                </a:lnTo>
                <a:lnTo>
                  <a:pt x="2690" y="1480"/>
                </a:lnTo>
                <a:lnTo>
                  <a:pt x="2690" y="1480"/>
                </a:lnTo>
                <a:lnTo>
                  <a:pt x="2698" y="1470"/>
                </a:lnTo>
                <a:lnTo>
                  <a:pt x="2706" y="1460"/>
                </a:lnTo>
                <a:lnTo>
                  <a:pt x="2714" y="1448"/>
                </a:lnTo>
                <a:lnTo>
                  <a:pt x="2720" y="1436"/>
                </a:lnTo>
                <a:lnTo>
                  <a:pt x="2726" y="1422"/>
                </a:lnTo>
                <a:lnTo>
                  <a:pt x="2728" y="1408"/>
                </a:lnTo>
                <a:lnTo>
                  <a:pt x="2730" y="1394"/>
                </a:lnTo>
                <a:lnTo>
                  <a:pt x="2732" y="1380"/>
                </a:lnTo>
                <a:lnTo>
                  <a:pt x="2732" y="808"/>
                </a:lnTo>
                <a:lnTo>
                  <a:pt x="2732" y="808"/>
                </a:lnTo>
                <a:lnTo>
                  <a:pt x="2730" y="794"/>
                </a:lnTo>
                <a:lnTo>
                  <a:pt x="2728" y="780"/>
                </a:lnTo>
                <a:lnTo>
                  <a:pt x="2726" y="766"/>
                </a:lnTo>
                <a:lnTo>
                  <a:pt x="2720" y="754"/>
                </a:lnTo>
                <a:lnTo>
                  <a:pt x="2714" y="742"/>
                </a:lnTo>
                <a:lnTo>
                  <a:pt x="2708" y="730"/>
                </a:lnTo>
                <a:lnTo>
                  <a:pt x="2700" y="718"/>
                </a:lnTo>
                <a:lnTo>
                  <a:pt x="2690" y="708"/>
                </a:lnTo>
                <a:lnTo>
                  <a:pt x="2680" y="700"/>
                </a:lnTo>
                <a:lnTo>
                  <a:pt x="2670" y="692"/>
                </a:lnTo>
                <a:lnTo>
                  <a:pt x="2658" y="684"/>
                </a:lnTo>
                <a:lnTo>
                  <a:pt x="2646" y="678"/>
                </a:lnTo>
                <a:lnTo>
                  <a:pt x="2632" y="674"/>
                </a:lnTo>
                <a:lnTo>
                  <a:pt x="2620" y="670"/>
                </a:lnTo>
                <a:lnTo>
                  <a:pt x="2606" y="668"/>
                </a:lnTo>
                <a:lnTo>
                  <a:pt x="2590" y="668"/>
                </a:lnTo>
                <a:lnTo>
                  <a:pt x="2590" y="668"/>
                </a:lnTo>
                <a:close/>
                <a:moveTo>
                  <a:pt x="2214" y="1064"/>
                </a:moveTo>
                <a:lnTo>
                  <a:pt x="2214" y="680"/>
                </a:lnTo>
                <a:lnTo>
                  <a:pt x="2214" y="680"/>
                </a:lnTo>
                <a:lnTo>
                  <a:pt x="2196" y="688"/>
                </a:lnTo>
                <a:lnTo>
                  <a:pt x="2180" y="700"/>
                </a:lnTo>
                <a:lnTo>
                  <a:pt x="2166" y="714"/>
                </a:lnTo>
                <a:lnTo>
                  <a:pt x="2152" y="730"/>
                </a:lnTo>
                <a:lnTo>
                  <a:pt x="2142" y="748"/>
                </a:lnTo>
                <a:lnTo>
                  <a:pt x="2136" y="766"/>
                </a:lnTo>
                <a:lnTo>
                  <a:pt x="2130" y="786"/>
                </a:lnTo>
                <a:lnTo>
                  <a:pt x="2130" y="808"/>
                </a:lnTo>
                <a:lnTo>
                  <a:pt x="2130" y="1120"/>
                </a:lnTo>
                <a:lnTo>
                  <a:pt x="2140" y="1110"/>
                </a:lnTo>
                <a:lnTo>
                  <a:pt x="2140" y="1110"/>
                </a:lnTo>
                <a:lnTo>
                  <a:pt x="2156" y="1096"/>
                </a:lnTo>
                <a:lnTo>
                  <a:pt x="2174" y="1082"/>
                </a:lnTo>
                <a:lnTo>
                  <a:pt x="2194" y="1072"/>
                </a:lnTo>
                <a:lnTo>
                  <a:pt x="2214" y="1064"/>
                </a:lnTo>
                <a:lnTo>
                  <a:pt x="2214" y="1064"/>
                </a:lnTo>
                <a:close/>
                <a:moveTo>
                  <a:pt x="350" y="1066"/>
                </a:moveTo>
                <a:lnTo>
                  <a:pt x="350" y="1066"/>
                </a:lnTo>
                <a:lnTo>
                  <a:pt x="374" y="1058"/>
                </a:lnTo>
                <a:lnTo>
                  <a:pt x="398" y="1052"/>
                </a:lnTo>
                <a:lnTo>
                  <a:pt x="424" y="1050"/>
                </a:lnTo>
                <a:lnTo>
                  <a:pt x="448" y="1050"/>
                </a:lnTo>
                <a:lnTo>
                  <a:pt x="448" y="650"/>
                </a:lnTo>
                <a:lnTo>
                  <a:pt x="448" y="650"/>
                </a:lnTo>
                <a:lnTo>
                  <a:pt x="448" y="636"/>
                </a:lnTo>
                <a:lnTo>
                  <a:pt x="446" y="622"/>
                </a:lnTo>
                <a:lnTo>
                  <a:pt x="442" y="608"/>
                </a:lnTo>
                <a:lnTo>
                  <a:pt x="438" y="596"/>
                </a:lnTo>
                <a:lnTo>
                  <a:pt x="432" y="584"/>
                </a:lnTo>
                <a:lnTo>
                  <a:pt x="424" y="572"/>
                </a:lnTo>
                <a:lnTo>
                  <a:pt x="416" y="560"/>
                </a:lnTo>
                <a:lnTo>
                  <a:pt x="408" y="550"/>
                </a:lnTo>
                <a:lnTo>
                  <a:pt x="398" y="542"/>
                </a:lnTo>
                <a:lnTo>
                  <a:pt x="386" y="534"/>
                </a:lnTo>
                <a:lnTo>
                  <a:pt x="374" y="526"/>
                </a:lnTo>
                <a:lnTo>
                  <a:pt x="362" y="520"/>
                </a:lnTo>
                <a:lnTo>
                  <a:pt x="350" y="516"/>
                </a:lnTo>
                <a:lnTo>
                  <a:pt x="336" y="512"/>
                </a:lnTo>
                <a:lnTo>
                  <a:pt x="322" y="510"/>
                </a:lnTo>
                <a:lnTo>
                  <a:pt x="308" y="510"/>
                </a:lnTo>
                <a:lnTo>
                  <a:pt x="308" y="510"/>
                </a:lnTo>
                <a:lnTo>
                  <a:pt x="284" y="512"/>
                </a:lnTo>
                <a:lnTo>
                  <a:pt x="264" y="516"/>
                </a:lnTo>
                <a:lnTo>
                  <a:pt x="244" y="524"/>
                </a:lnTo>
                <a:lnTo>
                  <a:pt x="226" y="536"/>
                </a:lnTo>
                <a:lnTo>
                  <a:pt x="210" y="548"/>
                </a:lnTo>
                <a:lnTo>
                  <a:pt x="196" y="564"/>
                </a:lnTo>
                <a:lnTo>
                  <a:pt x="184" y="582"/>
                </a:lnTo>
                <a:lnTo>
                  <a:pt x="174" y="602"/>
                </a:lnTo>
                <a:lnTo>
                  <a:pt x="174" y="602"/>
                </a:lnTo>
                <a:lnTo>
                  <a:pt x="194" y="606"/>
                </a:lnTo>
                <a:lnTo>
                  <a:pt x="210" y="612"/>
                </a:lnTo>
                <a:lnTo>
                  <a:pt x="228" y="618"/>
                </a:lnTo>
                <a:lnTo>
                  <a:pt x="244" y="626"/>
                </a:lnTo>
                <a:lnTo>
                  <a:pt x="260" y="636"/>
                </a:lnTo>
                <a:lnTo>
                  <a:pt x="274" y="646"/>
                </a:lnTo>
                <a:lnTo>
                  <a:pt x="288" y="658"/>
                </a:lnTo>
                <a:lnTo>
                  <a:pt x="300" y="672"/>
                </a:lnTo>
                <a:lnTo>
                  <a:pt x="312" y="686"/>
                </a:lnTo>
                <a:lnTo>
                  <a:pt x="322" y="702"/>
                </a:lnTo>
                <a:lnTo>
                  <a:pt x="330" y="718"/>
                </a:lnTo>
                <a:lnTo>
                  <a:pt x="338" y="734"/>
                </a:lnTo>
                <a:lnTo>
                  <a:pt x="344" y="752"/>
                </a:lnTo>
                <a:lnTo>
                  <a:pt x="348" y="770"/>
                </a:lnTo>
                <a:lnTo>
                  <a:pt x="350" y="788"/>
                </a:lnTo>
                <a:lnTo>
                  <a:pt x="350" y="808"/>
                </a:lnTo>
                <a:lnTo>
                  <a:pt x="350" y="1066"/>
                </a:lnTo>
                <a:close/>
                <a:moveTo>
                  <a:pt x="0" y="808"/>
                </a:moveTo>
                <a:lnTo>
                  <a:pt x="0" y="1380"/>
                </a:lnTo>
                <a:lnTo>
                  <a:pt x="0" y="1380"/>
                </a:lnTo>
                <a:lnTo>
                  <a:pt x="2" y="1394"/>
                </a:lnTo>
                <a:lnTo>
                  <a:pt x="4" y="1408"/>
                </a:lnTo>
                <a:lnTo>
                  <a:pt x="6" y="1422"/>
                </a:lnTo>
                <a:lnTo>
                  <a:pt x="12" y="1436"/>
                </a:lnTo>
                <a:lnTo>
                  <a:pt x="18" y="1448"/>
                </a:lnTo>
                <a:lnTo>
                  <a:pt x="26" y="1460"/>
                </a:lnTo>
                <a:lnTo>
                  <a:pt x="34" y="1470"/>
                </a:lnTo>
                <a:lnTo>
                  <a:pt x="42" y="1480"/>
                </a:lnTo>
                <a:lnTo>
                  <a:pt x="630" y="2068"/>
                </a:lnTo>
                <a:lnTo>
                  <a:pt x="630" y="2068"/>
                </a:lnTo>
                <a:lnTo>
                  <a:pt x="650" y="2092"/>
                </a:lnTo>
                <a:lnTo>
                  <a:pt x="650" y="2092"/>
                </a:lnTo>
                <a:lnTo>
                  <a:pt x="674" y="2112"/>
                </a:lnTo>
                <a:lnTo>
                  <a:pt x="854" y="2292"/>
                </a:lnTo>
                <a:lnTo>
                  <a:pt x="852" y="2292"/>
                </a:lnTo>
                <a:lnTo>
                  <a:pt x="926" y="2366"/>
                </a:lnTo>
                <a:lnTo>
                  <a:pt x="1200" y="2092"/>
                </a:lnTo>
                <a:lnTo>
                  <a:pt x="1200" y="2092"/>
                </a:lnTo>
                <a:lnTo>
                  <a:pt x="1200" y="2092"/>
                </a:lnTo>
                <a:lnTo>
                  <a:pt x="1226" y="2062"/>
                </a:lnTo>
                <a:lnTo>
                  <a:pt x="1250" y="2030"/>
                </a:lnTo>
                <a:lnTo>
                  <a:pt x="1270" y="1998"/>
                </a:lnTo>
                <a:lnTo>
                  <a:pt x="1286" y="1962"/>
                </a:lnTo>
                <a:lnTo>
                  <a:pt x="1298" y="1928"/>
                </a:lnTo>
                <a:lnTo>
                  <a:pt x="1306" y="1890"/>
                </a:lnTo>
                <a:lnTo>
                  <a:pt x="1312" y="1854"/>
                </a:lnTo>
                <a:lnTo>
                  <a:pt x="1314" y="1816"/>
                </a:lnTo>
                <a:lnTo>
                  <a:pt x="1312" y="1780"/>
                </a:lnTo>
                <a:lnTo>
                  <a:pt x="1306" y="1742"/>
                </a:lnTo>
                <a:lnTo>
                  <a:pt x="1298" y="1706"/>
                </a:lnTo>
                <a:lnTo>
                  <a:pt x="1286" y="1670"/>
                </a:lnTo>
                <a:lnTo>
                  <a:pt x="1270" y="1636"/>
                </a:lnTo>
                <a:lnTo>
                  <a:pt x="1250" y="1602"/>
                </a:lnTo>
                <a:lnTo>
                  <a:pt x="1226" y="1572"/>
                </a:lnTo>
                <a:lnTo>
                  <a:pt x="1200" y="1542"/>
                </a:lnTo>
                <a:lnTo>
                  <a:pt x="1200" y="1542"/>
                </a:lnTo>
                <a:lnTo>
                  <a:pt x="1180" y="1524"/>
                </a:lnTo>
                <a:lnTo>
                  <a:pt x="1158" y="1506"/>
                </a:lnTo>
                <a:lnTo>
                  <a:pt x="1136" y="1490"/>
                </a:lnTo>
                <a:lnTo>
                  <a:pt x="1114" y="1476"/>
                </a:lnTo>
                <a:lnTo>
                  <a:pt x="1090" y="1464"/>
                </a:lnTo>
                <a:lnTo>
                  <a:pt x="1066" y="1454"/>
                </a:lnTo>
                <a:lnTo>
                  <a:pt x="1040" y="1446"/>
                </a:lnTo>
                <a:lnTo>
                  <a:pt x="1016" y="1440"/>
                </a:lnTo>
                <a:lnTo>
                  <a:pt x="990" y="1434"/>
                </a:lnTo>
                <a:lnTo>
                  <a:pt x="964" y="1430"/>
                </a:lnTo>
                <a:lnTo>
                  <a:pt x="938" y="1428"/>
                </a:lnTo>
                <a:lnTo>
                  <a:pt x="912" y="1428"/>
                </a:lnTo>
                <a:lnTo>
                  <a:pt x="888" y="1430"/>
                </a:lnTo>
                <a:lnTo>
                  <a:pt x="862" y="1434"/>
                </a:lnTo>
                <a:lnTo>
                  <a:pt x="836" y="1438"/>
                </a:lnTo>
                <a:lnTo>
                  <a:pt x="810" y="1446"/>
                </a:lnTo>
                <a:lnTo>
                  <a:pt x="534" y="1170"/>
                </a:lnTo>
                <a:lnTo>
                  <a:pt x="534" y="1170"/>
                </a:lnTo>
                <a:lnTo>
                  <a:pt x="524" y="1160"/>
                </a:lnTo>
                <a:lnTo>
                  <a:pt x="512" y="1152"/>
                </a:lnTo>
                <a:lnTo>
                  <a:pt x="500" y="1144"/>
                </a:lnTo>
                <a:lnTo>
                  <a:pt x="488" y="1138"/>
                </a:lnTo>
                <a:lnTo>
                  <a:pt x="476" y="1134"/>
                </a:lnTo>
                <a:lnTo>
                  <a:pt x="462" y="1132"/>
                </a:lnTo>
                <a:lnTo>
                  <a:pt x="450" y="1130"/>
                </a:lnTo>
                <a:lnTo>
                  <a:pt x="436" y="1128"/>
                </a:lnTo>
                <a:lnTo>
                  <a:pt x="422" y="1130"/>
                </a:lnTo>
                <a:lnTo>
                  <a:pt x="410" y="1132"/>
                </a:lnTo>
                <a:lnTo>
                  <a:pt x="396" y="1134"/>
                </a:lnTo>
                <a:lnTo>
                  <a:pt x="384" y="1138"/>
                </a:lnTo>
                <a:lnTo>
                  <a:pt x="372" y="1144"/>
                </a:lnTo>
                <a:lnTo>
                  <a:pt x="360" y="1152"/>
                </a:lnTo>
                <a:lnTo>
                  <a:pt x="348" y="1160"/>
                </a:lnTo>
                <a:lnTo>
                  <a:pt x="338" y="1170"/>
                </a:lnTo>
                <a:lnTo>
                  <a:pt x="338" y="1170"/>
                </a:lnTo>
                <a:lnTo>
                  <a:pt x="328" y="1180"/>
                </a:lnTo>
                <a:lnTo>
                  <a:pt x="320" y="1190"/>
                </a:lnTo>
                <a:lnTo>
                  <a:pt x="314" y="1202"/>
                </a:lnTo>
                <a:lnTo>
                  <a:pt x="308" y="1214"/>
                </a:lnTo>
                <a:lnTo>
                  <a:pt x="302" y="1228"/>
                </a:lnTo>
                <a:lnTo>
                  <a:pt x="300" y="1240"/>
                </a:lnTo>
                <a:lnTo>
                  <a:pt x="298" y="1254"/>
                </a:lnTo>
                <a:lnTo>
                  <a:pt x="298" y="1268"/>
                </a:lnTo>
                <a:lnTo>
                  <a:pt x="298" y="1280"/>
                </a:lnTo>
                <a:lnTo>
                  <a:pt x="300" y="1294"/>
                </a:lnTo>
                <a:lnTo>
                  <a:pt x="302" y="1306"/>
                </a:lnTo>
                <a:lnTo>
                  <a:pt x="308" y="1320"/>
                </a:lnTo>
                <a:lnTo>
                  <a:pt x="314" y="1332"/>
                </a:lnTo>
                <a:lnTo>
                  <a:pt x="320" y="1344"/>
                </a:lnTo>
                <a:lnTo>
                  <a:pt x="328" y="1354"/>
                </a:lnTo>
                <a:lnTo>
                  <a:pt x="338" y="1366"/>
                </a:lnTo>
                <a:lnTo>
                  <a:pt x="592" y="1618"/>
                </a:lnTo>
                <a:lnTo>
                  <a:pt x="592" y="1618"/>
                </a:lnTo>
                <a:lnTo>
                  <a:pt x="580" y="1638"/>
                </a:lnTo>
                <a:lnTo>
                  <a:pt x="572" y="1658"/>
                </a:lnTo>
                <a:lnTo>
                  <a:pt x="562" y="1678"/>
                </a:lnTo>
                <a:lnTo>
                  <a:pt x="556" y="1700"/>
                </a:lnTo>
                <a:lnTo>
                  <a:pt x="280" y="1424"/>
                </a:lnTo>
                <a:lnTo>
                  <a:pt x="280" y="1424"/>
                </a:lnTo>
                <a:lnTo>
                  <a:pt x="264" y="1408"/>
                </a:lnTo>
                <a:lnTo>
                  <a:pt x="252" y="1390"/>
                </a:lnTo>
                <a:lnTo>
                  <a:pt x="240" y="1372"/>
                </a:lnTo>
                <a:lnTo>
                  <a:pt x="232" y="1352"/>
                </a:lnTo>
                <a:lnTo>
                  <a:pt x="224" y="1332"/>
                </a:lnTo>
                <a:lnTo>
                  <a:pt x="218" y="1310"/>
                </a:lnTo>
                <a:lnTo>
                  <a:pt x="216" y="1290"/>
                </a:lnTo>
                <a:lnTo>
                  <a:pt x="214" y="1268"/>
                </a:lnTo>
                <a:lnTo>
                  <a:pt x="214" y="1268"/>
                </a:lnTo>
                <a:lnTo>
                  <a:pt x="216" y="1246"/>
                </a:lnTo>
                <a:lnTo>
                  <a:pt x="218" y="1224"/>
                </a:lnTo>
                <a:lnTo>
                  <a:pt x="224" y="1202"/>
                </a:lnTo>
                <a:lnTo>
                  <a:pt x="232" y="1182"/>
                </a:lnTo>
                <a:lnTo>
                  <a:pt x="240" y="1162"/>
                </a:lnTo>
                <a:lnTo>
                  <a:pt x="252" y="1144"/>
                </a:lnTo>
                <a:lnTo>
                  <a:pt x="264" y="1126"/>
                </a:lnTo>
                <a:lnTo>
                  <a:pt x="280" y="1110"/>
                </a:lnTo>
                <a:lnTo>
                  <a:pt x="280" y="1110"/>
                </a:lnTo>
                <a:lnTo>
                  <a:pt x="282" y="1108"/>
                </a:lnTo>
                <a:lnTo>
                  <a:pt x="282" y="808"/>
                </a:lnTo>
                <a:lnTo>
                  <a:pt x="282" y="808"/>
                </a:lnTo>
                <a:lnTo>
                  <a:pt x="282" y="794"/>
                </a:lnTo>
                <a:lnTo>
                  <a:pt x="278" y="780"/>
                </a:lnTo>
                <a:lnTo>
                  <a:pt x="276" y="766"/>
                </a:lnTo>
                <a:lnTo>
                  <a:pt x="270" y="754"/>
                </a:lnTo>
                <a:lnTo>
                  <a:pt x="264" y="742"/>
                </a:lnTo>
                <a:lnTo>
                  <a:pt x="258" y="730"/>
                </a:lnTo>
                <a:lnTo>
                  <a:pt x="250" y="718"/>
                </a:lnTo>
                <a:lnTo>
                  <a:pt x="240" y="708"/>
                </a:lnTo>
                <a:lnTo>
                  <a:pt x="230" y="700"/>
                </a:lnTo>
                <a:lnTo>
                  <a:pt x="220" y="692"/>
                </a:lnTo>
                <a:lnTo>
                  <a:pt x="208" y="684"/>
                </a:lnTo>
                <a:lnTo>
                  <a:pt x="196" y="678"/>
                </a:lnTo>
                <a:lnTo>
                  <a:pt x="182" y="674"/>
                </a:lnTo>
                <a:lnTo>
                  <a:pt x="170" y="670"/>
                </a:lnTo>
                <a:lnTo>
                  <a:pt x="156" y="668"/>
                </a:lnTo>
                <a:lnTo>
                  <a:pt x="142" y="668"/>
                </a:lnTo>
                <a:lnTo>
                  <a:pt x="142" y="668"/>
                </a:lnTo>
                <a:lnTo>
                  <a:pt x="126" y="668"/>
                </a:lnTo>
                <a:lnTo>
                  <a:pt x="112" y="670"/>
                </a:lnTo>
                <a:lnTo>
                  <a:pt x="100" y="674"/>
                </a:lnTo>
                <a:lnTo>
                  <a:pt x="86" y="678"/>
                </a:lnTo>
                <a:lnTo>
                  <a:pt x="74" y="684"/>
                </a:lnTo>
                <a:lnTo>
                  <a:pt x="62" y="692"/>
                </a:lnTo>
                <a:lnTo>
                  <a:pt x="52" y="700"/>
                </a:lnTo>
                <a:lnTo>
                  <a:pt x="42" y="708"/>
                </a:lnTo>
                <a:lnTo>
                  <a:pt x="32" y="718"/>
                </a:lnTo>
                <a:lnTo>
                  <a:pt x="24" y="730"/>
                </a:lnTo>
                <a:lnTo>
                  <a:pt x="18" y="742"/>
                </a:lnTo>
                <a:lnTo>
                  <a:pt x="12" y="754"/>
                </a:lnTo>
                <a:lnTo>
                  <a:pt x="6" y="766"/>
                </a:lnTo>
                <a:lnTo>
                  <a:pt x="4" y="780"/>
                </a:lnTo>
                <a:lnTo>
                  <a:pt x="2" y="794"/>
                </a:lnTo>
                <a:lnTo>
                  <a:pt x="0" y="808"/>
                </a:lnTo>
                <a:lnTo>
                  <a:pt x="0" y="808"/>
                </a:lnTo>
                <a:close/>
                <a:moveTo>
                  <a:pt x="592" y="1110"/>
                </a:moveTo>
                <a:lnTo>
                  <a:pt x="602" y="1120"/>
                </a:lnTo>
                <a:lnTo>
                  <a:pt x="602" y="808"/>
                </a:lnTo>
                <a:lnTo>
                  <a:pt x="602" y="808"/>
                </a:lnTo>
                <a:lnTo>
                  <a:pt x="602" y="786"/>
                </a:lnTo>
                <a:lnTo>
                  <a:pt x="596" y="766"/>
                </a:lnTo>
                <a:lnTo>
                  <a:pt x="590" y="748"/>
                </a:lnTo>
                <a:lnTo>
                  <a:pt x="580" y="730"/>
                </a:lnTo>
                <a:lnTo>
                  <a:pt x="566" y="714"/>
                </a:lnTo>
                <a:lnTo>
                  <a:pt x="552" y="700"/>
                </a:lnTo>
                <a:lnTo>
                  <a:pt x="536" y="688"/>
                </a:lnTo>
                <a:lnTo>
                  <a:pt x="518" y="680"/>
                </a:lnTo>
                <a:lnTo>
                  <a:pt x="518" y="1064"/>
                </a:lnTo>
                <a:lnTo>
                  <a:pt x="518" y="1064"/>
                </a:lnTo>
                <a:lnTo>
                  <a:pt x="538" y="1072"/>
                </a:lnTo>
                <a:lnTo>
                  <a:pt x="558" y="1082"/>
                </a:lnTo>
                <a:lnTo>
                  <a:pt x="576" y="1096"/>
                </a:lnTo>
                <a:lnTo>
                  <a:pt x="592" y="1110"/>
                </a:lnTo>
                <a:lnTo>
                  <a:pt x="592" y="1110"/>
                </a:lnTo>
                <a:close/>
              </a:path>
            </a:pathLst>
          </a:custGeom>
          <a:solidFill>
            <a:srgbClr val="A5A5A5"/>
          </a:solidFill>
          <a:ln>
            <a:noFill/>
          </a:ln>
        </p:spPr>
        <p:txBody>
          <a:bodyPr spcFirstLastPara="1" wrap="square" lIns="82320" tIns="41160" rIns="82320" bIns="41160" anchor="t" anchorCtr="0">
            <a:noAutofit/>
          </a:bodyPr>
          <a:lstStyle/>
          <a:p>
            <a:pPr defTabSz="1098106">
              <a:buClr>
                <a:srgbClr val="000000"/>
              </a:buClr>
              <a:buSzPts val="1300"/>
            </a:pPr>
            <a:endParaRPr sz="1561" kern="0">
              <a:solidFill>
                <a:srgbClr val="000000"/>
              </a:solidFill>
              <a:latin typeface="Arial"/>
              <a:ea typeface="Arial"/>
              <a:cs typeface="Arial"/>
              <a:sym typeface="Arial"/>
            </a:endParaRPr>
          </a:p>
        </p:txBody>
      </p:sp>
      <p:sp>
        <p:nvSpPr>
          <p:cNvPr id="10" name="Google Shape;5883;p301"/>
          <p:cNvSpPr/>
          <p:nvPr/>
        </p:nvSpPr>
        <p:spPr>
          <a:xfrm>
            <a:off x="7158582" y="700798"/>
            <a:ext cx="301252" cy="416122"/>
          </a:xfrm>
          <a:custGeom>
            <a:avLst/>
            <a:gdLst/>
            <a:ahLst/>
            <a:cxnLst/>
            <a:rect l="l" t="t" r="r" b="b"/>
            <a:pathLst>
              <a:path w="252" h="348" extrusionOk="0">
                <a:moveTo>
                  <a:pt x="252" y="32"/>
                </a:moveTo>
                <a:lnTo>
                  <a:pt x="252" y="332"/>
                </a:lnTo>
                <a:lnTo>
                  <a:pt x="252" y="332"/>
                </a:lnTo>
                <a:lnTo>
                  <a:pt x="250" y="338"/>
                </a:lnTo>
                <a:lnTo>
                  <a:pt x="248" y="344"/>
                </a:lnTo>
                <a:lnTo>
                  <a:pt x="242" y="346"/>
                </a:lnTo>
                <a:lnTo>
                  <a:pt x="236" y="348"/>
                </a:lnTo>
                <a:lnTo>
                  <a:pt x="16" y="348"/>
                </a:lnTo>
                <a:lnTo>
                  <a:pt x="16" y="348"/>
                </a:lnTo>
                <a:lnTo>
                  <a:pt x="10" y="346"/>
                </a:lnTo>
                <a:lnTo>
                  <a:pt x="4" y="344"/>
                </a:lnTo>
                <a:lnTo>
                  <a:pt x="2" y="338"/>
                </a:lnTo>
                <a:lnTo>
                  <a:pt x="0" y="332"/>
                </a:lnTo>
                <a:lnTo>
                  <a:pt x="0" y="32"/>
                </a:lnTo>
                <a:lnTo>
                  <a:pt x="0" y="32"/>
                </a:lnTo>
                <a:lnTo>
                  <a:pt x="2" y="26"/>
                </a:lnTo>
                <a:lnTo>
                  <a:pt x="4" y="20"/>
                </a:lnTo>
                <a:lnTo>
                  <a:pt x="10" y="16"/>
                </a:lnTo>
                <a:lnTo>
                  <a:pt x="16" y="16"/>
                </a:lnTo>
                <a:lnTo>
                  <a:pt x="90" y="16"/>
                </a:lnTo>
                <a:lnTo>
                  <a:pt x="90" y="16"/>
                </a:lnTo>
                <a:lnTo>
                  <a:pt x="88" y="26"/>
                </a:lnTo>
                <a:lnTo>
                  <a:pt x="88" y="26"/>
                </a:lnTo>
                <a:lnTo>
                  <a:pt x="86" y="30"/>
                </a:lnTo>
                <a:lnTo>
                  <a:pt x="84" y="34"/>
                </a:lnTo>
                <a:lnTo>
                  <a:pt x="16" y="34"/>
                </a:lnTo>
                <a:lnTo>
                  <a:pt x="16" y="332"/>
                </a:lnTo>
                <a:lnTo>
                  <a:pt x="236" y="332"/>
                </a:lnTo>
                <a:lnTo>
                  <a:pt x="236" y="34"/>
                </a:lnTo>
                <a:lnTo>
                  <a:pt x="168" y="34"/>
                </a:lnTo>
                <a:lnTo>
                  <a:pt x="168" y="34"/>
                </a:lnTo>
                <a:lnTo>
                  <a:pt x="166" y="30"/>
                </a:lnTo>
                <a:lnTo>
                  <a:pt x="164" y="26"/>
                </a:lnTo>
                <a:lnTo>
                  <a:pt x="164" y="26"/>
                </a:lnTo>
                <a:lnTo>
                  <a:pt x="162" y="16"/>
                </a:lnTo>
                <a:lnTo>
                  <a:pt x="236" y="16"/>
                </a:lnTo>
                <a:lnTo>
                  <a:pt x="236" y="16"/>
                </a:lnTo>
                <a:lnTo>
                  <a:pt x="242" y="16"/>
                </a:lnTo>
                <a:lnTo>
                  <a:pt x="248" y="20"/>
                </a:lnTo>
                <a:lnTo>
                  <a:pt x="250" y="26"/>
                </a:lnTo>
                <a:lnTo>
                  <a:pt x="252" y="32"/>
                </a:lnTo>
                <a:lnTo>
                  <a:pt x="252" y="32"/>
                </a:lnTo>
                <a:close/>
                <a:moveTo>
                  <a:pt x="216" y="94"/>
                </a:moveTo>
                <a:lnTo>
                  <a:pt x="216" y="312"/>
                </a:lnTo>
                <a:lnTo>
                  <a:pt x="36" y="312"/>
                </a:lnTo>
                <a:lnTo>
                  <a:pt x="36" y="94"/>
                </a:lnTo>
                <a:lnTo>
                  <a:pt x="36" y="94"/>
                </a:lnTo>
                <a:lnTo>
                  <a:pt x="36" y="94"/>
                </a:lnTo>
                <a:lnTo>
                  <a:pt x="216" y="94"/>
                </a:lnTo>
                <a:lnTo>
                  <a:pt x="216" y="94"/>
                </a:lnTo>
                <a:lnTo>
                  <a:pt x="216" y="94"/>
                </a:lnTo>
                <a:lnTo>
                  <a:pt x="216" y="94"/>
                </a:lnTo>
                <a:close/>
                <a:moveTo>
                  <a:pt x="132" y="186"/>
                </a:moveTo>
                <a:lnTo>
                  <a:pt x="132" y="186"/>
                </a:lnTo>
                <a:lnTo>
                  <a:pt x="128" y="184"/>
                </a:lnTo>
                <a:lnTo>
                  <a:pt x="124" y="182"/>
                </a:lnTo>
                <a:lnTo>
                  <a:pt x="122" y="184"/>
                </a:lnTo>
                <a:lnTo>
                  <a:pt x="118" y="186"/>
                </a:lnTo>
                <a:lnTo>
                  <a:pt x="86" y="218"/>
                </a:lnTo>
                <a:lnTo>
                  <a:pt x="74" y="206"/>
                </a:lnTo>
                <a:lnTo>
                  <a:pt x="74" y="206"/>
                </a:lnTo>
                <a:lnTo>
                  <a:pt x="70" y="204"/>
                </a:lnTo>
                <a:lnTo>
                  <a:pt x="68" y="204"/>
                </a:lnTo>
                <a:lnTo>
                  <a:pt x="64" y="204"/>
                </a:lnTo>
                <a:lnTo>
                  <a:pt x="60" y="206"/>
                </a:lnTo>
                <a:lnTo>
                  <a:pt x="60" y="206"/>
                </a:lnTo>
                <a:lnTo>
                  <a:pt x="58" y="210"/>
                </a:lnTo>
                <a:lnTo>
                  <a:pt x="58" y="214"/>
                </a:lnTo>
                <a:lnTo>
                  <a:pt x="58" y="218"/>
                </a:lnTo>
                <a:lnTo>
                  <a:pt x="60" y="220"/>
                </a:lnTo>
                <a:lnTo>
                  <a:pt x="78" y="238"/>
                </a:lnTo>
                <a:lnTo>
                  <a:pt x="78" y="238"/>
                </a:lnTo>
                <a:lnTo>
                  <a:pt x="82" y="242"/>
                </a:lnTo>
                <a:lnTo>
                  <a:pt x="86" y="242"/>
                </a:lnTo>
                <a:lnTo>
                  <a:pt x="86" y="242"/>
                </a:lnTo>
                <a:lnTo>
                  <a:pt x="90" y="242"/>
                </a:lnTo>
                <a:lnTo>
                  <a:pt x="92" y="238"/>
                </a:lnTo>
                <a:lnTo>
                  <a:pt x="132" y="200"/>
                </a:lnTo>
                <a:lnTo>
                  <a:pt x="132" y="200"/>
                </a:lnTo>
                <a:lnTo>
                  <a:pt x="134" y="196"/>
                </a:lnTo>
                <a:lnTo>
                  <a:pt x="134" y="192"/>
                </a:lnTo>
                <a:lnTo>
                  <a:pt x="134" y="188"/>
                </a:lnTo>
                <a:lnTo>
                  <a:pt x="132" y="186"/>
                </a:lnTo>
                <a:lnTo>
                  <a:pt x="132" y="186"/>
                </a:lnTo>
                <a:close/>
                <a:moveTo>
                  <a:pt x="132" y="124"/>
                </a:moveTo>
                <a:lnTo>
                  <a:pt x="132" y="124"/>
                </a:lnTo>
                <a:lnTo>
                  <a:pt x="128" y="122"/>
                </a:lnTo>
                <a:lnTo>
                  <a:pt x="124" y="120"/>
                </a:lnTo>
                <a:lnTo>
                  <a:pt x="122" y="122"/>
                </a:lnTo>
                <a:lnTo>
                  <a:pt x="118" y="124"/>
                </a:lnTo>
                <a:lnTo>
                  <a:pt x="86" y="156"/>
                </a:lnTo>
                <a:lnTo>
                  <a:pt x="74" y="144"/>
                </a:lnTo>
                <a:lnTo>
                  <a:pt x="74" y="144"/>
                </a:lnTo>
                <a:lnTo>
                  <a:pt x="70" y="142"/>
                </a:lnTo>
                <a:lnTo>
                  <a:pt x="68" y="142"/>
                </a:lnTo>
                <a:lnTo>
                  <a:pt x="64" y="142"/>
                </a:lnTo>
                <a:lnTo>
                  <a:pt x="60" y="144"/>
                </a:lnTo>
                <a:lnTo>
                  <a:pt x="60" y="144"/>
                </a:lnTo>
                <a:lnTo>
                  <a:pt x="58" y="148"/>
                </a:lnTo>
                <a:lnTo>
                  <a:pt x="58" y="152"/>
                </a:lnTo>
                <a:lnTo>
                  <a:pt x="58" y="156"/>
                </a:lnTo>
                <a:lnTo>
                  <a:pt x="60" y="158"/>
                </a:lnTo>
                <a:lnTo>
                  <a:pt x="78" y="178"/>
                </a:lnTo>
                <a:lnTo>
                  <a:pt x="78" y="178"/>
                </a:lnTo>
                <a:lnTo>
                  <a:pt x="82" y="180"/>
                </a:lnTo>
                <a:lnTo>
                  <a:pt x="86" y="180"/>
                </a:lnTo>
                <a:lnTo>
                  <a:pt x="86" y="180"/>
                </a:lnTo>
                <a:lnTo>
                  <a:pt x="90" y="180"/>
                </a:lnTo>
                <a:lnTo>
                  <a:pt x="92" y="178"/>
                </a:lnTo>
                <a:lnTo>
                  <a:pt x="132" y="138"/>
                </a:lnTo>
                <a:lnTo>
                  <a:pt x="132" y="138"/>
                </a:lnTo>
                <a:lnTo>
                  <a:pt x="134" y="134"/>
                </a:lnTo>
                <a:lnTo>
                  <a:pt x="134" y="130"/>
                </a:lnTo>
                <a:lnTo>
                  <a:pt x="134" y="126"/>
                </a:lnTo>
                <a:lnTo>
                  <a:pt x="132" y="124"/>
                </a:lnTo>
                <a:lnTo>
                  <a:pt x="132" y="124"/>
                </a:lnTo>
                <a:close/>
                <a:moveTo>
                  <a:pt x="36" y="64"/>
                </a:moveTo>
                <a:lnTo>
                  <a:pt x="36" y="64"/>
                </a:lnTo>
                <a:lnTo>
                  <a:pt x="36" y="58"/>
                </a:lnTo>
                <a:lnTo>
                  <a:pt x="40" y="54"/>
                </a:lnTo>
                <a:lnTo>
                  <a:pt x="46" y="50"/>
                </a:lnTo>
                <a:lnTo>
                  <a:pt x="52" y="48"/>
                </a:lnTo>
                <a:lnTo>
                  <a:pt x="78" y="48"/>
                </a:lnTo>
                <a:lnTo>
                  <a:pt x="78" y="48"/>
                </a:lnTo>
                <a:lnTo>
                  <a:pt x="86" y="46"/>
                </a:lnTo>
                <a:lnTo>
                  <a:pt x="94" y="42"/>
                </a:lnTo>
                <a:lnTo>
                  <a:pt x="98" y="36"/>
                </a:lnTo>
                <a:lnTo>
                  <a:pt x="100" y="26"/>
                </a:lnTo>
                <a:lnTo>
                  <a:pt x="100" y="26"/>
                </a:lnTo>
                <a:lnTo>
                  <a:pt x="102" y="16"/>
                </a:lnTo>
                <a:lnTo>
                  <a:pt x="108" y="8"/>
                </a:lnTo>
                <a:lnTo>
                  <a:pt x="116" y="2"/>
                </a:lnTo>
                <a:lnTo>
                  <a:pt x="126" y="0"/>
                </a:lnTo>
                <a:lnTo>
                  <a:pt x="126" y="0"/>
                </a:lnTo>
                <a:lnTo>
                  <a:pt x="136" y="2"/>
                </a:lnTo>
                <a:lnTo>
                  <a:pt x="144" y="8"/>
                </a:lnTo>
                <a:lnTo>
                  <a:pt x="150" y="16"/>
                </a:lnTo>
                <a:lnTo>
                  <a:pt x="152" y="26"/>
                </a:lnTo>
                <a:lnTo>
                  <a:pt x="152" y="26"/>
                </a:lnTo>
                <a:lnTo>
                  <a:pt x="154" y="36"/>
                </a:lnTo>
                <a:lnTo>
                  <a:pt x="158" y="42"/>
                </a:lnTo>
                <a:lnTo>
                  <a:pt x="166" y="46"/>
                </a:lnTo>
                <a:lnTo>
                  <a:pt x="174" y="48"/>
                </a:lnTo>
                <a:lnTo>
                  <a:pt x="200" y="48"/>
                </a:lnTo>
                <a:lnTo>
                  <a:pt x="200" y="48"/>
                </a:lnTo>
                <a:lnTo>
                  <a:pt x="206" y="50"/>
                </a:lnTo>
                <a:lnTo>
                  <a:pt x="212" y="54"/>
                </a:lnTo>
                <a:lnTo>
                  <a:pt x="216" y="58"/>
                </a:lnTo>
                <a:lnTo>
                  <a:pt x="216" y="64"/>
                </a:lnTo>
                <a:lnTo>
                  <a:pt x="216" y="78"/>
                </a:lnTo>
                <a:lnTo>
                  <a:pt x="216" y="78"/>
                </a:lnTo>
                <a:lnTo>
                  <a:pt x="216" y="82"/>
                </a:lnTo>
                <a:lnTo>
                  <a:pt x="36" y="82"/>
                </a:lnTo>
                <a:lnTo>
                  <a:pt x="36" y="82"/>
                </a:lnTo>
                <a:lnTo>
                  <a:pt x="36" y="78"/>
                </a:lnTo>
                <a:lnTo>
                  <a:pt x="36" y="64"/>
                </a:lnTo>
                <a:close/>
                <a:moveTo>
                  <a:pt x="116" y="26"/>
                </a:moveTo>
                <a:lnTo>
                  <a:pt x="116" y="26"/>
                </a:lnTo>
                <a:lnTo>
                  <a:pt x="116" y="30"/>
                </a:lnTo>
                <a:lnTo>
                  <a:pt x="118" y="34"/>
                </a:lnTo>
                <a:lnTo>
                  <a:pt x="122" y="36"/>
                </a:lnTo>
                <a:lnTo>
                  <a:pt x="126" y="38"/>
                </a:lnTo>
                <a:lnTo>
                  <a:pt x="126" y="38"/>
                </a:lnTo>
                <a:lnTo>
                  <a:pt x="130" y="36"/>
                </a:lnTo>
                <a:lnTo>
                  <a:pt x="134" y="34"/>
                </a:lnTo>
                <a:lnTo>
                  <a:pt x="136" y="30"/>
                </a:lnTo>
                <a:lnTo>
                  <a:pt x="136" y="26"/>
                </a:lnTo>
                <a:lnTo>
                  <a:pt x="136" y="26"/>
                </a:lnTo>
                <a:lnTo>
                  <a:pt x="136" y="22"/>
                </a:lnTo>
                <a:lnTo>
                  <a:pt x="134" y="20"/>
                </a:lnTo>
                <a:lnTo>
                  <a:pt x="130" y="16"/>
                </a:lnTo>
                <a:lnTo>
                  <a:pt x="126" y="16"/>
                </a:lnTo>
                <a:lnTo>
                  <a:pt x="126" y="16"/>
                </a:lnTo>
                <a:lnTo>
                  <a:pt x="122" y="16"/>
                </a:lnTo>
                <a:lnTo>
                  <a:pt x="118" y="20"/>
                </a:lnTo>
                <a:lnTo>
                  <a:pt x="116" y="22"/>
                </a:lnTo>
                <a:lnTo>
                  <a:pt x="116" y="26"/>
                </a:lnTo>
                <a:lnTo>
                  <a:pt x="116" y="26"/>
                </a:lnTo>
                <a:close/>
              </a:path>
            </a:pathLst>
          </a:custGeom>
          <a:solidFill>
            <a:srgbClr val="A5A5A5"/>
          </a:solidFill>
          <a:ln>
            <a:noFill/>
          </a:ln>
        </p:spPr>
        <p:txBody>
          <a:bodyPr spcFirstLastPara="1" wrap="square" lIns="82320" tIns="41160" rIns="82320" bIns="41160" anchor="t" anchorCtr="0">
            <a:noAutofit/>
          </a:bodyPr>
          <a:lstStyle/>
          <a:p>
            <a:pPr defTabSz="1098106">
              <a:buClr>
                <a:srgbClr val="000000"/>
              </a:buClr>
              <a:buSzPts val="1300"/>
            </a:pPr>
            <a:endParaRPr sz="1561" kern="0">
              <a:solidFill>
                <a:srgbClr val="000000"/>
              </a:solidFill>
              <a:latin typeface="Arial"/>
              <a:ea typeface="Arial"/>
              <a:cs typeface="Arial"/>
              <a:sym typeface="Arial"/>
            </a:endParaRPr>
          </a:p>
        </p:txBody>
      </p:sp>
      <p:pic>
        <p:nvPicPr>
          <p:cNvPr id="11" name="Picture 10"/>
          <p:cNvPicPr>
            <a:picLocks noChangeAspect="1"/>
          </p:cNvPicPr>
          <p:nvPr/>
        </p:nvPicPr>
        <p:blipFill rotWithShape="1">
          <a:blip r:embed="rId2"/>
          <a:srcRect t="17933" r="11052" b="18942"/>
          <a:stretch/>
        </p:blipFill>
        <p:spPr>
          <a:xfrm>
            <a:off x="8560660" y="1928796"/>
            <a:ext cx="2339338" cy="710518"/>
          </a:xfrm>
          <a:prstGeom prst="rect">
            <a:avLst/>
          </a:prstGeom>
        </p:spPr>
      </p:pic>
      <p:sp>
        <p:nvSpPr>
          <p:cNvPr id="12" name="TextBox 11"/>
          <p:cNvSpPr txBox="1"/>
          <p:nvPr/>
        </p:nvSpPr>
        <p:spPr>
          <a:xfrm>
            <a:off x="7815682" y="1118654"/>
            <a:ext cx="1048628" cy="307777"/>
          </a:xfrm>
          <a:prstGeom prst="rect">
            <a:avLst/>
          </a:prstGeom>
          <a:noFill/>
        </p:spPr>
        <p:txBody>
          <a:bodyPr wrap="square" lIns="0" tIns="0" rIns="0" bIns="0" rtlCol="0">
            <a:spAutoFit/>
          </a:bodyPr>
          <a:lstStyle/>
          <a:p>
            <a:pPr algn="ctr"/>
            <a:r>
              <a:rPr lang="en-US" sz="1000" b="1" kern="0" dirty="0">
                <a:solidFill>
                  <a:schemeClr val="bg2"/>
                </a:solidFill>
                <a:ea typeface="Arial"/>
                <a:cs typeface="Arial"/>
                <a:sym typeface="Arial"/>
              </a:rPr>
              <a:t>System Ethics, Morality &amp; </a:t>
            </a:r>
            <a:r>
              <a:rPr lang="en-US" sz="1000" b="1" kern="0" dirty="0" smtClean="0">
                <a:solidFill>
                  <a:schemeClr val="bg2"/>
                </a:solidFill>
                <a:ea typeface="Arial"/>
                <a:cs typeface="Arial"/>
                <a:sym typeface="Arial"/>
              </a:rPr>
              <a:t>Legal</a:t>
            </a:r>
            <a:endParaRPr lang="en-US" sz="1000" b="1" kern="0" dirty="0">
              <a:solidFill>
                <a:schemeClr val="bg2"/>
              </a:solidFill>
              <a:ea typeface="Arial"/>
              <a:cs typeface="Arial"/>
              <a:sym typeface="Arial"/>
            </a:endParaRPr>
          </a:p>
        </p:txBody>
      </p:sp>
      <p:sp>
        <p:nvSpPr>
          <p:cNvPr id="13" name="TextBox 12"/>
          <p:cNvSpPr txBox="1"/>
          <p:nvPr/>
        </p:nvSpPr>
        <p:spPr>
          <a:xfrm>
            <a:off x="6784894" y="1134047"/>
            <a:ext cx="1048628" cy="153888"/>
          </a:xfrm>
          <a:prstGeom prst="rect">
            <a:avLst/>
          </a:prstGeom>
          <a:noFill/>
        </p:spPr>
        <p:txBody>
          <a:bodyPr wrap="square" lIns="0" tIns="0" rIns="0" bIns="0" rtlCol="0">
            <a:spAutoFit/>
          </a:bodyPr>
          <a:lstStyle/>
          <a:p>
            <a:pPr algn="ctr"/>
            <a:r>
              <a:rPr lang="en-US" sz="1000" b="1" kern="0" dirty="0" smtClean="0">
                <a:solidFill>
                  <a:schemeClr val="bg2"/>
                </a:solidFill>
                <a:ea typeface="Arial"/>
                <a:cs typeface="Arial"/>
                <a:sym typeface="Arial"/>
              </a:rPr>
              <a:t>Governance</a:t>
            </a:r>
            <a:endParaRPr lang="en-US" sz="1000" b="1" kern="0" dirty="0">
              <a:solidFill>
                <a:schemeClr val="bg2"/>
              </a:solidFill>
              <a:ea typeface="Arial"/>
              <a:cs typeface="Arial"/>
              <a:sym typeface="Arial"/>
            </a:endParaRPr>
          </a:p>
        </p:txBody>
      </p:sp>
      <p:sp>
        <p:nvSpPr>
          <p:cNvPr id="15" name="Slide Number Placeholder 2"/>
          <p:cNvSpPr>
            <a:spLocks noGrp="1"/>
          </p:cNvSpPr>
          <p:nvPr>
            <p:ph type="sldNum" sz="quarter" idx="12"/>
          </p:nvPr>
        </p:nvSpPr>
        <p:spPr>
          <a:xfrm>
            <a:off x="8046823" y="7180009"/>
            <a:ext cx="2562172" cy="147861"/>
          </a:xfrm>
        </p:spPr>
        <p:txBody>
          <a:bodyPr numCol="1"/>
          <a:lstStyle/>
          <a:p>
            <a:r>
              <a:rPr lang="en-US" dirty="0" smtClean="0">
                <a:solidFill>
                  <a:prstClr val="black"/>
                </a:solidFill>
              </a:rPr>
              <a:t>59</a:t>
            </a:r>
            <a:endParaRPr lang="en-US" dirty="0">
              <a:solidFill>
                <a:prstClr val="black"/>
              </a:solidFill>
            </a:endParaRPr>
          </a:p>
        </p:txBody>
      </p:sp>
    </p:spTree>
    <p:extLst>
      <p:ext uri="{BB962C8B-B14F-4D97-AF65-F5344CB8AC3E}">
        <p14:creationId xmlns:p14="http://schemas.microsoft.com/office/powerpoint/2010/main" val="38931583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744" y="551017"/>
            <a:ext cx="7675079" cy="739314"/>
          </a:xfrm>
        </p:spPr>
        <p:txBody>
          <a:bodyPr/>
          <a:lstStyle/>
          <a:p>
            <a:r>
              <a:rPr lang="en-US" dirty="0" smtClean="0"/>
              <a:t>Bermuda Monetary Authority’s statement underscores the need for robustness and governance </a:t>
            </a:r>
            <a:endParaRPr lang="en-US" dirty="0"/>
          </a:p>
        </p:txBody>
      </p:sp>
      <p:sp>
        <p:nvSpPr>
          <p:cNvPr id="3" name="Content Placeholder 2"/>
          <p:cNvSpPr>
            <a:spLocks noGrp="1"/>
          </p:cNvSpPr>
          <p:nvPr>
            <p:ph idx="1"/>
          </p:nvPr>
        </p:nvSpPr>
        <p:spPr>
          <a:xfrm>
            <a:off x="371744" y="2138776"/>
            <a:ext cx="8465136" cy="236988"/>
          </a:xfrm>
        </p:spPr>
        <p:txBody>
          <a:bodyPr/>
          <a:lstStyle/>
          <a:p>
            <a:r>
              <a:rPr lang="en-US" sz="1621" dirty="0">
                <a:solidFill>
                  <a:schemeClr val="tx1"/>
                </a:solidFill>
              </a:rPr>
              <a:t>Jeremy Cox, CEO of Bermuda Monetary Authority (BMA): </a:t>
            </a:r>
          </a:p>
        </p:txBody>
      </p:sp>
      <p:sp>
        <p:nvSpPr>
          <p:cNvPr id="7" name="TextBox 6"/>
          <p:cNvSpPr txBox="1"/>
          <p:nvPr/>
        </p:nvSpPr>
        <p:spPr>
          <a:xfrm>
            <a:off x="3095005" y="2610395"/>
            <a:ext cx="4643937" cy="2873864"/>
          </a:xfrm>
          <a:prstGeom prst="rect">
            <a:avLst/>
          </a:prstGeom>
          <a:noFill/>
        </p:spPr>
        <p:txBody>
          <a:bodyPr wrap="square" lIns="0" tIns="0" rIns="0" bIns="0" rtlCol="0">
            <a:spAutoFit/>
          </a:bodyPr>
          <a:lstStyle/>
          <a:p>
            <a:pPr defTabSz="823600">
              <a:lnSpc>
                <a:spcPct val="108000"/>
              </a:lnSpc>
            </a:pPr>
            <a:r>
              <a:rPr lang="en-US" sz="1441" i="1" dirty="0">
                <a:solidFill>
                  <a:prstClr val="black"/>
                </a:solidFill>
                <a:latin typeface="Georgia"/>
              </a:rPr>
              <a:t>“We are already hearing about technologies that could drive truly massive economic transformations and disruptions in the coming years. We’ve seen our own government committing to </a:t>
            </a:r>
            <a:r>
              <a:rPr lang="en-US" sz="1441" i="1" dirty="0" err="1">
                <a:solidFill>
                  <a:prstClr val="black"/>
                </a:solidFill>
                <a:latin typeface="Georgia"/>
              </a:rPr>
              <a:t>digitise</a:t>
            </a:r>
            <a:r>
              <a:rPr lang="en-US" sz="1441" i="1" dirty="0">
                <a:solidFill>
                  <a:prstClr val="black"/>
                </a:solidFill>
                <a:latin typeface="Georgia"/>
              </a:rPr>
              <a:t> its property deed system and transfer it to </a:t>
            </a:r>
            <a:r>
              <a:rPr lang="en-US" sz="1441" i="1" dirty="0" err="1">
                <a:solidFill>
                  <a:prstClr val="black"/>
                </a:solidFill>
                <a:latin typeface="Georgia"/>
              </a:rPr>
              <a:t>blockchain</a:t>
            </a:r>
            <a:r>
              <a:rPr lang="en-US" sz="1441" i="1" dirty="0">
                <a:solidFill>
                  <a:prstClr val="black"/>
                </a:solidFill>
                <a:latin typeface="Georgia"/>
              </a:rPr>
              <a:t>. At the BMA, we have moved to electronic filing for some of our companies and we are  considering the use of artificial intelligence. But we need to</a:t>
            </a:r>
            <a:r>
              <a:rPr lang="en-US" sz="1441" b="1" i="1" dirty="0">
                <a:solidFill>
                  <a:prstClr val="black"/>
                </a:solidFill>
                <a:latin typeface="Georgia"/>
              </a:rPr>
              <a:t> be aware of the risk factors</a:t>
            </a:r>
            <a:r>
              <a:rPr lang="en-US" sz="1441" i="1" dirty="0">
                <a:solidFill>
                  <a:prstClr val="black"/>
                </a:solidFill>
                <a:latin typeface="Georgia"/>
              </a:rPr>
              <a:t>. A recent study by Lloyd’s of London found that businesses in the US could lose $15 billion if  a leading cloud service provider were to experience downtime of three days”</a:t>
            </a:r>
          </a:p>
        </p:txBody>
      </p:sp>
      <p:sp>
        <p:nvSpPr>
          <p:cNvPr id="8" name="Google Shape;5859;p301"/>
          <p:cNvSpPr txBox="1"/>
          <p:nvPr/>
        </p:nvSpPr>
        <p:spPr>
          <a:xfrm>
            <a:off x="299077" y="5900221"/>
            <a:ext cx="10487882" cy="504711"/>
          </a:xfrm>
          <a:prstGeom prst="rect">
            <a:avLst/>
          </a:prstGeom>
          <a:solidFill>
            <a:srgbClr val="E4E4E4"/>
          </a:solidFill>
          <a:ln>
            <a:noFill/>
          </a:ln>
        </p:spPr>
        <p:txBody>
          <a:bodyPr spcFirstLastPara="1" wrap="square" lIns="82320" tIns="41160" rIns="82320" bIns="41160" anchor="t" anchorCtr="0">
            <a:noAutofit/>
          </a:bodyPr>
          <a:lstStyle/>
          <a:p>
            <a:pPr marL="257375" lvl="1" indent="-257375" defTabSz="1098106">
              <a:buClr>
                <a:srgbClr val="000000"/>
              </a:buClr>
              <a:buSzPct val="100000"/>
              <a:buFont typeface="Wingdings" panose="05000000000000000000" pitchFamily="2" charset="2"/>
              <a:buChar char="Ø"/>
            </a:pPr>
            <a:r>
              <a:rPr lang="en-US" sz="1441" kern="0" dirty="0">
                <a:solidFill>
                  <a:srgbClr val="000000"/>
                </a:solidFill>
                <a:latin typeface="Georgia"/>
                <a:ea typeface="Arial"/>
                <a:cs typeface="Arial"/>
                <a:sym typeface="Arial"/>
              </a:rPr>
              <a:t>Speaks to the risks and dependencies of new technologies and the potential business losses which could result if not properly managed and maintained </a:t>
            </a:r>
          </a:p>
        </p:txBody>
      </p:sp>
      <p:sp>
        <p:nvSpPr>
          <p:cNvPr id="10" name="Google Shape;5883;p301"/>
          <p:cNvSpPr/>
          <p:nvPr/>
        </p:nvSpPr>
        <p:spPr>
          <a:xfrm>
            <a:off x="8027827" y="551017"/>
            <a:ext cx="301252" cy="416122"/>
          </a:xfrm>
          <a:custGeom>
            <a:avLst/>
            <a:gdLst/>
            <a:ahLst/>
            <a:cxnLst/>
            <a:rect l="l" t="t" r="r" b="b"/>
            <a:pathLst>
              <a:path w="252" h="348" extrusionOk="0">
                <a:moveTo>
                  <a:pt x="252" y="32"/>
                </a:moveTo>
                <a:lnTo>
                  <a:pt x="252" y="332"/>
                </a:lnTo>
                <a:lnTo>
                  <a:pt x="252" y="332"/>
                </a:lnTo>
                <a:lnTo>
                  <a:pt x="250" y="338"/>
                </a:lnTo>
                <a:lnTo>
                  <a:pt x="248" y="344"/>
                </a:lnTo>
                <a:lnTo>
                  <a:pt x="242" y="346"/>
                </a:lnTo>
                <a:lnTo>
                  <a:pt x="236" y="348"/>
                </a:lnTo>
                <a:lnTo>
                  <a:pt x="16" y="348"/>
                </a:lnTo>
                <a:lnTo>
                  <a:pt x="16" y="348"/>
                </a:lnTo>
                <a:lnTo>
                  <a:pt x="10" y="346"/>
                </a:lnTo>
                <a:lnTo>
                  <a:pt x="4" y="344"/>
                </a:lnTo>
                <a:lnTo>
                  <a:pt x="2" y="338"/>
                </a:lnTo>
                <a:lnTo>
                  <a:pt x="0" y="332"/>
                </a:lnTo>
                <a:lnTo>
                  <a:pt x="0" y="32"/>
                </a:lnTo>
                <a:lnTo>
                  <a:pt x="0" y="32"/>
                </a:lnTo>
                <a:lnTo>
                  <a:pt x="2" y="26"/>
                </a:lnTo>
                <a:lnTo>
                  <a:pt x="4" y="20"/>
                </a:lnTo>
                <a:lnTo>
                  <a:pt x="10" y="16"/>
                </a:lnTo>
                <a:lnTo>
                  <a:pt x="16" y="16"/>
                </a:lnTo>
                <a:lnTo>
                  <a:pt x="90" y="16"/>
                </a:lnTo>
                <a:lnTo>
                  <a:pt x="90" y="16"/>
                </a:lnTo>
                <a:lnTo>
                  <a:pt x="88" y="26"/>
                </a:lnTo>
                <a:lnTo>
                  <a:pt x="88" y="26"/>
                </a:lnTo>
                <a:lnTo>
                  <a:pt x="86" y="30"/>
                </a:lnTo>
                <a:lnTo>
                  <a:pt x="84" y="34"/>
                </a:lnTo>
                <a:lnTo>
                  <a:pt x="16" y="34"/>
                </a:lnTo>
                <a:lnTo>
                  <a:pt x="16" y="332"/>
                </a:lnTo>
                <a:lnTo>
                  <a:pt x="236" y="332"/>
                </a:lnTo>
                <a:lnTo>
                  <a:pt x="236" y="34"/>
                </a:lnTo>
                <a:lnTo>
                  <a:pt x="168" y="34"/>
                </a:lnTo>
                <a:lnTo>
                  <a:pt x="168" y="34"/>
                </a:lnTo>
                <a:lnTo>
                  <a:pt x="166" y="30"/>
                </a:lnTo>
                <a:lnTo>
                  <a:pt x="164" y="26"/>
                </a:lnTo>
                <a:lnTo>
                  <a:pt x="164" y="26"/>
                </a:lnTo>
                <a:lnTo>
                  <a:pt x="162" y="16"/>
                </a:lnTo>
                <a:lnTo>
                  <a:pt x="236" y="16"/>
                </a:lnTo>
                <a:lnTo>
                  <a:pt x="236" y="16"/>
                </a:lnTo>
                <a:lnTo>
                  <a:pt x="242" y="16"/>
                </a:lnTo>
                <a:lnTo>
                  <a:pt x="248" y="20"/>
                </a:lnTo>
                <a:lnTo>
                  <a:pt x="250" y="26"/>
                </a:lnTo>
                <a:lnTo>
                  <a:pt x="252" y="32"/>
                </a:lnTo>
                <a:lnTo>
                  <a:pt x="252" y="32"/>
                </a:lnTo>
                <a:close/>
                <a:moveTo>
                  <a:pt x="216" y="94"/>
                </a:moveTo>
                <a:lnTo>
                  <a:pt x="216" y="312"/>
                </a:lnTo>
                <a:lnTo>
                  <a:pt x="36" y="312"/>
                </a:lnTo>
                <a:lnTo>
                  <a:pt x="36" y="94"/>
                </a:lnTo>
                <a:lnTo>
                  <a:pt x="36" y="94"/>
                </a:lnTo>
                <a:lnTo>
                  <a:pt x="36" y="94"/>
                </a:lnTo>
                <a:lnTo>
                  <a:pt x="216" y="94"/>
                </a:lnTo>
                <a:lnTo>
                  <a:pt x="216" y="94"/>
                </a:lnTo>
                <a:lnTo>
                  <a:pt x="216" y="94"/>
                </a:lnTo>
                <a:lnTo>
                  <a:pt x="216" y="94"/>
                </a:lnTo>
                <a:close/>
                <a:moveTo>
                  <a:pt x="132" y="186"/>
                </a:moveTo>
                <a:lnTo>
                  <a:pt x="132" y="186"/>
                </a:lnTo>
                <a:lnTo>
                  <a:pt x="128" y="184"/>
                </a:lnTo>
                <a:lnTo>
                  <a:pt x="124" y="182"/>
                </a:lnTo>
                <a:lnTo>
                  <a:pt x="122" y="184"/>
                </a:lnTo>
                <a:lnTo>
                  <a:pt x="118" y="186"/>
                </a:lnTo>
                <a:lnTo>
                  <a:pt x="86" y="218"/>
                </a:lnTo>
                <a:lnTo>
                  <a:pt x="74" y="206"/>
                </a:lnTo>
                <a:lnTo>
                  <a:pt x="74" y="206"/>
                </a:lnTo>
                <a:lnTo>
                  <a:pt x="70" y="204"/>
                </a:lnTo>
                <a:lnTo>
                  <a:pt x="68" y="204"/>
                </a:lnTo>
                <a:lnTo>
                  <a:pt x="64" y="204"/>
                </a:lnTo>
                <a:lnTo>
                  <a:pt x="60" y="206"/>
                </a:lnTo>
                <a:lnTo>
                  <a:pt x="60" y="206"/>
                </a:lnTo>
                <a:lnTo>
                  <a:pt x="58" y="210"/>
                </a:lnTo>
                <a:lnTo>
                  <a:pt x="58" y="214"/>
                </a:lnTo>
                <a:lnTo>
                  <a:pt x="58" y="218"/>
                </a:lnTo>
                <a:lnTo>
                  <a:pt x="60" y="220"/>
                </a:lnTo>
                <a:lnTo>
                  <a:pt x="78" y="238"/>
                </a:lnTo>
                <a:lnTo>
                  <a:pt x="78" y="238"/>
                </a:lnTo>
                <a:lnTo>
                  <a:pt x="82" y="242"/>
                </a:lnTo>
                <a:lnTo>
                  <a:pt x="86" y="242"/>
                </a:lnTo>
                <a:lnTo>
                  <a:pt x="86" y="242"/>
                </a:lnTo>
                <a:lnTo>
                  <a:pt x="90" y="242"/>
                </a:lnTo>
                <a:lnTo>
                  <a:pt x="92" y="238"/>
                </a:lnTo>
                <a:lnTo>
                  <a:pt x="132" y="200"/>
                </a:lnTo>
                <a:lnTo>
                  <a:pt x="132" y="200"/>
                </a:lnTo>
                <a:lnTo>
                  <a:pt x="134" y="196"/>
                </a:lnTo>
                <a:lnTo>
                  <a:pt x="134" y="192"/>
                </a:lnTo>
                <a:lnTo>
                  <a:pt x="134" y="188"/>
                </a:lnTo>
                <a:lnTo>
                  <a:pt x="132" y="186"/>
                </a:lnTo>
                <a:lnTo>
                  <a:pt x="132" y="186"/>
                </a:lnTo>
                <a:close/>
                <a:moveTo>
                  <a:pt x="132" y="124"/>
                </a:moveTo>
                <a:lnTo>
                  <a:pt x="132" y="124"/>
                </a:lnTo>
                <a:lnTo>
                  <a:pt x="128" y="122"/>
                </a:lnTo>
                <a:lnTo>
                  <a:pt x="124" y="120"/>
                </a:lnTo>
                <a:lnTo>
                  <a:pt x="122" y="122"/>
                </a:lnTo>
                <a:lnTo>
                  <a:pt x="118" y="124"/>
                </a:lnTo>
                <a:lnTo>
                  <a:pt x="86" y="156"/>
                </a:lnTo>
                <a:lnTo>
                  <a:pt x="74" y="144"/>
                </a:lnTo>
                <a:lnTo>
                  <a:pt x="74" y="144"/>
                </a:lnTo>
                <a:lnTo>
                  <a:pt x="70" y="142"/>
                </a:lnTo>
                <a:lnTo>
                  <a:pt x="68" y="142"/>
                </a:lnTo>
                <a:lnTo>
                  <a:pt x="64" y="142"/>
                </a:lnTo>
                <a:lnTo>
                  <a:pt x="60" y="144"/>
                </a:lnTo>
                <a:lnTo>
                  <a:pt x="60" y="144"/>
                </a:lnTo>
                <a:lnTo>
                  <a:pt x="58" y="148"/>
                </a:lnTo>
                <a:lnTo>
                  <a:pt x="58" y="152"/>
                </a:lnTo>
                <a:lnTo>
                  <a:pt x="58" y="156"/>
                </a:lnTo>
                <a:lnTo>
                  <a:pt x="60" y="158"/>
                </a:lnTo>
                <a:lnTo>
                  <a:pt x="78" y="178"/>
                </a:lnTo>
                <a:lnTo>
                  <a:pt x="78" y="178"/>
                </a:lnTo>
                <a:lnTo>
                  <a:pt x="82" y="180"/>
                </a:lnTo>
                <a:lnTo>
                  <a:pt x="86" y="180"/>
                </a:lnTo>
                <a:lnTo>
                  <a:pt x="86" y="180"/>
                </a:lnTo>
                <a:lnTo>
                  <a:pt x="90" y="180"/>
                </a:lnTo>
                <a:lnTo>
                  <a:pt x="92" y="178"/>
                </a:lnTo>
                <a:lnTo>
                  <a:pt x="132" y="138"/>
                </a:lnTo>
                <a:lnTo>
                  <a:pt x="132" y="138"/>
                </a:lnTo>
                <a:lnTo>
                  <a:pt x="134" y="134"/>
                </a:lnTo>
                <a:lnTo>
                  <a:pt x="134" y="130"/>
                </a:lnTo>
                <a:lnTo>
                  <a:pt x="134" y="126"/>
                </a:lnTo>
                <a:lnTo>
                  <a:pt x="132" y="124"/>
                </a:lnTo>
                <a:lnTo>
                  <a:pt x="132" y="124"/>
                </a:lnTo>
                <a:close/>
                <a:moveTo>
                  <a:pt x="36" y="64"/>
                </a:moveTo>
                <a:lnTo>
                  <a:pt x="36" y="64"/>
                </a:lnTo>
                <a:lnTo>
                  <a:pt x="36" y="58"/>
                </a:lnTo>
                <a:lnTo>
                  <a:pt x="40" y="54"/>
                </a:lnTo>
                <a:lnTo>
                  <a:pt x="46" y="50"/>
                </a:lnTo>
                <a:lnTo>
                  <a:pt x="52" y="48"/>
                </a:lnTo>
                <a:lnTo>
                  <a:pt x="78" y="48"/>
                </a:lnTo>
                <a:lnTo>
                  <a:pt x="78" y="48"/>
                </a:lnTo>
                <a:lnTo>
                  <a:pt x="86" y="46"/>
                </a:lnTo>
                <a:lnTo>
                  <a:pt x="94" y="42"/>
                </a:lnTo>
                <a:lnTo>
                  <a:pt x="98" y="36"/>
                </a:lnTo>
                <a:lnTo>
                  <a:pt x="100" y="26"/>
                </a:lnTo>
                <a:lnTo>
                  <a:pt x="100" y="26"/>
                </a:lnTo>
                <a:lnTo>
                  <a:pt x="102" y="16"/>
                </a:lnTo>
                <a:lnTo>
                  <a:pt x="108" y="8"/>
                </a:lnTo>
                <a:lnTo>
                  <a:pt x="116" y="2"/>
                </a:lnTo>
                <a:lnTo>
                  <a:pt x="126" y="0"/>
                </a:lnTo>
                <a:lnTo>
                  <a:pt x="126" y="0"/>
                </a:lnTo>
                <a:lnTo>
                  <a:pt x="136" y="2"/>
                </a:lnTo>
                <a:lnTo>
                  <a:pt x="144" y="8"/>
                </a:lnTo>
                <a:lnTo>
                  <a:pt x="150" y="16"/>
                </a:lnTo>
                <a:lnTo>
                  <a:pt x="152" y="26"/>
                </a:lnTo>
                <a:lnTo>
                  <a:pt x="152" y="26"/>
                </a:lnTo>
                <a:lnTo>
                  <a:pt x="154" y="36"/>
                </a:lnTo>
                <a:lnTo>
                  <a:pt x="158" y="42"/>
                </a:lnTo>
                <a:lnTo>
                  <a:pt x="166" y="46"/>
                </a:lnTo>
                <a:lnTo>
                  <a:pt x="174" y="48"/>
                </a:lnTo>
                <a:lnTo>
                  <a:pt x="200" y="48"/>
                </a:lnTo>
                <a:lnTo>
                  <a:pt x="200" y="48"/>
                </a:lnTo>
                <a:lnTo>
                  <a:pt x="206" y="50"/>
                </a:lnTo>
                <a:lnTo>
                  <a:pt x="212" y="54"/>
                </a:lnTo>
                <a:lnTo>
                  <a:pt x="216" y="58"/>
                </a:lnTo>
                <a:lnTo>
                  <a:pt x="216" y="64"/>
                </a:lnTo>
                <a:lnTo>
                  <a:pt x="216" y="78"/>
                </a:lnTo>
                <a:lnTo>
                  <a:pt x="216" y="78"/>
                </a:lnTo>
                <a:lnTo>
                  <a:pt x="216" y="82"/>
                </a:lnTo>
                <a:lnTo>
                  <a:pt x="36" y="82"/>
                </a:lnTo>
                <a:lnTo>
                  <a:pt x="36" y="82"/>
                </a:lnTo>
                <a:lnTo>
                  <a:pt x="36" y="78"/>
                </a:lnTo>
                <a:lnTo>
                  <a:pt x="36" y="64"/>
                </a:lnTo>
                <a:close/>
                <a:moveTo>
                  <a:pt x="116" y="26"/>
                </a:moveTo>
                <a:lnTo>
                  <a:pt x="116" y="26"/>
                </a:lnTo>
                <a:lnTo>
                  <a:pt x="116" y="30"/>
                </a:lnTo>
                <a:lnTo>
                  <a:pt x="118" y="34"/>
                </a:lnTo>
                <a:lnTo>
                  <a:pt x="122" y="36"/>
                </a:lnTo>
                <a:lnTo>
                  <a:pt x="126" y="38"/>
                </a:lnTo>
                <a:lnTo>
                  <a:pt x="126" y="38"/>
                </a:lnTo>
                <a:lnTo>
                  <a:pt x="130" y="36"/>
                </a:lnTo>
                <a:lnTo>
                  <a:pt x="134" y="34"/>
                </a:lnTo>
                <a:lnTo>
                  <a:pt x="136" y="30"/>
                </a:lnTo>
                <a:lnTo>
                  <a:pt x="136" y="26"/>
                </a:lnTo>
                <a:lnTo>
                  <a:pt x="136" y="26"/>
                </a:lnTo>
                <a:lnTo>
                  <a:pt x="136" y="22"/>
                </a:lnTo>
                <a:lnTo>
                  <a:pt x="134" y="20"/>
                </a:lnTo>
                <a:lnTo>
                  <a:pt x="130" y="16"/>
                </a:lnTo>
                <a:lnTo>
                  <a:pt x="126" y="16"/>
                </a:lnTo>
                <a:lnTo>
                  <a:pt x="126" y="16"/>
                </a:lnTo>
                <a:lnTo>
                  <a:pt x="122" y="16"/>
                </a:lnTo>
                <a:lnTo>
                  <a:pt x="118" y="20"/>
                </a:lnTo>
                <a:lnTo>
                  <a:pt x="116" y="22"/>
                </a:lnTo>
                <a:lnTo>
                  <a:pt x="116" y="26"/>
                </a:lnTo>
                <a:lnTo>
                  <a:pt x="116" y="26"/>
                </a:lnTo>
                <a:close/>
              </a:path>
            </a:pathLst>
          </a:custGeom>
          <a:solidFill>
            <a:srgbClr val="A5A5A5"/>
          </a:solidFill>
          <a:ln>
            <a:noFill/>
          </a:ln>
        </p:spPr>
        <p:txBody>
          <a:bodyPr spcFirstLastPara="1" wrap="square" lIns="82320" tIns="41160" rIns="82320" bIns="41160" anchor="t" anchorCtr="0">
            <a:noAutofit/>
          </a:bodyPr>
          <a:lstStyle/>
          <a:p>
            <a:pPr defTabSz="1098106">
              <a:buClr>
                <a:srgbClr val="000000"/>
              </a:buClr>
              <a:buSzPts val="1300"/>
            </a:pPr>
            <a:endParaRPr sz="1561" kern="0">
              <a:solidFill>
                <a:srgbClr val="000000"/>
              </a:solidFill>
              <a:latin typeface="Arial"/>
              <a:ea typeface="Arial"/>
              <a:cs typeface="Arial"/>
              <a:sym typeface="Arial"/>
            </a:endParaRPr>
          </a:p>
        </p:txBody>
      </p:sp>
      <p:sp>
        <p:nvSpPr>
          <p:cNvPr id="11" name="Google Shape;5879;p301"/>
          <p:cNvSpPr/>
          <p:nvPr/>
        </p:nvSpPr>
        <p:spPr>
          <a:xfrm>
            <a:off x="8943865" y="577278"/>
            <a:ext cx="260655" cy="343396"/>
          </a:xfrm>
          <a:custGeom>
            <a:avLst/>
            <a:gdLst/>
            <a:ahLst/>
            <a:cxnLst/>
            <a:rect l="l" t="t" r="r" b="b"/>
            <a:pathLst>
              <a:path w="3971" h="5212" extrusionOk="0">
                <a:moveTo>
                  <a:pt x="2482" y="3475"/>
                </a:moveTo>
                <a:cubicBezTo>
                  <a:pt x="2482" y="3748"/>
                  <a:pt x="2258" y="3971"/>
                  <a:pt x="1985" y="3971"/>
                </a:cubicBezTo>
                <a:cubicBezTo>
                  <a:pt x="1712" y="3971"/>
                  <a:pt x="1489" y="3748"/>
                  <a:pt x="1489" y="3475"/>
                </a:cubicBezTo>
                <a:cubicBezTo>
                  <a:pt x="1489" y="3202"/>
                  <a:pt x="1712" y="2978"/>
                  <a:pt x="1985" y="2978"/>
                </a:cubicBezTo>
                <a:cubicBezTo>
                  <a:pt x="2258" y="2978"/>
                  <a:pt x="2482" y="3202"/>
                  <a:pt x="2482" y="3475"/>
                </a:cubicBezTo>
                <a:moveTo>
                  <a:pt x="1216" y="1717"/>
                </a:moveTo>
                <a:cubicBezTo>
                  <a:pt x="1216" y="1241"/>
                  <a:pt x="1216" y="1241"/>
                  <a:pt x="1216" y="1241"/>
                </a:cubicBezTo>
                <a:cubicBezTo>
                  <a:pt x="1216" y="819"/>
                  <a:pt x="1563" y="471"/>
                  <a:pt x="1985" y="471"/>
                </a:cubicBezTo>
                <a:cubicBezTo>
                  <a:pt x="2354" y="471"/>
                  <a:pt x="2666" y="737"/>
                  <a:pt x="2739" y="1086"/>
                </a:cubicBezTo>
                <a:cubicBezTo>
                  <a:pt x="3164" y="866"/>
                  <a:pt x="3164" y="866"/>
                  <a:pt x="3164" y="866"/>
                </a:cubicBezTo>
                <a:cubicBezTo>
                  <a:pt x="3008" y="361"/>
                  <a:pt x="2548" y="0"/>
                  <a:pt x="1985" y="0"/>
                </a:cubicBezTo>
                <a:cubicBezTo>
                  <a:pt x="1290" y="0"/>
                  <a:pt x="744" y="546"/>
                  <a:pt x="744" y="1241"/>
                </a:cubicBezTo>
                <a:cubicBezTo>
                  <a:pt x="744" y="1717"/>
                  <a:pt x="744" y="1717"/>
                  <a:pt x="744" y="1717"/>
                </a:cubicBezTo>
                <a:cubicBezTo>
                  <a:pt x="45" y="1717"/>
                  <a:pt x="45" y="1717"/>
                  <a:pt x="45" y="1717"/>
                </a:cubicBezTo>
                <a:cubicBezTo>
                  <a:pt x="0" y="1717"/>
                  <a:pt x="0" y="1717"/>
                  <a:pt x="0" y="1717"/>
                </a:cubicBezTo>
                <a:cubicBezTo>
                  <a:pt x="0" y="4695"/>
                  <a:pt x="0" y="4695"/>
                  <a:pt x="0" y="4695"/>
                </a:cubicBezTo>
                <a:cubicBezTo>
                  <a:pt x="0" y="4716"/>
                  <a:pt x="0" y="4716"/>
                  <a:pt x="0" y="4716"/>
                </a:cubicBezTo>
                <a:cubicBezTo>
                  <a:pt x="0" y="5212"/>
                  <a:pt x="0" y="5212"/>
                  <a:pt x="0" y="5212"/>
                </a:cubicBezTo>
                <a:cubicBezTo>
                  <a:pt x="496" y="5212"/>
                  <a:pt x="496" y="5212"/>
                  <a:pt x="496" y="5212"/>
                </a:cubicBezTo>
                <a:cubicBezTo>
                  <a:pt x="3475" y="5212"/>
                  <a:pt x="3475" y="5212"/>
                  <a:pt x="3475" y="5212"/>
                </a:cubicBezTo>
                <a:cubicBezTo>
                  <a:pt x="3971" y="5212"/>
                  <a:pt x="3971" y="5212"/>
                  <a:pt x="3971" y="5212"/>
                </a:cubicBezTo>
                <a:cubicBezTo>
                  <a:pt x="3971" y="4716"/>
                  <a:pt x="3971" y="4716"/>
                  <a:pt x="3971" y="4716"/>
                </a:cubicBezTo>
                <a:cubicBezTo>
                  <a:pt x="3971" y="4695"/>
                  <a:pt x="3971" y="4695"/>
                  <a:pt x="3971" y="4695"/>
                </a:cubicBezTo>
                <a:cubicBezTo>
                  <a:pt x="3971" y="1717"/>
                  <a:pt x="3971" y="1717"/>
                  <a:pt x="3971" y="1717"/>
                </a:cubicBezTo>
                <a:cubicBezTo>
                  <a:pt x="3925" y="1717"/>
                  <a:pt x="3925" y="1717"/>
                  <a:pt x="3925" y="1717"/>
                </a:cubicBezTo>
                <a:lnTo>
                  <a:pt x="1216" y="1717"/>
                </a:lnTo>
                <a:close/>
              </a:path>
            </a:pathLst>
          </a:custGeom>
          <a:solidFill>
            <a:srgbClr val="A5A5A5"/>
          </a:solidFill>
          <a:ln>
            <a:noFill/>
          </a:ln>
        </p:spPr>
        <p:txBody>
          <a:bodyPr spcFirstLastPara="1" wrap="square" lIns="96280" tIns="48124" rIns="96280" bIns="48124" anchor="t" anchorCtr="0">
            <a:noAutofit/>
          </a:bodyPr>
          <a:lstStyle/>
          <a:p>
            <a:pPr defTabSz="1098106">
              <a:buClr>
                <a:srgbClr val="000000"/>
              </a:buClr>
              <a:buSzPts val="1800"/>
            </a:pPr>
            <a:endParaRPr sz="2162" kern="0">
              <a:solidFill>
                <a:srgbClr val="000000"/>
              </a:solidFill>
              <a:latin typeface="Arial"/>
              <a:ea typeface="Arial"/>
              <a:cs typeface="Arial"/>
              <a:sym typeface="Arial"/>
            </a:endParaRPr>
          </a:p>
        </p:txBody>
      </p:sp>
      <p:pic>
        <p:nvPicPr>
          <p:cNvPr id="13" name="Picture 12"/>
          <p:cNvPicPr>
            <a:picLocks noChangeAspect="1"/>
          </p:cNvPicPr>
          <p:nvPr/>
        </p:nvPicPr>
        <p:blipFill rotWithShape="1">
          <a:blip r:embed="rId3"/>
          <a:srcRect l="7015" t="4112" r="8897" b="5814"/>
          <a:stretch/>
        </p:blipFill>
        <p:spPr>
          <a:xfrm>
            <a:off x="9406294" y="1921718"/>
            <a:ext cx="1574444" cy="908126"/>
          </a:xfrm>
          <a:prstGeom prst="rect">
            <a:avLst/>
          </a:prstGeom>
        </p:spPr>
      </p:pic>
      <p:sp>
        <p:nvSpPr>
          <p:cNvPr id="12" name="TextBox 11"/>
          <p:cNvSpPr txBox="1"/>
          <p:nvPr/>
        </p:nvSpPr>
        <p:spPr>
          <a:xfrm>
            <a:off x="7654139" y="1021232"/>
            <a:ext cx="1048628" cy="153888"/>
          </a:xfrm>
          <a:prstGeom prst="rect">
            <a:avLst/>
          </a:prstGeom>
          <a:noFill/>
        </p:spPr>
        <p:txBody>
          <a:bodyPr wrap="square" lIns="0" tIns="0" rIns="0" bIns="0" rtlCol="0">
            <a:spAutoFit/>
          </a:bodyPr>
          <a:lstStyle/>
          <a:p>
            <a:pPr algn="ctr"/>
            <a:r>
              <a:rPr lang="en-US" sz="1000" b="1" kern="0" dirty="0" smtClean="0">
                <a:solidFill>
                  <a:schemeClr val="bg2"/>
                </a:solidFill>
                <a:ea typeface="Arial"/>
                <a:cs typeface="Arial"/>
                <a:sym typeface="Arial"/>
              </a:rPr>
              <a:t>Governance</a:t>
            </a:r>
            <a:endParaRPr lang="en-US" sz="1000" b="1" kern="0" dirty="0">
              <a:solidFill>
                <a:schemeClr val="bg2"/>
              </a:solidFill>
              <a:ea typeface="Arial"/>
              <a:cs typeface="Arial"/>
              <a:sym typeface="Arial"/>
            </a:endParaRPr>
          </a:p>
        </p:txBody>
      </p:sp>
      <p:sp>
        <p:nvSpPr>
          <p:cNvPr id="14" name="TextBox 13"/>
          <p:cNvSpPr txBox="1"/>
          <p:nvPr/>
        </p:nvSpPr>
        <p:spPr>
          <a:xfrm>
            <a:off x="8549879" y="1021232"/>
            <a:ext cx="1048628" cy="461665"/>
          </a:xfrm>
          <a:prstGeom prst="rect">
            <a:avLst/>
          </a:prstGeom>
          <a:noFill/>
        </p:spPr>
        <p:txBody>
          <a:bodyPr wrap="square" lIns="0" tIns="0" rIns="0" bIns="0" rtlCol="0">
            <a:spAutoFit/>
          </a:bodyPr>
          <a:lstStyle/>
          <a:p>
            <a:pPr algn="ctr"/>
            <a:r>
              <a:rPr lang="en-US" sz="1000" b="1" kern="0" dirty="0">
                <a:solidFill>
                  <a:schemeClr val="bg2"/>
                </a:solidFill>
                <a:ea typeface="Arial"/>
                <a:cs typeface="Arial"/>
                <a:sym typeface="Arial"/>
              </a:rPr>
              <a:t>Robustness &amp; Security</a:t>
            </a:r>
          </a:p>
          <a:p>
            <a:pPr algn="ctr"/>
            <a:endParaRPr lang="en-US" sz="1000" b="1" kern="0" dirty="0">
              <a:solidFill>
                <a:schemeClr val="bg2"/>
              </a:solidFill>
              <a:ea typeface="Arial"/>
              <a:cs typeface="Arial"/>
              <a:sym typeface="Arial"/>
            </a:endParaRPr>
          </a:p>
        </p:txBody>
      </p:sp>
      <p:sp>
        <p:nvSpPr>
          <p:cNvPr id="15" name="Slide Number Placeholder 2"/>
          <p:cNvSpPr>
            <a:spLocks noGrp="1"/>
          </p:cNvSpPr>
          <p:nvPr>
            <p:ph type="sldNum" sz="quarter" idx="12"/>
          </p:nvPr>
        </p:nvSpPr>
        <p:spPr>
          <a:xfrm>
            <a:off x="8046823" y="7180009"/>
            <a:ext cx="2562172" cy="147861"/>
          </a:xfrm>
        </p:spPr>
        <p:txBody>
          <a:bodyPr numCol="1"/>
          <a:lstStyle/>
          <a:p>
            <a:r>
              <a:rPr lang="en-US" dirty="0" smtClean="0">
                <a:solidFill>
                  <a:prstClr val="black"/>
                </a:solidFill>
              </a:rPr>
              <a:t>60</a:t>
            </a:r>
            <a:endParaRPr lang="en-US" dirty="0">
              <a:solidFill>
                <a:prstClr val="black"/>
              </a:solidFill>
            </a:endParaRPr>
          </a:p>
        </p:txBody>
      </p:sp>
    </p:spTree>
    <p:extLst>
      <p:ext uri="{BB962C8B-B14F-4D97-AF65-F5344CB8AC3E}">
        <p14:creationId xmlns:p14="http://schemas.microsoft.com/office/powerpoint/2010/main" val="28370751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10.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11.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3"/>
</p:tagLst>
</file>

<file path=ppt/tags/tag12.xml><?xml version="1.0" encoding="utf-8"?>
<p:tagLst xmlns:a="http://schemas.openxmlformats.org/drawingml/2006/main" xmlns:r="http://schemas.openxmlformats.org/officeDocument/2006/relationships" xmlns:p="http://schemas.openxmlformats.org/presentationml/2006/main">
  <p:tag name="SMARTSHAPETYPE" val="HORIZONTALTOCPLACEHOLDER"/>
</p:tagLst>
</file>

<file path=ppt/tags/tag13.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14.xml><?xml version="1.0" encoding="utf-8"?>
<p:tagLst xmlns:a="http://schemas.openxmlformats.org/drawingml/2006/main" xmlns:r="http://schemas.openxmlformats.org/officeDocument/2006/relationships" xmlns:p="http://schemas.openxmlformats.org/presentationml/2006/main">
  <p:tag name="SMARTLOCKSHAPE" val="Yes"/>
  <p:tag name="SMARTOBJECT" val="Section Footer v.2"/>
  <p:tag name="SMARTWRITE" val="{@Title}"/>
</p:tagLst>
</file>

<file path=ppt/tags/tag15.xml><?xml version="1.0" encoding="utf-8"?>
<p:tagLst xmlns:a="http://schemas.openxmlformats.org/drawingml/2006/main" xmlns:r="http://schemas.openxmlformats.org/officeDocument/2006/relationships" xmlns:p="http://schemas.openxmlformats.org/presentationml/2006/main">
  <p:tag name="SMARTLOCKSHAPE" val="Yes"/>
  <p:tag name="SMARTOBJECT" val="Section Header v.2"/>
  <p:tag name="SMARTISVISIBLE" val="{$SmartDividernumber}!=-1"/>
  <p:tag name="SMARTWRITE" val="{$SmartDividernumber} {$Smart Divider title}"/>
</p:tagLst>
</file>

<file path=ppt/tags/tag16.xml><?xml version="1.0" encoding="utf-8"?>
<p:tagLst xmlns:a="http://schemas.openxmlformats.org/drawingml/2006/main" xmlns:r="http://schemas.openxmlformats.org/officeDocument/2006/relationships" xmlns:p="http://schemas.openxmlformats.org/presentationml/2006/main">
  <p:tag name="SMARTISVISIBLE" val="{@Show Draft stamp} = Yes"/>
  <p:tag name="SMARTWRITE" val="{@Draft stamp}"/>
  <p:tag name="SMARTLOCKSHAPE" val="Yes"/>
</p:tagLst>
</file>

<file path=ppt/tags/tag17.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18.xml><?xml version="1.0" encoding="utf-8"?>
<p:tagLst xmlns:a="http://schemas.openxmlformats.org/drawingml/2006/main" xmlns:r="http://schemas.openxmlformats.org/officeDocument/2006/relationships" xmlns:p="http://schemas.openxmlformats.org/presentationml/2006/main">
  <p:tag name="SMARTDIVIDERTYPE" val="Section"/>
  <p:tag name="SMARTDIVIDERLEVEL" val="0"/>
</p:tagLst>
</file>

<file path=ppt/tags/tag19.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2.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3"/>
</p:tagLst>
</file>

<file path=ppt/tags/tag20.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3"/>
</p:tagLst>
</file>

<file path=ppt/tags/tag21.xml><?xml version="1.0" encoding="utf-8"?>
<p:tagLst xmlns:a="http://schemas.openxmlformats.org/drawingml/2006/main" xmlns:r="http://schemas.openxmlformats.org/officeDocument/2006/relationships" xmlns:p="http://schemas.openxmlformats.org/presentationml/2006/main">
  <p:tag name="SMARTSHAPETYPE" val="HORIZONTALTOCPLACEHOLDER"/>
</p:tagLst>
</file>

<file path=ppt/tags/tag22.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23.xml><?xml version="1.0" encoding="utf-8"?>
<p:tagLst xmlns:a="http://schemas.openxmlformats.org/drawingml/2006/main" xmlns:r="http://schemas.openxmlformats.org/officeDocument/2006/relationships" xmlns:p="http://schemas.openxmlformats.org/presentationml/2006/main">
  <p:tag name="SMARTLOCKSHAPE" val="Yes"/>
  <p:tag name="SMARTOBJECT" val="Section Footer v.2"/>
  <p:tag name="SMARTWRITE" val="{@Title}"/>
</p:tagLst>
</file>

<file path=ppt/tags/tag24.xml><?xml version="1.0" encoding="utf-8"?>
<p:tagLst xmlns:a="http://schemas.openxmlformats.org/drawingml/2006/main" xmlns:r="http://schemas.openxmlformats.org/officeDocument/2006/relationships" xmlns:p="http://schemas.openxmlformats.org/presentationml/2006/main">
  <p:tag name="SMARTLOCKSHAPE" val="Yes"/>
  <p:tag name="SMARTOBJECT" val="Section Header v.2"/>
  <p:tag name="SMARTISVISIBLE" val="{$SmartDividernumber}!=-1"/>
  <p:tag name="SMARTWRITE" val="{$SmartDividernumber} {$Smart Divider title}"/>
</p:tagLst>
</file>

<file path=ppt/tags/tag25.xml><?xml version="1.0" encoding="utf-8"?>
<p:tagLst xmlns:a="http://schemas.openxmlformats.org/drawingml/2006/main" xmlns:r="http://schemas.openxmlformats.org/officeDocument/2006/relationships" xmlns:p="http://schemas.openxmlformats.org/presentationml/2006/main">
  <p:tag name="SMARTISVISIBLE" val="{@Show Draft stamp} = Yes"/>
  <p:tag name="SMARTWRITE" val="{@Draft stamp}"/>
  <p:tag name="SMARTLOCKSHAPE" val="Yes"/>
</p:tagLst>
</file>

<file path=ppt/tags/tag26.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27.xml><?xml version="1.0" encoding="utf-8"?>
<p:tagLst xmlns:a="http://schemas.openxmlformats.org/drawingml/2006/main" xmlns:r="http://schemas.openxmlformats.org/officeDocument/2006/relationships" xmlns:p="http://schemas.openxmlformats.org/presentationml/2006/main">
  <p:tag name="SMARTDIVIDERTYPE" val="Section"/>
  <p:tag name="SMARTDIVIDERLEVEL" val="0"/>
</p:tagLst>
</file>

<file path=ppt/tags/tag28.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29.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3"/>
</p:tagLst>
</file>

<file path=ppt/tags/tag3.xml><?xml version="1.0" encoding="utf-8"?>
<p:tagLst xmlns:a="http://schemas.openxmlformats.org/drawingml/2006/main" xmlns:r="http://schemas.openxmlformats.org/officeDocument/2006/relationships" xmlns:p="http://schemas.openxmlformats.org/presentationml/2006/main">
  <p:tag name="SMARTSHAPETYPE" val="HORIZONTALTOCPLACEHOLDER"/>
</p:tagLst>
</file>

<file path=ppt/tags/tag30.xml><?xml version="1.0" encoding="utf-8"?>
<p:tagLst xmlns:a="http://schemas.openxmlformats.org/drawingml/2006/main" xmlns:r="http://schemas.openxmlformats.org/officeDocument/2006/relationships" xmlns:p="http://schemas.openxmlformats.org/presentationml/2006/main">
  <p:tag name="SMARTSHAPETYPE" val="HORIZONTALTOCPLACEHOLDER"/>
</p:tagLst>
</file>

<file path=ppt/tags/tag31.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32.xml><?xml version="1.0" encoding="utf-8"?>
<p:tagLst xmlns:a="http://schemas.openxmlformats.org/drawingml/2006/main" xmlns:r="http://schemas.openxmlformats.org/officeDocument/2006/relationships" xmlns:p="http://schemas.openxmlformats.org/presentationml/2006/main">
  <p:tag name="SMARTLOCKSHAPE" val="Yes"/>
  <p:tag name="SMARTOBJECT" val="Section Footer v.2"/>
  <p:tag name="SMARTWRITE" val="{@Title}"/>
</p:tagLst>
</file>

<file path=ppt/tags/tag33.xml><?xml version="1.0" encoding="utf-8"?>
<p:tagLst xmlns:a="http://schemas.openxmlformats.org/drawingml/2006/main" xmlns:r="http://schemas.openxmlformats.org/officeDocument/2006/relationships" xmlns:p="http://schemas.openxmlformats.org/presentationml/2006/main">
  <p:tag name="SMARTLOCKSHAPE" val="Yes"/>
  <p:tag name="SMARTOBJECT" val="Section Header v.2"/>
  <p:tag name="SMARTISVISIBLE" val="{$SmartDividernumber}!=-1"/>
  <p:tag name="SMARTWRITE" val="{$SmartDividernumber} {$Smart Divider title}"/>
</p:tagLst>
</file>

<file path=ppt/tags/tag34.xml><?xml version="1.0" encoding="utf-8"?>
<p:tagLst xmlns:a="http://schemas.openxmlformats.org/drawingml/2006/main" xmlns:r="http://schemas.openxmlformats.org/officeDocument/2006/relationships" xmlns:p="http://schemas.openxmlformats.org/presentationml/2006/main">
  <p:tag name="SMARTISVISIBLE" val="{@Show Draft stamp} = Yes"/>
  <p:tag name="SMARTWRITE" val="{@Draft stamp}"/>
  <p:tag name="SMARTLOCKSHAPE" val="Yes"/>
</p:tagLst>
</file>

<file path=ppt/tags/tag35.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36.xml><?xml version="1.0" encoding="utf-8"?>
<p:tagLst xmlns:a="http://schemas.openxmlformats.org/drawingml/2006/main" xmlns:r="http://schemas.openxmlformats.org/officeDocument/2006/relationships" xmlns:p="http://schemas.openxmlformats.org/presentationml/2006/main">
  <p:tag name="SMARTDIVIDERTYPE" val="Section"/>
  <p:tag name="SMARTDIVIDERLEVEL" val="0"/>
</p:tagLst>
</file>

<file path=ppt/tags/tag37.xml><?xml version="1.0" encoding="utf-8"?>
<p:tagLst xmlns:a="http://schemas.openxmlformats.org/drawingml/2006/main" xmlns:r="http://schemas.openxmlformats.org/officeDocument/2006/relationships" xmlns:p="http://schemas.openxmlformats.org/presentationml/2006/main">
  <p:tag name="SMARTLOCKSHAPE" val="Yes"/>
  <p:tag name="SMARTWRITE" val="{@Report date}"/>
</p:tagLst>
</file>

<file path=ppt/tags/tag38.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3"/>
</p:tagLst>
</file>

<file path=ppt/tags/tag39.xml><?xml version="1.0" encoding="utf-8"?>
<p:tagLst xmlns:a="http://schemas.openxmlformats.org/drawingml/2006/main" xmlns:r="http://schemas.openxmlformats.org/officeDocument/2006/relationships" xmlns:p="http://schemas.openxmlformats.org/presentationml/2006/main">
  <p:tag name="SMARTSHAPETYPE" val="HORIZONTALTOCPLACEHOLDER"/>
</p:tagLst>
</file>

<file path=ppt/tags/tag4.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40.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ags/tag41.xml><?xml version="1.0" encoding="utf-8"?>
<p:tagLst xmlns:a="http://schemas.openxmlformats.org/drawingml/2006/main" xmlns:r="http://schemas.openxmlformats.org/officeDocument/2006/relationships" xmlns:p="http://schemas.openxmlformats.org/presentationml/2006/main">
  <p:tag name="SMARTLOCKSHAPE" val="Yes"/>
  <p:tag name="SMARTOBJECT" val="Section Footer v.2"/>
  <p:tag name="SMARTWRITE" val="{@Title}"/>
</p:tagLst>
</file>

<file path=ppt/tags/tag42.xml><?xml version="1.0" encoding="utf-8"?>
<p:tagLst xmlns:a="http://schemas.openxmlformats.org/drawingml/2006/main" xmlns:r="http://schemas.openxmlformats.org/officeDocument/2006/relationships" xmlns:p="http://schemas.openxmlformats.org/presentationml/2006/main">
  <p:tag name="SMARTLOCKSHAPE" val="Yes"/>
  <p:tag name="SMARTOBJECT" val="Section Header v.2"/>
  <p:tag name="SMARTISVISIBLE" val="{$SmartDividernumber}!=-1"/>
  <p:tag name="SMARTWRITE" val="{$SmartDividernumber} {$Smart Divider title}"/>
</p:tagLst>
</file>

<file path=ppt/tags/tag43.xml><?xml version="1.0" encoding="utf-8"?>
<p:tagLst xmlns:a="http://schemas.openxmlformats.org/drawingml/2006/main" xmlns:r="http://schemas.openxmlformats.org/officeDocument/2006/relationships" xmlns:p="http://schemas.openxmlformats.org/presentationml/2006/main">
  <p:tag name="SMARTISVISIBLE" val="{@Show Draft stamp} = Yes"/>
  <p:tag name="SMARTWRITE" val="{@Draft stamp}"/>
  <p:tag name="SMARTLOCKSHAPE" val="Yes"/>
</p:tagLst>
</file>

<file path=ppt/tags/tag44.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45.xml><?xml version="1.0" encoding="utf-8"?>
<p:tagLst xmlns:a="http://schemas.openxmlformats.org/drawingml/2006/main" xmlns:r="http://schemas.openxmlformats.org/officeDocument/2006/relationships" xmlns:p="http://schemas.openxmlformats.org/presentationml/2006/main">
  <p:tag name="SMARTDIVIDERTYPE" val="Section"/>
  <p:tag name="SMARTDIVIDERLEVEL" val="0"/>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SMARTLOCKSHAPE" val="Yes"/>
  <p:tag name="SMARTOBJECT" val="Section Footer v.2"/>
  <p:tag name="SMARTWRITE" val="{@Title}"/>
</p:tagLst>
</file>

<file path=ppt/tags/tag6.xml><?xml version="1.0" encoding="utf-8"?>
<p:tagLst xmlns:a="http://schemas.openxmlformats.org/drawingml/2006/main" xmlns:r="http://schemas.openxmlformats.org/officeDocument/2006/relationships" xmlns:p="http://schemas.openxmlformats.org/presentationml/2006/main">
  <p:tag name="SMARTLOCKSHAPE" val="Yes"/>
  <p:tag name="SMARTOBJECT" val="Section Header v.2"/>
  <p:tag name="SMARTISVISIBLE" val="{$SmartDividernumber}!=-1"/>
  <p:tag name="SMARTWRITE" val="{$SmartDividernumber} {$Smart Divider title}"/>
</p:tagLst>
</file>

<file path=ppt/tags/tag7.xml><?xml version="1.0" encoding="utf-8"?>
<p:tagLst xmlns:a="http://schemas.openxmlformats.org/drawingml/2006/main" xmlns:r="http://schemas.openxmlformats.org/officeDocument/2006/relationships" xmlns:p="http://schemas.openxmlformats.org/presentationml/2006/main">
  <p:tag name="SMARTISVISIBLE" val="{@Show Draft stamp} = Yes"/>
  <p:tag name="SMARTWRITE" val="{@Draft stamp}"/>
  <p:tag name="SMARTLOCKSHAPE" val="Yes"/>
</p:tagLst>
</file>

<file path=ppt/tags/tag8.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9.xml><?xml version="1.0" encoding="utf-8"?>
<p:tagLst xmlns:a="http://schemas.openxmlformats.org/drawingml/2006/main" xmlns:r="http://schemas.openxmlformats.org/officeDocument/2006/relationships" xmlns:p="http://schemas.openxmlformats.org/presentationml/2006/main">
  <p:tag name="SMARTDIVIDERTYPE" val="Section"/>
  <p:tag name="SMARTDIVIDERLEVEL" val="0"/>
</p:tagLst>
</file>

<file path=ppt/theme/theme1.xml><?xml version="1.0" encoding="utf-8"?>
<a:theme xmlns:a="http://schemas.openxmlformats.org/drawingml/2006/main" name="PWC001_PowerPoint_Template_Final_150831_5b">
  <a:themeElements>
    <a:clrScheme name="Custom 2">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ctr" defTabSz="1098103">
          <a:spcBef>
            <a:spcPct val="20000"/>
          </a:spcBef>
          <a:defRPr sz="1681" b="1" i="1" noProof="0" dirty="0" smtClean="0">
            <a:solidFill>
              <a:schemeClr val="bg1">
                <a:lumMod val="75000"/>
              </a:schemeClr>
            </a:solidFill>
            <a:latin typeface="Georgia"/>
          </a:defRPr>
        </a:defPPr>
      </a:lst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10.xml><?xml version="1.0" encoding="utf-8"?>
<a:theme xmlns:a="http://schemas.openxmlformats.org/drawingml/2006/main" name="7_PWC001_PowerPoint_Template_Final_150831_5b">
  <a:themeElements>
    <a:clrScheme name="Custom 2">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11.xml><?xml version="1.0" encoding="utf-8"?>
<a:theme xmlns:a="http://schemas.openxmlformats.org/drawingml/2006/main" name="Office Theme">
  <a:themeElements>
    <a:clrScheme name="PWC Office Theme Colors">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0000FF"/>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PWC Office Theme Colors">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0000FF"/>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WC001_PowerPoint_Template_Final_150831_5b">
  <a:themeElements>
    <a:clrScheme name="Custom 2">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ctr" defTabSz="1098103">
          <a:spcBef>
            <a:spcPct val="20000"/>
          </a:spcBef>
          <a:defRPr sz="1681" b="1" i="1" noProof="0" dirty="0" smtClean="0">
            <a:solidFill>
              <a:schemeClr val="bg1">
                <a:lumMod val="75000"/>
              </a:schemeClr>
            </a:solidFill>
            <a:latin typeface="Georgia"/>
          </a:defRPr>
        </a:defPPr>
      </a:lst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2_PWC001_PowerPoint_Template_Final_150831_5b">
  <a:themeElements>
    <a:clrScheme name="Custom 2">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4.xml><?xml version="1.0" encoding="utf-8"?>
<a:theme xmlns:a="http://schemas.openxmlformats.org/drawingml/2006/main" name="LIST_PPT_Template_Horizontal">
  <a:themeElements>
    <a:clrScheme name="2017_LIST_Color_Theme_RGB">
      <a:dk1>
        <a:srgbClr val="141313"/>
      </a:dk1>
      <a:lt1>
        <a:srgbClr val="FFFFFF"/>
      </a:lt1>
      <a:dk2>
        <a:srgbClr val="537992"/>
      </a:dk2>
      <a:lt2>
        <a:srgbClr val="EAF4F8"/>
      </a:lt2>
      <a:accent1>
        <a:srgbClr val="00AFC8"/>
      </a:accent1>
      <a:accent2>
        <a:srgbClr val="537992"/>
      </a:accent2>
      <a:accent3>
        <a:srgbClr val="572A4B"/>
      </a:accent3>
      <a:accent4>
        <a:srgbClr val="E5ECEC"/>
      </a:accent4>
      <a:accent5>
        <a:srgbClr val="9E9F9E"/>
      </a:accent5>
      <a:accent6>
        <a:srgbClr val="D91F53"/>
      </a:accent6>
      <a:hlink>
        <a:srgbClr val="00A0AE"/>
      </a:hlink>
      <a:folHlink>
        <a:srgbClr val="CE004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7_LIST_PPT_Template_16_9.potx" id="{91BB67E2-7047-6040-B112-9B250065D5F7}" vid="{AB40ABC9-0DBA-CC45-9CB5-BFD8D910890F}"/>
    </a:ext>
  </a:extLst>
</a:theme>
</file>

<file path=ppt/theme/theme5.xml><?xml version="1.0" encoding="utf-8"?>
<a:theme xmlns:a="http://schemas.openxmlformats.org/drawingml/2006/main" name="3_PWC001_PowerPoint_Template_Final_150831_5b">
  <a:themeElements>
    <a:clrScheme name="Custom 2">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6.xml><?xml version="1.0" encoding="utf-8"?>
<a:theme xmlns:a="http://schemas.openxmlformats.org/drawingml/2006/main" name="1_PWC001_PowerPoint_Template_Final_150831_5b">
  <a:themeElements>
    <a:clrScheme name="Custom 2">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7.xml><?xml version="1.0" encoding="utf-8"?>
<a:theme xmlns:a="http://schemas.openxmlformats.org/drawingml/2006/main" name="4_PWC001_PowerPoint_Template_Final_150831_5b">
  <a:themeElements>
    <a:clrScheme name="Custom 2">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8.xml><?xml version="1.0" encoding="utf-8"?>
<a:theme xmlns:a="http://schemas.openxmlformats.org/drawingml/2006/main" name="6_PWC001_PowerPoint_Template_Final_150831_5b">
  <a:themeElements>
    <a:clrScheme name="Custom 2">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ctr" defTabSz="1098103">
          <a:spcBef>
            <a:spcPct val="20000"/>
          </a:spcBef>
          <a:defRPr sz="1681" b="1" i="1" noProof="0" dirty="0" smtClean="0">
            <a:solidFill>
              <a:schemeClr val="bg1">
                <a:lumMod val="75000"/>
              </a:schemeClr>
            </a:solidFill>
            <a:latin typeface="Georgia"/>
          </a:defRPr>
        </a:defPPr>
      </a:lst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9.xml><?xml version="1.0" encoding="utf-8"?>
<a:theme xmlns:a="http://schemas.openxmlformats.org/drawingml/2006/main" name="5_PWC001_PowerPoint_Template_Final_150831_5b">
  <a:themeElements>
    <a:clrScheme name="Custom 2">
      <a:dk1>
        <a:sysClr val="windowText" lastClr="000000"/>
      </a:dk1>
      <a:lt1>
        <a:sysClr val="window" lastClr="FFFFFF"/>
      </a:lt1>
      <a:dk2>
        <a:srgbClr val="E0301E"/>
      </a:dk2>
      <a:lt2>
        <a:srgbClr val="7C7C7B"/>
      </a:lt2>
      <a:accent1>
        <a:srgbClr val="E0301E"/>
      </a:accent1>
      <a:accent2>
        <a:srgbClr val="000000"/>
      </a:accent2>
      <a:accent3>
        <a:srgbClr val="2D2D2D"/>
      </a:accent3>
      <a:accent4>
        <a:srgbClr val="5A5A5A"/>
      </a:accent4>
      <a:accent5>
        <a:srgbClr val="878787"/>
      </a:accent5>
      <a:accent6>
        <a:srgbClr val="B4B4B4"/>
      </a:accent6>
      <a:hlink>
        <a:srgbClr val="E0301E"/>
      </a:hlink>
      <a:folHlink>
        <a:srgbClr val="800080"/>
      </a:folHlink>
    </a:clrScheme>
    <a:fontScheme name="PWC Office T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ctr" defTabSz="1098103">
          <a:spcBef>
            <a:spcPct val="20000"/>
          </a:spcBef>
          <a:defRPr sz="1681" b="1" i="1" noProof="0" dirty="0" smtClean="0">
            <a:solidFill>
              <a:schemeClr val="bg1">
                <a:lumMod val="75000"/>
              </a:schemeClr>
            </a:solidFill>
            <a:latin typeface="Georgia"/>
          </a:defRPr>
        </a:defPPr>
      </a:lst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51546EBC501546971E7080EB076B86" ma:contentTypeVersion="0" ma:contentTypeDescription="Create a new document." ma:contentTypeScope="" ma:versionID="34fde396b536edb7e3c2ad7c00484b80">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76CAC4-E2AD-4369-814D-70E3FED4AAC3}">
  <ds:schemaRefs>
    <ds:schemaRef ds:uri="http://schemas.microsoft.com/sharepoint/v3/contenttype/forms"/>
  </ds:schemaRefs>
</ds:datastoreItem>
</file>

<file path=customXml/itemProps2.xml><?xml version="1.0" encoding="utf-8"?>
<ds:datastoreItem xmlns:ds="http://schemas.openxmlformats.org/officeDocument/2006/customXml" ds:itemID="{999FCAFF-F520-4FA1-982B-E2C5F576A0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D405DC1-6257-493F-B73B-3561D8C4B85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PWC001_PowerPoint_Template_Final_150831_5b</Template>
  <TotalTime>0</TotalTime>
  <Words>10836</Words>
  <Application>Microsoft Office PowerPoint</Application>
  <PresentationFormat>Custom</PresentationFormat>
  <Paragraphs>1733</Paragraphs>
  <Slides>133</Slides>
  <Notes>55</Notes>
  <HiddenSlides>13</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133</vt:i4>
      </vt:variant>
    </vt:vector>
  </HeadingPairs>
  <TitlesOfParts>
    <vt:vector size="155" baseType="lpstr">
      <vt:lpstr>Bebas Neue</vt:lpstr>
      <vt:lpstr>BentonSans Book</vt:lpstr>
      <vt:lpstr>BentonSans Condensed Book</vt:lpstr>
      <vt:lpstr>Georgia (Headings)</vt:lpstr>
      <vt:lpstr>ＭＳ Ｐゴシック</vt:lpstr>
      <vt:lpstr>Noto Sans Symbols</vt:lpstr>
      <vt:lpstr>Open Sans Light</vt:lpstr>
      <vt:lpstr>Arial</vt:lpstr>
      <vt:lpstr>Calibri</vt:lpstr>
      <vt:lpstr>Georgia</vt:lpstr>
      <vt:lpstr>Times New Roman</vt:lpstr>
      <vt:lpstr>Wingdings</vt:lpstr>
      <vt:lpstr>PWC001_PowerPoint_Template_Final_150831_5b</vt:lpstr>
      <vt:lpstr>PWC001_PowerPoint_Template_Final_150831_5b</vt:lpstr>
      <vt:lpstr>2_PWC001_PowerPoint_Template_Final_150831_5b</vt:lpstr>
      <vt:lpstr>LIST_PPT_Template_Horizontal</vt:lpstr>
      <vt:lpstr>3_PWC001_PowerPoint_Template_Final_150831_5b</vt:lpstr>
      <vt:lpstr>1_PWC001_PowerPoint_Template_Final_150831_5b</vt:lpstr>
      <vt:lpstr>4_PWC001_PowerPoint_Template_Final_150831_5b</vt:lpstr>
      <vt:lpstr>6_PWC001_PowerPoint_Template_Final_150831_5b</vt:lpstr>
      <vt:lpstr>5_PWC001_PowerPoint_Template_Final_150831_5b</vt:lpstr>
      <vt:lpstr>7_PWC001_PowerPoint_Template_Final_150831_5b</vt:lpstr>
      <vt:lpstr>Artificial Intelligence Awareness</vt:lpstr>
      <vt:lpstr>Table of contents </vt:lpstr>
      <vt:lpstr>1</vt:lpstr>
      <vt:lpstr>Table of contents </vt:lpstr>
      <vt:lpstr>PowerPoint Presentation</vt:lpstr>
      <vt:lpstr>A Huge Market opportunities for industries and AI solution providers</vt:lpstr>
      <vt:lpstr>Where are we and where are we aiming?</vt:lpstr>
      <vt:lpstr>In the domain of automation AI also plays a role (from RPA to AI)</vt:lpstr>
      <vt:lpstr>Some headlines</vt:lpstr>
      <vt:lpstr>2</vt:lpstr>
      <vt:lpstr>Table of contents </vt:lpstr>
      <vt:lpstr>History</vt:lpstr>
      <vt:lpstr>PowerPoint Presentation</vt:lpstr>
      <vt:lpstr>History</vt:lpstr>
      <vt:lpstr>Vocabulary and key concepts</vt:lpstr>
      <vt:lpstr>Vocabulary and  key concepts</vt:lpstr>
      <vt:lpstr>What is AI Capable Of?</vt:lpstr>
      <vt:lpstr>PowerPoint Presentation</vt:lpstr>
      <vt:lpstr>Types of data: structured, semi-structured &amp; unstructured  </vt:lpstr>
      <vt:lpstr>Key concepts in practice</vt:lpstr>
      <vt:lpstr>Is there a dog in this picture? An example of Bias in the data</vt:lpstr>
      <vt:lpstr>Type of machine learning algorithms</vt:lpstr>
      <vt:lpstr>Recent developments and challenges</vt:lpstr>
      <vt:lpstr>Recent developments and challenges</vt:lpstr>
      <vt:lpstr>Recent developments and challenges</vt:lpstr>
      <vt:lpstr>Recent developments and challenges</vt:lpstr>
      <vt:lpstr>3</vt:lpstr>
      <vt:lpstr>Table of contents </vt:lpstr>
      <vt:lpstr>Building an AI</vt:lpstr>
      <vt:lpstr>Knowledge Discovery from Data (KDD)</vt:lpstr>
      <vt:lpstr>How Machine Learning (ML) works</vt:lpstr>
      <vt:lpstr>Supervised learning : basic terminology</vt:lpstr>
      <vt:lpstr>Feature engineering</vt:lpstr>
      <vt:lpstr>Training, validation &amp; test data </vt:lpstr>
      <vt:lpstr>Training, validation &amp; test data </vt:lpstr>
      <vt:lpstr>Confusion matrix and ROC curve: transaction prediction example</vt:lpstr>
      <vt:lpstr>No universal learning machine</vt:lpstr>
      <vt:lpstr>Auditing an AI</vt:lpstr>
      <vt:lpstr>A simplified typical AI system</vt:lpstr>
      <vt:lpstr>A sensible AI system</vt:lpstr>
      <vt:lpstr>What parts of the system can be audited?</vt:lpstr>
      <vt:lpstr>1. Auditing AI system objective &amp; management</vt:lpstr>
      <vt:lpstr>2. Auditing data management</vt:lpstr>
      <vt:lpstr>3. Auditing AI security</vt:lpstr>
      <vt:lpstr>4. Auditing model training</vt:lpstr>
      <vt:lpstr>5. Auditing model deployment</vt:lpstr>
      <vt:lpstr>6. Auditing AI results</vt:lpstr>
      <vt:lpstr>Auditing Use Case</vt:lpstr>
      <vt:lpstr>Auditing Use Case: an AI powered job suggestion tool assessment</vt:lpstr>
      <vt:lpstr>Auditing Use Case: an AI powered job suggestion tool assessment</vt:lpstr>
      <vt:lpstr>Use Case: an AI powered job suggestion tool assessment</vt:lpstr>
      <vt:lpstr>What are the regulators doing?</vt:lpstr>
      <vt:lpstr>PowerPoint Presentation</vt:lpstr>
      <vt:lpstr>Trustworthy AI is on the agenda of the EU</vt:lpstr>
      <vt:lpstr>AI standardization in Europe/worldwide</vt:lpstr>
      <vt:lpstr>Standardization of AI worldwide: ISO/IEC JTC1/SC 42</vt:lpstr>
      <vt:lpstr>PowerPoint Presentation</vt:lpstr>
      <vt:lpstr>IEEE ethics for Autonomous and Intelligent Systems (AIS) Tehnical standards and regulation for AI</vt:lpstr>
      <vt:lpstr>Use of Artificial Intelligence by Regulatory Authorities around the World</vt:lpstr>
      <vt:lpstr>Use of Artificial Intelligence by Regulatory Authorities around the World</vt:lpstr>
      <vt:lpstr>4</vt:lpstr>
      <vt:lpstr>Table of contents </vt:lpstr>
      <vt:lpstr>Human Resources</vt:lpstr>
      <vt:lpstr>PowerPoint Presentation</vt:lpstr>
      <vt:lpstr>Specialized profiles are required to look inside the blackbox</vt:lpstr>
      <vt:lpstr>Technical Resources</vt:lpstr>
      <vt:lpstr>Enablers for AI auditing – Automatic deployment</vt:lpstr>
      <vt:lpstr>Enablers for AI auditing – Versioning systems</vt:lpstr>
      <vt:lpstr>Enablers for AI auditing - Data quality management tools</vt:lpstr>
      <vt:lpstr>Enablers for AI auditing - Elucidate AI model interpretability</vt:lpstr>
      <vt:lpstr>An Ocean of technologies to support AI</vt:lpstr>
      <vt:lpstr>Gartner Hype Cycle for Emerging Tecnlogoies, 2018</vt:lpstr>
      <vt:lpstr>Despite a number of AI-related use cases, the banking sub-sector within FS has been slower to adopt AI compared to insurance and asset management</vt:lpstr>
      <vt:lpstr>AI has drawn significant attention from investors over the last five years, with machine learning solution providers raising the highest funding</vt:lpstr>
      <vt:lpstr>Tech Giants are accelerating Acquisitions</vt:lpstr>
      <vt:lpstr>AI, a challenge and an ally for regulators</vt:lpstr>
      <vt:lpstr>AI, a challenge and an ally for regulators</vt:lpstr>
      <vt:lpstr>Benefit of AI usage in Regtech</vt:lpstr>
      <vt:lpstr>5</vt:lpstr>
      <vt:lpstr>Table of contents </vt:lpstr>
      <vt:lpstr>Responsible, robust and beneficial AI</vt:lpstr>
      <vt:lpstr>Responsible AI</vt:lpstr>
      <vt:lpstr>PowerPoint Presentation</vt:lpstr>
      <vt:lpstr>Robust AI</vt:lpstr>
      <vt:lpstr>Robust AI in banking</vt:lpstr>
      <vt:lpstr>Beneficial AI</vt:lpstr>
      <vt:lpstr>As AI usage expands, it is important for organizations to understand their role in ensuring trust, transparency and reliability in AI powered decisions</vt:lpstr>
      <vt:lpstr>Analytics operating models</vt:lpstr>
      <vt:lpstr>Designing the Analytics Operating Model based on value expectations is critical to inform the accountability, incentives, metrics, skills, data architecture, etc. </vt:lpstr>
      <vt:lpstr>1. Information Enabler Model</vt:lpstr>
      <vt:lpstr>2. Functional Engine Model</vt:lpstr>
      <vt:lpstr>3. Performance Optimizer Model</vt:lpstr>
      <vt:lpstr>4. New Value Creator Model</vt:lpstr>
      <vt:lpstr>The fundamental aspects that make AI “responsible”</vt:lpstr>
      <vt:lpstr>PowerPoint Presentation</vt:lpstr>
      <vt:lpstr>Appendix</vt:lpstr>
      <vt:lpstr>What other regulators have said</vt:lpstr>
      <vt:lpstr>UK’s FCA / PSR stresses governance and ethics</vt:lpstr>
      <vt:lpstr>Bermuda Monetary Authority’s statement underscores the need for robustness and governance </vt:lpstr>
      <vt:lpstr>Bermuda is still testing AI and working with tech firms</vt:lpstr>
      <vt:lpstr>Canada and UK also urge Financial Sector to start exploring and testing</vt:lpstr>
      <vt:lpstr>What other regulators have done</vt:lpstr>
      <vt:lpstr>Innovation Hubs &amp; Programmes</vt:lpstr>
      <vt:lpstr>Innovation Hubs in Action:  Japan FSA and FRONTEO</vt:lpstr>
      <vt:lpstr>Japan FSA and FRONTEO experiment: Main Results</vt:lpstr>
      <vt:lpstr>Feasibility Research</vt:lpstr>
      <vt:lpstr>French Prudential Supervision and Resolution Authority</vt:lpstr>
      <vt:lpstr>German BaFin Federal  Financial Supervisory  Authority</vt:lpstr>
      <vt:lpstr>Australian Securities and Investments Commission </vt:lpstr>
      <vt:lpstr>CPE Question #1</vt:lpstr>
      <vt:lpstr>CPE Question #1 – Correct Response</vt:lpstr>
      <vt:lpstr>CPE Question #2</vt:lpstr>
      <vt:lpstr>CPE Question #2 – Correct Response</vt:lpstr>
      <vt:lpstr>CPE Question #3</vt:lpstr>
      <vt:lpstr>CPE Question #3 – Correct Response</vt:lpstr>
      <vt:lpstr>CPE Question #4</vt:lpstr>
      <vt:lpstr>CPE Question #4– Correct Response</vt:lpstr>
      <vt:lpstr>Building AI and analytics maturity requires acquiring incremental capabilities across the five dimensions within the organization</vt:lpstr>
      <vt:lpstr>Standardization in Europe/worldwide</vt:lpstr>
      <vt:lpstr>AI standardization in Europe/worldwide</vt:lpstr>
      <vt:lpstr>Mature organizations might choose to set up a new chief AI officer role while firms in the early stages of adoption should view AI as an extension of current analytics capabilities instead</vt:lpstr>
      <vt:lpstr>Establishing appropriate governance controls and processes is critical to building trust in AI-powered decision making</vt:lpstr>
      <vt:lpstr>To create an enterprise wide mindset, it is important to institutionalize processes that can mature newly discovered insights to wide spread usage</vt:lpstr>
      <vt:lpstr>A Global financial services firm wanted to grow their skills in sophisticated AI-based behavioral simulation for their in-force book. PwC helped the Client build the initial proof-of-concept, train, and develop their data science group</vt:lpstr>
      <vt:lpstr>How do you constrain / focus cognition (learning, search) so it works?</vt:lpstr>
      <vt:lpstr>Approaches towards Robust AI</vt:lpstr>
      <vt:lpstr>IEEE Ethics for Autonomous and Intelligent systems Working Groups:  IEEE P7000™</vt:lpstr>
      <vt:lpstr>State of the art on research advancements</vt:lpstr>
      <vt:lpstr>Contract Analytics/Document Search/Classification of messages </vt:lpstr>
      <vt:lpstr>The growth of AI has contributed to both consumption growth and production improvement in financial services</vt:lpstr>
      <vt:lpstr>Intelligence Lens: Four Types of Enterprise AI</vt:lpstr>
      <vt:lpstr>AI is becoming an essential component for enabling analytics maturity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2015-09-01T14:13:27Z</dcterms:created>
  <dcterms:modified xsi:type="dcterms:W3CDTF">2019-02-11T19:34:39Z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https://pwc-spark.com</vt:lpwstr>
  </property>
  <property fmtid="{D5CDD505-2E9C-101B-9397-08002B2CF9AE}" pid="3" name="Offisync_UniqueId">
    <vt:lpwstr>560189</vt:lpwstr>
  </property>
  <property fmtid="{D5CDD505-2E9C-101B-9397-08002B2CF9AE}" pid="4" name="Jive_VersionGuid">
    <vt:lpwstr>c93e9ba9-1a3d-446e-913e-d9ed51e772b2</vt:lpwstr>
  </property>
  <property fmtid="{D5CDD505-2E9C-101B-9397-08002B2CF9AE}" pid="5" name="Offisync_UpdateToken">
    <vt:lpwstr>3</vt:lpwstr>
  </property>
  <property fmtid="{D5CDD505-2E9C-101B-9397-08002B2CF9AE}" pid="6" name="Offisync_ServerID">
    <vt:lpwstr>ae74e162-b6db-4989-85f5-e7c79995e2ac</vt:lpwstr>
  </property>
  <property fmtid="{D5CDD505-2E9C-101B-9397-08002B2CF9AE}" pid="7" name="Jive_LatestUserAccountName">
    <vt:lpwstr>mbianchini003</vt:lpwstr>
  </property>
  <property fmtid="{D5CDD505-2E9C-101B-9397-08002B2CF9AE}" pid="8" name="ContentTypeId">
    <vt:lpwstr>0x0101001451546EBC501546971E7080EB076B86</vt:lpwstr>
  </property>
  <property fmtid="{D5CDD505-2E9C-101B-9397-08002B2CF9AE}" pid="9" name="_dlc_DocId">
    <vt:lpwstr>1016783-374257222-4</vt:lpwstr>
  </property>
  <property fmtid="{D5CDD505-2E9C-101B-9397-08002B2CF9AE}" pid="10" name="_dlc_DocIdUrl">
    <vt:lpwstr>https://ecs.pwc.lu/sites/ResponsibleAI/_layouts/15/DocIdRedir.aspx?ID=1016783-374257222-4, 1016783-374257222-4</vt:lpwstr>
  </property>
  <property fmtid="{D5CDD505-2E9C-101B-9397-08002B2CF9AE}" pid="11" name="_dlc_DocIdItemGuid">
    <vt:lpwstr>d1fbb9d3-768f-4278-b4f0-ab6453829426</vt:lpwstr>
  </property>
</Properties>
</file>